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06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45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026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63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22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001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73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48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8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31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18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8BA5A-3643-44D8-BA4A-29B84F9A973E}" type="datetimeFigureOut">
              <a:rPr lang="cs-CZ" smtClean="0"/>
              <a:t>02.04.2018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8388E3D-5546-4A61-9D71-059748AC7FE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64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ABA82-EDB6-43D6-8B27-1904B3CB8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4770" y="537254"/>
            <a:ext cx="8637073" cy="2541431"/>
          </a:xfrm>
        </p:spPr>
        <p:txBody>
          <a:bodyPr>
            <a:normAutofit/>
          </a:bodyPr>
          <a:lstStyle/>
          <a:p>
            <a:pPr algn="ctr"/>
            <a:r>
              <a:rPr lang="ru-RU" sz="10000" dirty="0"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r>
              <a:rPr lang="cs-CZ" sz="100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C02720-9C4A-4068-BD6D-62FB8D3B3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01745" y="4379343"/>
            <a:ext cx="2975855" cy="977621"/>
          </a:xfrm>
        </p:spPr>
        <p:txBody>
          <a:bodyPr/>
          <a:lstStyle/>
          <a:p>
            <a:r>
              <a:rPr lang="cs-CZ" dirty="0"/>
              <a:t>Alice Hamerská, 441459</a:t>
            </a:r>
          </a:p>
        </p:txBody>
      </p:sp>
    </p:spTree>
    <p:extLst>
      <p:ext uri="{BB962C8B-B14F-4D97-AF65-F5344CB8AC3E}">
        <p14:creationId xmlns:p14="http://schemas.microsoft.com/office/powerpoint/2010/main" val="1459254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526C99-3BDE-4A27-A5BC-DD27355DF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879030" cy="3450613"/>
          </a:xfrm>
        </p:spPr>
        <p:txBody>
          <a:bodyPr/>
          <a:lstStyle/>
          <a:p>
            <a:r>
              <a:rPr lang="ru-RU" dirty="0"/>
              <a:t>Написан для учащихся средних школ.</a:t>
            </a:r>
          </a:p>
          <a:p>
            <a:r>
              <a:rPr lang="ru-RU" dirty="0"/>
              <a:t>Весь комплект состоит из трех частей: Класс! 1, Класс! 2, Класс! 3, каждая часть состоит из учебника, рабочей тетради</a:t>
            </a:r>
            <a:r>
              <a:rPr lang="cs-CZ" dirty="0"/>
              <a:t>, </a:t>
            </a:r>
            <a:r>
              <a:rPr lang="ru-RU" dirty="0"/>
              <a:t>словарного запаса и двух вставленных компакт-дисков и методического пособия для преподавателя.</a:t>
            </a:r>
          </a:p>
          <a:p>
            <a:r>
              <a:rPr lang="ru-RU" dirty="0"/>
              <a:t>Каждая часть содержит 9 уроков и Klacc! 1-3 соответствуют уровням A1, A2, B1.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897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2B546E-981B-40F9-8155-1A603E663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812769" cy="394774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каждом уроке находится упражнения для устной речи, письменной речи, чтения и аудиорования.</a:t>
            </a:r>
            <a:endParaRPr lang="cs-CZ" dirty="0"/>
          </a:p>
          <a:p>
            <a:r>
              <a:rPr lang="ru-RU" dirty="0"/>
              <a:t>В каждом уроке мы найдём словарный запас, упражнения для грамматики, фонетики и проект.</a:t>
            </a:r>
            <a:endParaRPr lang="cs-CZ" dirty="0"/>
          </a:p>
          <a:p>
            <a:r>
              <a:rPr lang="ru-RU" dirty="0"/>
              <a:t>Словарный запас с чешским переводом находится в конце учебника.</a:t>
            </a:r>
            <a:endParaRPr lang="cs-CZ" dirty="0"/>
          </a:p>
          <a:p>
            <a:r>
              <a:rPr lang="ru-RU" dirty="0"/>
              <a:t>Включает Чешские и Русские реалии, ссылки на сайты</a:t>
            </a:r>
            <a:r>
              <a:rPr lang="cs-CZ" dirty="0"/>
              <a:t>.</a:t>
            </a:r>
          </a:p>
          <a:p>
            <a:r>
              <a:rPr lang="ru-RU" dirty="0"/>
              <a:t>Студентов сопровождает группа одноклассников из Санкт-Петербурга и их чешская подруга.</a:t>
            </a:r>
            <a:endParaRPr lang="cs-CZ" dirty="0"/>
          </a:p>
          <a:p>
            <a:r>
              <a:rPr lang="ru-RU" dirty="0"/>
              <a:t>В конце каждой лекции находится обзорная совокупность.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29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C80CB-A96C-4811-AE03-2A30B68C9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431235"/>
            <a:ext cx="9603275" cy="422518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Он имеет все преимущества современных учебников:</a:t>
            </a:r>
            <a:br>
              <a:rPr lang="ru-RU" sz="2000" dirty="0"/>
            </a:b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DE20A1-4480-4322-A21F-69C3E36D2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922" y="2015732"/>
            <a:ext cx="10787269" cy="3987503"/>
          </a:xfrm>
        </p:spPr>
        <p:txBody>
          <a:bodyPr>
            <a:normAutofit/>
          </a:bodyPr>
          <a:lstStyle/>
          <a:p>
            <a:pPr lvl="1"/>
            <a:r>
              <a:rPr lang="ru-RU" sz="2000" dirty="0"/>
              <a:t>Современный и привлекательный графический дизайн.</a:t>
            </a:r>
          </a:p>
          <a:p>
            <a:pPr lvl="1"/>
            <a:r>
              <a:rPr lang="ru-RU" sz="2000" dirty="0"/>
              <a:t>Большое количество иллюстраций и фотографии.</a:t>
            </a:r>
          </a:p>
          <a:p>
            <a:pPr lvl="1"/>
            <a:r>
              <a:rPr lang="ru-RU" sz="2000" dirty="0"/>
              <a:t>Большой объем упражнений подчеркивает чёткое развитие языковых компетенций.</a:t>
            </a:r>
            <a:endParaRPr lang="cs-CZ" sz="2000" dirty="0"/>
          </a:p>
          <a:p>
            <a:pPr lvl="1"/>
            <a:r>
              <a:rPr lang="ru-RU" sz="2000" dirty="0"/>
              <a:t>Компакт-диск</a:t>
            </a:r>
            <a:r>
              <a:rPr lang="cs-CZ" sz="2000" dirty="0"/>
              <a:t>, </a:t>
            </a:r>
            <a:r>
              <a:rPr lang="ru-RU" sz="2000" dirty="0"/>
              <a:t>на котором говорят носители языка.</a:t>
            </a:r>
          </a:p>
          <a:p>
            <a:pPr lvl="1"/>
            <a:r>
              <a:rPr lang="ru-RU" sz="2000" dirty="0"/>
              <a:t>Методическое пособие для преподавателя является отдельной частью каждой работы, доступной на компакт-диске.</a:t>
            </a:r>
            <a:endParaRPr lang="cs-CZ" sz="2000" dirty="0"/>
          </a:p>
          <a:p>
            <a:pPr lvl="2"/>
            <a:r>
              <a:rPr lang="ru-RU" sz="2000" dirty="0"/>
              <a:t>Все тексты хранятся в формате </a:t>
            </a:r>
            <a:r>
              <a:rPr lang="cs-CZ" sz="2000" dirty="0"/>
              <a:t>PDF </a:t>
            </a:r>
            <a:r>
              <a:rPr lang="ru-RU" sz="2000" dirty="0"/>
              <a:t>и учитель может найти решение для тренировки в учебнике и</a:t>
            </a:r>
            <a:r>
              <a:rPr lang="cs-CZ" sz="2000" dirty="0"/>
              <a:t> </a:t>
            </a:r>
            <a:r>
              <a:rPr lang="ru-RU" sz="2000" dirty="0"/>
              <a:t>в рабочей тетради, тесты для каждого урока и их решения, дополнительные материалы для обучения.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387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7F5BA-814C-4607-874F-023A20376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431235"/>
            <a:ext cx="9603275" cy="357808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Недостатки: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40B67A-9AC6-413F-915A-21D1DA703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Грамматика предлагается по частям.</a:t>
            </a:r>
            <a:endParaRPr lang="cs-CZ" dirty="0"/>
          </a:p>
          <a:p>
            <a:r>
              <a:rPr lang="ru-RU" dirty="0"/>
              <a:t>Грамматика плохо практикуется.</a:t>
            </a:r>
          </a:p>
          <a:p>
            <a:r>
              <a:rPr lang="ru-RU" dirty="0"/>
              <a:t>Недостаточно упражнений для письменной речи.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807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E12C72-A0EC-4332-B0F5-D2610F75E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8083" y="2010467"/>
            <a:ext cx="9603275" cy="1792907"/>
          </a:xfrm>
        </p:spPr>
        <p:txBody>
          <a:bodyPr>
            <a:noAutofit/>
          </a:bodyPr>
          <a:lstStyle/>
          <a:p>
            <a:r>
              <a:rPr lang="az-Cyrl-AZ" sz="6000" dirty="0"/>
              <a:t>Большое спасибо за внимание</a:t>
            </a:r>
            <a:r>
              <a:rPr lang="cs-CZ" sz="6000" dirty="0"/>
              <a:t>!! </a:t>
            </a:r>
          </a:p>
        </p:txBody>
      </p:sp>
    </p:spTree>
    <p:extLst>
      <p:ext uri="{BB962C8B-B14F-4D97-AF65-F5344CB8AC3E}">
        <p14:creationId xmlns:p14="http://schemas.microsoft.com/office/powerpoint/2010/main" val="238648196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1049</TotalTime>
  <Words>245</Words>
  <Application>Microsoft Office PowerPoint</Application>
  <PresentationFormat>Širokoúhlá obrazovka</PresentationFormat>
  <Paragraphs>23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Galerie</vt:lpstr>
      <vt:lpstr>Класс!</vt:lpstr>
      <vt:lpstr>Prezentace aplikace PowerPoint</vt:lpstr>
      <vt:lpstr>Prezentace aplikace PowerPoint</vt:lpstr>
      <vt:lpstr>Он имеет все преимущества современных учебников: </vt:lpstr>
      <vt:lpstr>Недостатки:</vt:lpstr>
      <vt:lpstr>Большое спасибо за внимание!!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Класс!</dc:title>
  <dc:creator>NTB</dc:creator>
  <cp:lastModifiedBy>Uživatel systému Windows</cp:lastModifiedBy>
  <cp:revision>22</cp:revision>
  <dcterms:created xsi:type="dcterms:W3CDTF">2018-03-10T16:15:25Z</dcterms:created>
  <dcterms:modified xsi:type="dcterms:W3CDTF">2018-04-02T15:56:08Z</dcterms:modified>
</cp:coreProperties>
</file>