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oyallib.com/book/podlasiy_ivan/pedagogika_nachalnoy_shkoli_uchebnik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C3743-8DD8-4C7A-9718-12306AE91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293" y="2192499"/>
            <a:ext cx="7766936" cy="1646302"/>
          </a:xfrm>
        </p:spPr>
        <p:txBody>
          <a:bodyPr/>
          <a:lstStyle/>
          <a:p>
            <a:pPr algn="ctr"/>
            <a:r>
              <a:rPr lang="ru-RU" dirty="0"/>
              <a:t>Учебный комплекс Поехали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87597A-E327-4F78-A269-8EF56353B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7460" y="5389303"/>
            <a:ext cx="3058733" cy="560924"/>
          </a:xfrm>
        </p:spPr>
        <p:txBody>
          <a:bodyPr/>
          <a:lstStyle/>
          <a:p>
            <a:r>
              <a:rPr lang="ru-RU" dirty="0"/>
              <a:t>Кристина Билкова 441461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32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F70CC3AA-6464-47F8-B368-69F9BC2B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005">
            <a:off x="484310" y="1361230"/>
            <a:ext cx="2118214" cy="30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C018D139-F64A-4095-99BC-65DDC844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15">
            <a:off x="2450549" y="826010"/>
            <a:ext cx="1919222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6A77DD88-85F6-4FDB-93E0-579DD2BE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74" y="1426975"/>
            <a:ext cx="2657630" cy="26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>
            <a:extLst>
              <a:ext uri="{FF2B5EF4-FFF2-40B4-BE49-F238E27FC236}">
                <a16:creationId xmlns:a16="http://schemas.microsoft.com/office/drawing/2014/main" id="{58882225-7A60-4442-AE84-2ECCC5D4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503">
            <a:off x="5043470" y="1017042"/>
            <a:ext cx="1840962" cy="26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88C0866E-035B-4E86-985E-0BEDDACA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65" y="2212216"/>
            <a:ext cx="1676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E1CB6B2-FA64-4B73-99D3-C3789777D515}"/>
              </a:ext>
            </a:extLst>
          </p:cNvPr>
          <p:cNvSpPr/>
          <p:nvPr/>
        </p:nvSpPr>
        <p:spPr>
          <a:xfrm>
            <a:off x="1810731" y="52295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Авторы: </a:t>
            </a:r>
            <a:endParaRPr lang="cs-CZ" b="1" dirty="0"/>
          </a:p>
          <a:p>
            <a:pPr algn="ctr"/>
            <a:r>
              <a:rPr lang="cs-CZ" dirty="0"/>
              <a:t>Hana Žofková, Klaudia </a:t>
            </a:r>
            <a:r>
              <a:rPr lang="cs-CZ" dirty="0" err="1"/>
              <a:t>Eibenová</a:t>
            </a:r>
            <a:r>
              <a:rPr lang="cs-CZ" dirty="0"/>
              <a:t>, Zuzana Liptáková, Jaroslav Šaroch.</a:t>
            </a:r>
          </a:p>
        </p:txBody>
      </p:sp>
    </p:spTree>
    <p:extLst>
      <p:ext uri="{BB962C8B-B14F-4D97-AF65-F5344CB8AC3E}">
        <p14:creationId xmlns:p14="http://schemas.microsoft.com/office/powerpoint/2010/main" val="278609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DC24C-9FB0-44C9-B595-A155744B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21" y="258422"/>
            <a:ext cx="8596668" cy="636104"/>
          </a:xfrm>
        </p:spPr>
        <p:txBody>
          <a:bodyPr>
            <a:normAutofit fontScale="90000"/>
          </a:bodyPr>
          <a:lstStyle/>
          <a:p>
            <a:r>
              <a:rPr lang="ru-RU" altLang="cs-CZ" dirty="0"/>
              <a:t>К</a:t>
            </a:r>
            <a:r>
              <a:rPr lang="cs-CZ" altLang="cs-CZ" dirty="0" err="1"/>
              <a:t>омплекс</a:t>
            </a:r>
            <a:r>
              <a:rPr lang="cs-CZ" altLang="cs-CZ" dirty="0"/>
              <a:t> </a:t>
            </a:r>
            <a:r>
              <a:rPr lang="cs-CZ" altLang="cs-CZ" dirty="0" err="1"/>
              <a:t>состоит</a:t>
            </a:r>
            <a:r>
              <a:rPr lang="cs-CZ" altLang="cs-CZ" dirty="0"/>
              <a:t> </a:t>
            </a:r>
            <a:r>
              <a:rPr lang="cs-CZ" altLang="cs-CZ" dirty="0" err="1"/>
              <a:t>из</a:t>
            </a:r>
            <a:r>
              <a:rPr lang="cs-CZ" altLang="cs-CZ" dirty="0"/>
              <a:t>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A020A1-38F3-43A3-A56A-DA0A3623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020023" cy="4531759"/>
          </a:xfrm>
        </p:spPr>
        <p:txBody>
          <a:bodyPr>
            <a:normAutofit/>
          </a:bodyPr>
          <a:lstStyle/>
          <a:p>
            <a:r>
              <a:rPr lang="ru-RU" altLang="cs-CZ" dirty="0"/>
              <a:t>У</a:t>
            </a:r>
            <a:r>
              <a:rPr lang="cs-CZ" altLang="cs-CZ" dirty="0" err="1"/>
              <a:t>чебника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 </a:t>
            </a:r>
            <a:r>
              <a:rPr lang="cs-CZ" altLang="cs-CZ" dirty="0" err="1"/>
              <a:t>рабочей</a:t>
            </a:r>
            <a:r>
              <a:rPr lang="cs-CZ" altLang="cs-CZ" dirty="0"/>
              <a:t> </a:t>
            </a:r>
            <a:r>
              <a:rPr lang="cs-CZ" altLang="cs-CZ" dirty="0" err="1"/>
              <a:t>тетради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 </a:t>
            </a:r>
            <a:r>
              <a:rPr lang="cs-CZ" altLang="cs-CZ" dirty="0" err="1"/>
              <a:t>компакт-диска</a:t>
            </a:r>
            <a:r>
              <a:rPr lang="cs-CZ" altLang="cs-CZ" dirty="0"/>
              <a:t> 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ru-RU" dirty="0"/>
              <a:t>методическое пособие для преподавателей</a:t>
            </a:r>
            <a:endParaRPr lang="cs-CZ" altLang="cs-CZ" dirty="0"/>
          </a:p>
          <a:p>
            <a:endParaRPr lang="ru-RU" altLang="cs-CZ" dirty="0"/>
          </a:p>
          <a:p>
            <a:endParaRPr lang="cs-CZ" dirty="0"/>
          </a:p>
        </p:txBody>
      </p:sp>
      <p:pic>
        <p:nvPicPr>
          <p:cNvPr id="4" name="Picture 2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211AB0BC-8E05-4325-82E6-B361053F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005">
            <a:off x="2641896" y="1205315"/>
            <a:ext cx="1148756" cy="16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A9379D43-7BF6-4028-BB7E-D0F85723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57" y="894526"/>
            <a:ext cx="1132276" cy="16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151642CA-1B80-4976-BE30-256BD0F4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15">
            <a:off x="3847249" y="1061758"/>
            <a:ext cx="1216827" cy="18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7D7E0455-B94F-466C-AC2E-C939BF06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737">
            <a:off x="6272112" y="738508"/>
            <a:ext cx="1644350" cy="1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ouvisející obrázek">
            <a:extLst>
              <a:ext uri="{FF2B5EF4-FFF2-40B4-BE49-F238E27FC236}">
                <a16:creationId xmlns:a16="http://schemas.microsoft.com/office/drawing/2014/main" id="{F5FCA012-43ED-48BA-A732-9BE4863A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503">
            <a:off x="5729084" y="1246665"/>
            <a:ext cx="1117381" cy="16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8E0C498B-3130-4223-993B-D040FC47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01" y="2983161"/>
            <a:ext cx="877165" cy="12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4BE20157-E094-413D-862D-312F6F32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76" y="2951025"/>
            <a:ext cx="909652" cy="12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8C753AD7-69C2-48CC-84C8-BB87B4F4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970202"/>
            <a:ext cx="913656" cy="12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учебник поехали Hana Žofková, Klaudia Eibenová, Zuzana Liptáková, Jaroslav Šaroch.">
            <a:extLst>
              <a:ext uri="{FF2B5EF4-FFF2-40B4-BE49-F238E27FC236}">
                <a16:creationId xmlns:a16="http://schemas.microsoft.com/office/drawing/2014/main" id="{CA54FD3F-F7D6-48B0-9483-A9B3B6D3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89" y="2970202"/>
            <a:ext cx="880865" cy="12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cd">
            <a:extLst>
              <a:ext uri="{FF2B5EF4-FFF2-40B4-BE49-F238E27FC236}">
                <a16:creationId xmlns:a16="http://schemas.microsoft.com/office/drawing/2014/main" id="{F8B05BA1-FB38-46FA-BA9E-94990CC8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37" y="4250528"/>
            <a:ext cx="1789616" cy="13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8C119C-9C71-4B8D-BD1D-B56781B605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5635" y="4876229"/>
            <a:ext cx="1269219" cy="18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7441-7EE8-4B60-8206-9757E872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/>
          <a:lstStyle/>
          <a:p>
            <a:r>
              <a:rPr lang="ru-RU" dirty="0"/>
              <a:t>Концепция учебного комплекса: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6387A-B48A-41F3-8A82-77CCBC1D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737"/>
            <a:ext cx="8596668" cy="4796802"/>
          </a:xfrm>
        </p:spPr>
        <p:txBody>
          <a:bodyPr>
            <a:normAutofit/>
          </a:bodyPr>
          <a:lstStyle/>
          <a:p>
            <a:r>
              <a:rPr lang="ru-RU" dirty="0"/>
              <a:t>развитие коммуникативной компетентности</a:t>
            </a:r>
            <a:endParaRPr lang="cs-CZ" dirty="0"/>
          </a:p>
          <a:p>
            <a:r>
              <a:rPr lang="ru-RU" dirty="0"/>
              <a:t> знакомство с реалиями России</a:t>
            </a:r>
            <a:endParaRPr lang="cs-CZ" dirty="0"/>
          </a:p>
          <a:p>
            <a:r>
              <a:rPr lang="ru-RU" dirty="0"/>
              <a:t>знакомство с народными сказками, песнями, стихами, считалками</a:t>
            </a:r>
            <a:endParaRPr lang="cs-CZ" dirty="0"/>
          </a:p>
          <a:p>
            <a:r>
              <a:rPr lang="ru-RU" dirty="0"/>
              <a:t>навык понимания речи на слух</a:t>
            </a:r>
            <a:endParaRPr lang="cs-CZ" dirty="0"/>
          </a:p>
          <a:p>
            <a:r>
              <a:rPr lang="ru-RU" dirty="0"/>
              <a:t>игровая форма, ритм, движения</a:t>
            </a:r>
            <a:endParaRPr lang="cs-CZ" dirty="0"/>
          </a:p>
          <a:p>
            <a:r>
              <a:rPr lang="ru-RU" dirty="0"/>
              <a:t>индивидуальный подход к ученикам</a:t>
            </a:r>
            <a:endParaRPr lang="cs-CZ" dirty="0"/>
          </a:p>
          <a:p>
            <a:r>
              <a:rPr lang="ru-RU" dirty="0"/>
              <a:t>самостоятельная работа со словарем, таблицей азбуки</a:t>
            </a:r>
            <a:endParaRPr lang="cs-CZ" dirty="0"/>
          </a:p>
          <a:p>
            <a:r>
              <a:rPr lang="ru-RU" dirty="0"/>
              <a:t>вызвать интерес</a:t>
            </a:r>
            <a:endParaRPr lang="cs-CZ" dirty="0"/>
          </a:p>
          <a:p>
            <a:r>
              <a:rPr lang="ru-RU" dirty="0"/>
              <a:t>иллюстрации в учебнике и рабочей тетради</a:t>
            </a:r>
            <a:endParaRPr lang="cs-CZ" dirty="0"/>
          </a:p>
          <a:p>
            <a:r>
              <a:rPr lang="ru-RU" dirty="0"/>
              <a:t>аудиозаписи на компакт-диске</a:t>
            </a:r>
            <a:endParaRPr lang="cs-CZ" dirty="0"/>
          </a:p>
          <a:p>
            <a:r>
              <a:rPr lang="ru-RU" dirty="0"/>
              <a:t>русско-чешский, чешской-русский словари.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4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3F24B-3870-4B2B-A47C-A3701A49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предназначен: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7D0618-FB9C-4EF2-B162-AA2A627E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чешские начальные школы</a:t>
            </a:r>
            <a:endParaRPr lang="cs-CZ" dirty="0"/>
          </a:p>
          <a:p>
            <a:endParaRPr lang="cs-CZ" dirty="0"/>
          </a:p>
          <a:p>
            <a:r>
              <a:rPr lang="ru-RU" dirty="0"/>
              <a:t>чешские начальные школы с расширенным изучением иностранных языков</a:t>
            </a:r>
            <a:endParaRPr lang="cs-CZ" dirty="0"/>
          </a:p>
          <a:p>
            <a:endParaRPr lang="cs-CZ" dirty="0"/>
          </a:p>
          <a:p>
            <a:r>
              <a:rPr lang="ru-RU" dirty="0"/>
              <a:t>младшие классы в восьмилетней гимназии.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51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07835-5A78-445D-81DF-8E920A76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err="1"/>
              <a:t>Цель</a:t>
            </a:r>
            <a:r>
              <a:rPr lang="cs-CZ" altLang="cs-CZ" dirty="0"/>
              <a:t> </a:t>
            </a:r>
            <a:r>
              <a:rPr lang="cs-CZ" altLang="cs-CZ" dirty="0" err="1"/>
              <a:t>учебника</a:t>
            </a:r>
            <a:r>
              <a:rPr lang="cs-CZ" altLang="cs-CZ" dirty="0"/>
              <a:t>: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CD50EA-F5FF-41F6-A42D-3D25AB8B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9" y="2054571"/>
            <a:ext cx="8596668" cy="2066854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развитие</a:t>
            </a:r>
            <a:r>
              <a:rPr lang="cs-CZ" altLang="cs-CZ" dirty="0"/>
              <a:t> </a:t>
            </a:r>
            <a:r>
              <a:rPr lang="cs-CZ" altLang="cs-CZ" dirty="0" err="1"/>
              <a:t>коммуникации</a:t>
            </a:r>
            <a:r>
              <a:rPr lang="cs-CZ" altLang="cs-CZ" dirty="0"/>
              <a:t> </a:t>
            </a:r>
            <a:r>
              <a:rPr lang="cs-CZ" altLang="cs-CZ" dirty="0" err="1"/>
              <a:t>на</a:t>
            </a:r>
            <a:r>
              <a:rPr lang="cs-CZ" altLang="cs-CZ" dirty="0"/>
              <a:t> </a:t>
            </a:r>
            <a:r>
              <a:rPr lang="cs-CZ" altLang="cs-CZ" dirty="0" err="1"/>
              <a:t>русском</a:t>
            </a:r>
            <a:r>
              <a:rPr lang="cs-CZ" altLang="cs-CZ" dirty="0"/>
              <a:t> </a:t>
            </a:r>
            <a:r>
              <a:rPr lang="cs-CZ" altLang="cs-CZ" dirty="0" err="1"/>
              <a:t>языке</a:t>
            </a:r>
            <a:r>
              <a:rPr lang="cs-CZ" altLang="cs-CZ" dirty="0"/>
              <a:t>, </a:t>
            </a:r>
            <a:r>
              <a:rPr lang="cs-CZ" altLang="cs-CZ" dirty="0" err="1"/>
              <a:t>развитие</a:t>
            </a:r>
            <a:r>
              <a:rPr lang="cs-CZ" altLang="cs-CZ" dirty="0"/>
              <a:t> </a:t>
            </a:r>
            <a:r>
              <a:rPr lang="cs-CZ" altLang="cs-CZ" dirty="0" err="1"/>
              <a:t>всех</a:t>
            </a:r>
            <a:r>
              <a:rPr lang="cs-CZ" altLang="cs-CZ" dirty="0"/>
              <a:t> </a:t>
            </a:r>
            <a:r>
              <a:rPr lang="cs-CZ" altLang="cs-CZ" dirty="0" err="1"/>
              <a:t>речевых</a:t>
            </a:r>
            <a:r>
              <a:rPr lang="cs-CZ" altLang="cs-CZ" dirty="0"/>
              <a:t> </a:t>
            </a:r>
            <a:r>
              <a:rPr lang="cs-CZ" altLang="cs-CZ" dirty="0" err="1"/>
              <a:t>умений</a:t>
            </a:r>
            <a:r>
              <a:rPr lang="cs-CZ" altLang="cs-CZ" dirty="0"/>
              <a:t> </a:t>
            </a:r>
            <a:r>
              <a:rPr lang="cs-CZ" altLang="cs-CZ" dirty="0" err="1"/>
              <a:t>учеников</a:t>
            </a:r>
            <a:r>
              <a:rPr lang="cs-CZ" altLang="cs-CZ" dirty="0"/>
              <a:t>, </a:t>
            </a:r>
            <a:r>
              <a:rPr lang="cs-CZ" altLang="cs-CZ" dirty="0" err="1"/>
              <a:t>значит</a:t>
            </a:r>
            <a:r>
              <a:rPr lang="cs-CZ" altLang="cs-CZ" dirty="0"/>
              <a:t>: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говорения</a:t>
            </a:r>
            <a:r>
              <a:rPr lang="cs-CZ" altLang="cs-CZ" dirty="0"/>
              <a:t>, </a:t>
            </a:r>
            <a:r>
              <a:rPr lang="cs-CZ" altLang="cs-CZ" dirty="0" err="1"/>
              <a:t>чтения</a:t>
            </a:r>
            <a:r>
              <a:rPr lang="cs-CZ" altLang="cs-CZ" dirty="0"/>
              <a:t>, </a:t>
            </a:r>
            <a:r>
              <a:rPr lang="ru-RU" altLang="cs-CZ" dirty="0"/>
              <a:t>аудирования</a:t>
            </a:r>
            <a:r>
              <a:rPr lang="cs-CZ" altLang="cs-CZ" dirty="0"/>
              <a:t>, </a:t>
            </a:r>
            <a:r>
              <a:rPr lang="cs-CZ" altLang="cs-CZ" dirty="0" err="1"/>
              <a:t>письма</a:t>
            </a:r>
            <a:r>
              <a:rPr lang="cs-CZ" altLang="cs-CZ" dirty="0"/>
              <a:t> .</a:t>
            </a:r>
          </a:p>
          <a:p>
            <a:endParaRPr lang="cs-CZ" dirty="0"/>
          </a:p>
        </p:txBody>
      </p:sp>
      <p:pic>
        <p:nvPicPr>
          <p:cNvPr id="3074" name="Picture 2" descr="Výsledek obrázku pro говорения">
            <a:extLst>
              <a:ext uri="{FF2B5EF4-FFF2-40B4-BE49-F238E27FC236}">
                <a16:creationId xmlns:a16="http://schemas.microsoft.com/office/drawing/2014/main" id="{FBC5A115-B5A6-4294-8AA6-D9CB9A20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0" y="3547492"/>
            <a:ext cx="2575021" cy="15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чтения,">
            <a:extLst>
              <a:ext uri="{FF2B5EF4-FFF2-40B4-BE49-F238E27FC236}">
                <a16:creationId xmlns:a16="http://schemas.microsoft.com/office/drawing/2014/main" id="{8C7BFFCD-60F8-49EF-BF55-67757009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14" y="4491109"/>
            <a:ext cx="3010806" cy="22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письма">
            <a:extLst>
              <a:ext uri="{FF2B5EF4-FFF2-40B4-BE49-F238E27FC236}">
                <a16:creationId xmlns:a16="http://schemas.microsoft.com/office/drawing/2014/main" id="{D1FC8DAF-1FF7-4141-834C-AFDAC4AF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90" y="2785210"/>
            <a:ext cx="3718745" cy="16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7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75E82-A615-4BA7-A644-F840D0C4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уроков: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A3317-82F6-496B-85D2-312ED4673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I. Период до изучения азбуки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• Уроки 1-6: иллюстрации, картинки к диалогам, стихи и прослушивание текстов.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ru-RU" dirty="0">
                <a:solidFill>
                  <a:srgbClr val="00B050"/>
                </a:solidFill>
              </a:rPr>
              <a:t>II. Период изучения азбуки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• Урок 7: знакомство с азбукой, сравнение с чешским алфавитом. 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• Уроки 8-15: упражнения и задания (графические формы письменных букв, повторение новых слов, прослушивание исходного текста, понимание его смысла, работа с акцентом и интонацией и т.д.).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66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DF775-3707-49B4-8AF9-0DCAD799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литературы: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242C2B-EE4B-475F-82BA-DC15E7B9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http://royallib.com/book/podlasiy_ivan/pedagogika_nachalnoy_shkoli_uchebnik.html</a:t>
            </a:r>
            <a:endParaRPr lang="ru-RU" altLang="cs-CZ" dirty="0"/>
          </a:p>
          <a:p>
            <a:r>
              <a:rPr lang="cs-CZ" altLang="cs-CZ" dirty="0"/>
              <a:t>NEDOMOVÁ, Zdeňka a Karla VLHOVÁ. </a:t>
            </a:r>
            <a:r>
              <a:rPr lang="cs-CZ" altLang="cs-CZ" i="1" dirty="0"/>
              <a:t>Metodika výuky ruského jazyka na 2. stupni základních škol a středních školách z pohledu pedagogické praxe: náměty pro začínajícího učitele</a:t>
            </a:r>
            <a:r>
              <a:rPr lang="cs-CZ" altLang="cs-CZ" dirty="0"/>
              <a:t>. 1. vyd. Ostrava: Ostravská univerzita v Ostravě, 2009. ISBN 978-80-7368-890-5.</a:t>
            </a:r>
          </a:p>
          <a:p>
            <a:r>
              <a:rPr lang="cs-CZ" b="1" dirty="0"/>
              <a:t>Žofková, H., </a:t>
            </a:r>
            <a:r>
              <a:rPr lang="cs-CZ" b="1" dirty="0" err="1"/>
              <a:t>Eibenová</a:t>
            </a:r>
            <a:r>
              <a:rPr lang="cs-CZ" b="1" dirty="0"/>
              <a:t>, K., Liptáková, Z., Šaroch, J. </a:t>
            </a:r>
            <a:r>
              <a:rPr lang="cs-CZ" dirty="0"/>
              <a:t>: </a:t>
            </a:r>
            <a:r>
              <a:rPr lang="cs-CZ" i="1" dirty="0" err="1"/>
              <a:t>Pojechali</a:t>
            </a:r>
            <a:r>
              <a:rPr lang="cs-CZ" i="1" dirty="0"/>
              <a:t> 1</a:t>
            </a:r>
            <a:r>
              <a:rPr lang="cs-CZ" dirty="0"/>
              <a:t>. Ruština pro základní školy. Učebnice. 1. vyd., Praha, SPL - Práce ve spolupráci </a:t>
            </a:r>
            <a:r>
              <a:rPr lang="cs-CZ" dirty="0" err="1"/>
              <a:t>snakladatelstvím</a:t>
            </a:r>
            <a:r>
              <a:rPr lang="cs-CZ" dirty="0"/>
              <a:t> ALBRA, 2002, 98 s., ISBN: 80-86490-29-7, učebnice ZŠ</a:t>
            </a:r>
          </a:p>
        </p:txBody>
      </p:sp>
    </p:spTree>
    <p:extLst>
      <p:ext uri="{BB962C8B-B14F-4D97-AF65-F5344CB8AC3E}">
        <p14:creationId xmlns:p14="http://schemas.microsoft.com/office/powerpoint/2010/main" val="337392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9FD3-F131-4E13-8050-92E75B75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6" y="2146853"/>
            <a:ext cx="8596668" cy="2557670"/>
          </a:xfrm>
        </p:spPr>
        <p:txBody>
          <a:bodyPr>
            <a:normAutofit/>
          </a:bodyPr>
          <a:lstStyle/>
          <a:p>
            <a:pPr algn="ctr"/>
            <a:r>
              <a:rPr lang="cs-CZ" sz="6600" b="1" u="sng" dirty="0"/>
              <a:t>C</a:t>
            </a:r>
            <a:r>
              <a:rPr lang="az-Cyrl-AZ" sz="6600" b="1" u="sng" dirty="0"/>
              <a:t>пасибо за внимание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27027205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236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Учебный комплекс Поехали</vt:lpstr>
      <vt:lpstr>Prezentace aplikace PowerPoint</vt:lpstr>
      <vt:lpstr>Комплекс состоит из:</vt:lpstr>
      <vt:lpstr>Концепция учебного комплекса:</vt:lpstr>
      <vt:lpstr>Для кого предназначен:</vt:lpstr>
      <vt:lpstr>Цель учебника: </vt:lpstr>
      <vt:lpstr>Структура уроков:</vt:lpstr>
      <vt:lpstr>Список литературы:</vt:lpstr>
      <vt:lpstr>Cпасибо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комплекс Поехали</dc:title>
  <dc:creator>Kristinka</dc:creator>
  <cp:lastModifiedBy>Uživatel systému Windows</cp:lastModifiedBy>
  <cp:revision>6</cp:revision>
  <dcterms:created xsi:type="dcterms:W3CDTF">2018-03-25T12:49:57Z</dcterms:created>
  <dcterms:modified xsi:type="dcterms:W3CDTF">2018-04-02T15:57:45Z</dcterms:modified>
</cp:coreProperties>
</file>