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1" r:id="rId8"/>
    <p:sldId id="272" r:id="rId9"/>
    <p:sldId id="273" r:id="rId10"/>
    <p:sldId id="262" r:id="rId11"/>
    <p:sldId id="258" r:id="rId12"/>
    <p:sldId id="259" r:id="rId13"/>
    <p:sldId id="260" r:id="rId14"/>
    <p:sldId id="264" r:id="rId15"/>
    <p:sldId id="26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search?q=%D0%98%D0%B2%D0%B0%D0%BD+%D0%9A%D0%BE%D0%BD%D1%81%D1%82%D0%B0%D0%BD%D1%82%D0%B8%D0%BD%D0%BE%D0%B2%D0%B8%D1%87+%D0%90%D0%B9%D0%B2%D0%B0%D0%B7%D0%BE%D0%B2%D1%81%D0%BA%D0%B8%D0%B9&amp;rlz=1C1EJFA_enCZ770CZ772&amp;source=lnms&amp;tbm=isch&amp;sa=X&amp;ved=0ahUKEwi7nMiop9PZAhXSxqQKHT7tAF0Q_AUICigB&amp;biw=1366&amp;bih=66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ovangjX1s" TargetMode="External"/><Relationship Id="rId4" Type="http://schemas.openxmlformats.org/officeDocument/2006/relationships/hyperlink" Target="https://youtu.be/8qovangjX1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yuEs4P7Qd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uEs4P7Qdk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t19.info/articles/russkaja-zhivopis.html" TargetMode="External"/><Relationship Id="rId2" Type="http://schemas.openxmlformats.org/officeDocument/2006/relationships/hyperlink" Target="https://history.wikireading.ru/2838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8Vg260nb4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8Vg260nb4Q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search?q=%D0%B2%D0%B5%D0%BD%D0%B5%D1%86%D0%B8%D0%B0%D0%BD%D0%BE%D0%B2&amp;source=lnms&amp;tbm=isch&amp;sa=X&amp;ved=0ahUKEwjguqn0rNXZAhUM-6QKHRCsA90Q_AUICigB&amp;biw=1280&amp;bih=8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18-</a:t>
            </a:r>
            <a:r>
              <a:rPr lang="ru-RU" sz="4400" dirty="0" smtClean="0"/>
              <a:t>19</a:t>
            </a:r>
            <a:r>
              <a:rPr lang="cs-CZ" sz="4400" dirty="0" smtClean="0"/>
              <a:t> </a:t>
            </a:r>
            <a:r>
              <a:rPr lang="ru-RU" sz="4400" dirty="0" smtClean="0"/>
              <a:t>вв. 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xmlns="" val="253331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Романтизм в русской живописи 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Исторические события</a:t>
            </a:r>
          </a:p>
          <a:p>
            <a:r>
              <a:rPr lang="ru-RU" sz="3200" dirty="0" smtClean="0"/>
              <a:t>Противостояние силе природы</a:t>
            </a:r>
          </a:p>
          <a:p>
            <a:r>
              <a:rPr lang="ru-RU" sz="3200" dirty="0" smtClean="0"/>
              <a:t>Мифологические (религиозные) темы</a:t>
            </a:r>
          </a:p>
          <a:p>
            <a:r>
              <a:rPr lang="ru-RU" sz="3200" dirty="0" smtClean="0"/>
              <a:t>Пейзажи</a:t>
            </a:r>
          </a:p>
          <a:p>
            <a:r>
              <a:rPr lang="ru-RU" sz="3200" dirty="0" smtClean="0"/>
              <a:t>Портреты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68962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hlinkClick r:id="rId2"/>
              </a:rPr>
              <a:t>Иван </a:t>
            </a:r>
            <a:r>
              <a:rPr lang="ru-RU" dirty="0" smtClean="0">
                <a:hlinkClick r:id="rId2"/>
              </a:rPr>
              <a:t>Айвазовский</a:t>
            </a:r>
            <a:endParaRPr lang="cs-CZ" dirty="0"/>
          </a:p>
        </p:txBody>
      </p:sp>
      <p:pic>
        <p:nvPicPr>
          <p:cNvPr id="1026" name="Picture 2" descr="Výsledek obrázku pro айвазовский девятый в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21" y="2210936"/>
            <a:ext cx="8005786" cy="4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89660" y="5568287"/>
            <a:ext cx="280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Девятый вал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65583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Карл Брюллов</a:t>
            </a:r>
            <a:endParaRPr lang="cs-CZ" dirty="0"/>
          </a:p>
        </p:txBody>
      </p:sp>
      <p:pic>
        <p:nvPicPr>
          <p:cNvPr id="2050" name="Picture 2" descr="https://upload.wikimedia.org/wikipedia/commons/thumb/e/ec/Karl_Brullov_-_The_Last_Day_of_Pompeii_-_Google_Art_Project.jpg/1024px-Karl_Brullov_-_The_Last_Day_of_Pompeii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21" y="2134417"/>
            <a:ext cx="6588635" cy="46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3440" y="5295331"/>
            <a:ext cx="48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Последний день Помпеи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35627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Иванов</a:t>
            </a:r>
            <a:endParaRPr lang="cs-CZ" dirty="0"/>
          </a:p>
        </p:txBody>
      </p:sp>
      <p:pic>
        <p:nvPicPr>
          <p:cNvPr id="3076" name="Picture 4" descr="Výsledek obrázku pro иванов явление христа на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21" y="2040363"/>
            <a:ext cx="60960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2245" y="4804012"/>
            <a:ext cx="4913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Явление Христа народу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910803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qovangjX1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5594" y="2025193"/>
            <a:ext cx="7983940" cy="483280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2775" y="766876"/>
            <a:ext cx="961386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4"/>
              </a:rPr>
              <a:t>Реализм в русской живописи 19 века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9615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ПЕРЕДВИЖНИКИ</a:t>
            </a:r>
            <a:endParaRPr lang="cs-CZ" dirty="0"/>
          </a:p>
        </p:txBody>
      </p:sp>
      <p:pic>
        <p:nvPicPr>
          <p:cNvPr id="4" name="yyuEs4P7Q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8272" y="2177878"/>
            <a:ext cx="7822832" cy="44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396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history.wikireading.ru/283829</a:t>
            </a:r>
            <a:endParaRPr lang="ru-RU" dirty="0" smtClean="0"/>
          </a:p>
          <a:p>
            <a:r>
              <a:rPr lang="cs-CZ" dirty="0" smtClean="0">
                <a:hlinkClick r:id="rId3"/>
              </a:rPr>
              <a:t>http://art19.info/</a:t>
            </a:r>
            <a:r>
              <a:rPr lang="cs-CZ" dirty="0" err="1" smtClean="0">
                <a:hlinkClick r:id="rId3"/>
              </a:rPr>
              <a:t>articles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russkaja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zhivopis.html</a:t>
            </a:r>
            <a:r>
              <a:rPr lang="ru-RU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961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3"/>
              </a:rPr>
              <a:t>Классицизм в русском искусстве</a:t>
            </a:r>
            <a:endParaRPr lang="cs-CZ" dirty="0"/>
          </a:p>
        </p:txBody>
      </p:sp>
      <p:pic>
        <p:nvPicPr>
          <p:cNvPr id="4" name="58Vg260nb4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5607" y="1990011"/>
            <a:ext cx="7720089" cy="4342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4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Классицизм в живописи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Историческая тематика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Городской пейзаж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Портреты </a:t>
            </a: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52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016" y="1090246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Иван Акимов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Крещение княгини Ольги в Константинополе (1792)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Русский музей, Санкт-Петербург</a:t>
            </a:r>
            <a:endParaRPr lang="cs-CZ" sz="2400" dirty="0">
              <a:latin typeface="+mn-lt"/>
            </a:endParaRPr>
          </a:p>
        </p:txBody>
      </p:sp>
      <p:pic>
        <p:nvPicPr>
          <p:cNvPr id="2050" name="Picture 2" descr="http://smallbay.ru/images2/akim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122" y="1078983"/>
            <a:ext cx="6993060" cy="5439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016" y="1090246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Федор </a:t>
            </a: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A</a:t>
            </a: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лексеев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+mn-lt"/>
              </a:rPr>
              <a:t>Вид города Николаева (1799)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Третьяковская галерея, Москва</a:t>
            </a:r>
            <a:endParaRPr lang="cs-CZ" sz="2400" dirty="0">
              <a:latin typeface="+mn-lt"/>
            </a:endParaRPr>
          </a:p>
        </p:txBody>
      </p:sp>
      <p:pic>
        <p:nvPicPr>
          <p:cNvPr id="24578" name="Picture 2" descr="http://smallbay.ru/images2/alekseev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1291" y="1741546"/>
            <a:ext cx="7122013" cy="470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3016" y="1090246"/>
            <a:ext cx="3739662" cy="5333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Иван Акимов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Крещение княгини Ольги в Константинополе (1792)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Русский музей, Санкт-Петербург</a:t>
            </a:r>
            <a:endParaRPr lang="cs-CZ" sz="2400" dirty="0">
              <a:latin typeface="+mn-lt"/>
            </a:endParaRPr>
          </a:p>
        </p:txBody>
      </p:sp>
      <p:pic>
        <p:nvPicPr>
          <p:cNvPr id="2050" name="Picture 2" descr="http://smallbay.ru/images2/akimov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6122" y="1078983"/>
            <a:ext cx="6993060" cy="5439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Сентиментализм</a:t>
            </a:r>
            <a:br>
              <a:rPr lang="ru-RU" dirty="0" smtClean="0"/>
            </a:br>
            <a:r>
              <a:rPr lang="ru-RU" dirty="0" smtClean="0"/>
              <a:t> в русской живописи 19 века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5477" y="2274836"/>
            <a:ext cx="110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 smtClean="0"/>
              <a:t>изобразительном искусстве </a:t>
            </a:r>
            <a:r>
              <a:rPr lang="ru-RU" sz="3200" dirty="0" smtClean="0"/>
              <a:t>трудно </a:t>
            </a:r>
            <a:r>
              <a:rPr lang="ru-RU" sz="3200" dirty="0" smtClean="0"/>
              <a:t>выделить какого-либо мастера, творчество которого полностью бы воплощало принципы сентиментализма. Элементы сентиментализма встречаются чаще в сочетании с элементами классицизма, романтизма. Поэтому можно только говорить о большем или меньшем влиянии этого стиля на творчество того или иного художника.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16740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Алексей Венецианов</a:t>
            </a:r>
            <a:endParaRPr lang="cs-CZ" dirty="0"/>
          </a:p>
        </p:txBody>
      </p:sp>
      <p:pic>
        <p:nvPicPr>
          <p:cNvPr id="1026" name="Picture 2" descr="Výsledek obrázku pro венецианов гум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4277" y="2115297"/>
            <a:ext cx="5787048" cy="46020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780585" y="5498123"/>
            <a:ext cx="235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Гумн</a:t>
            </a:r>
            <a:r>
              <a:rPr lang="cs-CZ" sz="3200" dirty="0" smtClean="0"/>
              <a:t>ó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Черты сентиментализма: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Сюжеты из современной жизни + крестьянская тематика</a:t>
            </a:r>
          </a:p>
          <a:p>
            <a:pPr algn="just"/>
            <a:r>
              <a:rPr lang="ru-RU" sz="3200" dirty="0" smtClean="0"/>
              <a:t>Главный герой – не в центре, либо отсутствует</a:t>
            </a:r>
          </a:p>
          <a:p>
            <a:pPr algn="just"/>
            <a:r>
              <a:rPr lang="ru-RU" sz="3200" dirty="0" smtClean="0"/>
              <a:t>Новая </a:t>
            </a:r>
            <a:r>
              <a:rPr lang="ru-RU" sz="3200" dirty="0" smtClean="0"/>
              <a:t>трактовка </a:t>
            </a:r>
            <a:r>
              <a:rPr lang="ru-RU" sz="3200" dirty="0" smtClean="0"/>
              <a:t>перспективы (задний план не ограничивается декоративной функцией; действие приобретает глубину)</a:t>
            </a:r>
          </a:p>
          <a:p>
            <a:pPr algn="just"/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134</TotalTime>
  <Words>154</Words>
  <Application>Microsoft Office PowerPoint</Application>
  <PresentationFormat>Vlastní</PresentationFormat>
  <Paragraphs>35</Paragraphs>
  <Slides>16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Берлин</vt:lpstr>
      <vt:lpstr>Русская живопись</vt:lpstr>
      <vt:lpstr>Классицизм в русском искусстве</vt:lpstr>
      <vt:lpstr>Классицизм в живописи</vt:lpstr>
      <vt:lpstr>Иван Акимов   Крещение княгини Ольги в Константинополе (1792)  Русский музей, Санкт-Петербург</vt:lpstr>
      <vt:lpstr>Федор Aлексеев    Вид города Николаева (1799)   Третьяковская галерея, Москва</vt:lpstr>
      <vt:lpstr>Иван Акимов   Крещение княгини Ольги в Константинополе (1792)  Русский музей, Санкт-Петербург</vt:lpstr>
      <vt:lpstr>Сентиментализм  в русской живописи 19 века</vt:lpstr>
      <vt:lpstr>Алексей Венецианов</vt:lpstr>
      <vt:lpstr>Черты сентиментализма:</vt:lpstr>
      <vt:lpstr>Романтизм в русской живописи </vt:lpstr>
      <vt:lpstr>Иван Айвазовский</vt:lpstr>
      <vt:lpstr>Карл Брюллов</vt:lpstr>
      <vt:lpstr>Александр Иванов</vt:lpstr>
      <vt:lpstr>Реализм в русской живописи 19 века</vt:lpstr>
      <vt:lpstr>ПЕРЕДВИЖНИКИ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lektor</cp:lastModifiedBy>
  <cp:revision>12</cp:revision>
  <dcterms:created xsi:type="dcterms:W3CDTF">2018-03-04T18:27:21Z</dcterms:created>
  <dcterms:modified xsi:type="dcterms:W3CDTF">2018-03-05T14:24:21Z</dcterms:modified>
</cp:coreProperties>
</file>