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D546D-2CC1-47C5-97B4-A183359E5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Сложные синтаксические конструкции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BB7798-DA62-490C-AFFE-0B9730E09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75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5851415-CF4E-4C41-9E36-04E444B517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A2D33E-BAA2-467B-80B0-8887D9A99FB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516B89-DEA0-4832-8C56-F048168DAD8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122" y="413053"/>
            <a:ext cx="8212114" cy="606459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8" name="Zástupný symbol pro obsah 4">
            <a:extLst>
              <a:ext uri="{FF2B5EF4-FFF2-40B4-BE49-F238E27FC236}">
                <a16:creationId xmlns:a16="http://schemas.microsoft.com/office/drawing/2014/main" id="{B83C1752-0C4B-43D9-9041-F18363653A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53" r="1" b="1"/>
          <a:stretch/>
        </p:blipFill>
        <p:spPr>
          <a:xfrm>
            <a:off x="755158" y="728799"/>
            <a:ext cx="7547037" cy="542537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067C508-2065-42E3-98D2-F3A9B8339BA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56699" y="413053"/>
            <a:ext cx="2616201" cy="606459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7215BF-DDCC-4726-B75A-DBAB23DD6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1801" y="612843"/>
            <a:ext cx="2312480" cy="1499738"/>
          </a:xfrm>
        </p:spPr>
        <p:txBody>
          <a:bodyPr anchor="b">
            <a:normAutofit/>
          </a:bodyPr>
          <a:lstStyle/>
          <a:p>
            <a:endParaRPr lang="cs-CZ" sz="2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01188A7-A7C1-4CD7-9828-F0BF1BCD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801" y="2149813"/>
            <a:ext cx="2312479" cy="40467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Обычная рекция после лекции о сложных синтаксических конструкциях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22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F7186-2FDC-4129-9DF3-B98770CB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619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Сложные синтаксические конструкции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992EB9-3415-4965-BC0D-38775B36E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84" y="1414272"/>
            <a:ext cx="10783824" cy="4620768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err="1"/>
              <a:t>Сложными</a:t>
            </a:r>
            <a:r>
              <a:rPr lang="cs-CZ" dirty="0"/>
              <a:t> </a:t>
            </a:r>
            <a:r>
              <a:rPr lang="cs-CZ" dirty="0" err="1"/>
              <a:t>синтаксическими</a:t>
            </a:r>
            <a:r>
              <a:rPr lang="cs-CZ" dirty="0"/>
              <a:t> </a:t>
            </a:r>
            <a:r>
              <a:rPr lang="cs-CZ" dirty="0" err="1"/>
              <a:t>конструкциями</a:t>
            </a:r>
            <a:r>
              <a:rPr lang="cs-CZ" dirty="0"/>
              <a:t> </a:t>
            </a:r>
            <a:r>
              <a:rPr lang="cs-CZ" dirty="0" err="1"/>
              <a:t>являются</a:t>
            </a:r>
            <a:r>
              <a:rPr lang="cs-CZ" dirty="0"/>
              <a:t> </a:t>
            </a:r>
            <a:r>
              <a:rPr lang="cs-CZ" dirty="0" err="1"/>
              <a:t>многочленные</a:t>
            </a:r>
            <a:r>
              <a:rPr lang="cs-CZ" dirty="0"/>
              <a:t> </a:t>
            </a:r>
            <a:r>
              <a:rPr lang="cs-CZ" dirty="0" err="1"/>
              <a:t>сложные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с </a:t>
            </a:r>
            <a:r>
              <a:rPr lang="cs-CZ" b="1" i="1" dirty="0" err="1"/>
              <a:t>разнотипной</a:t>
            </a:r>
            <a:r>
              <a:rPr lang="cs-CZ" dirty="0"/>
              <a:t> </a:t>
            </a:r>
            <a:r>
              <a:rPr lang="cs-CZ" dirty="0" err="1"/>
              <a:t>синтаксической</a:t>
            </a:r>
            <a:r>
              <a:rPr lang="cs-CZ" dirty="0"/>
              <a:t> </a:t>
            </a:r>
            <a:r>
              <a:rPr lang="cs-CZ" dirty="0" err="1"/>
              <a:t>связью</a:t>
            </a:r>
            <a:r>
              <a:rPr lang="cs-CZ" dirty="0"/>
              <a:t>, </a:t>
            </a:r>
            <a:r>
              <a:rPr lang="cs-CZ" dirty="0" err="1"/>
              <a:t>например</a:t>
            </a:r>
            <a:r>
              <a:rPr lang="cs-CZ" dirty="0"/>
              <a:t> </a:t>
            </a:r>
            <a:r>
              <a:rPr lang="cs-CZ" dirty="0" err="1"/>
              <a:t>сочинительной</a:t>
            </a:r>
            <a:r>
              <a:rPr lang="cs-CZ" dirty="0"/>
              <a:t> и </a:t>
            </a:r>
            <a:r>
              <a:rPr lang="cs-CZ" dirty="0" err="1"/>
              <a:t>подчинительной</a:t>
            </a:r>
            <a:r>
              <a:rPr lang="cs-CZ" dirty="0"/>
              <a:t>, </a:t>
            </a:r>
            <a:r>
              <a:rPr lang="cs-CZ" dirty="0" err="1"/>
              <a:t>сочинительной</a:t>
            </a:r>
            <a:r>
              <a:rPr lang="cs-CZ" dirty="0"/>
              <a:t> и </a:t>
            </a:r>
            <a:r>
              <a:rPr lang="cs-CZ" dirty="0" err="1"/>
              <a:t>бессоюзной</a:t>
            </a:r>
            <a:r>
              <a:rPr lang="cs-CZ" dirty="0"/>
              <a:t> и т. д. </a:t>
            </a:r>
            <a:r>
              <a:rPr lang="cs-CZ" dirty="0" err="1"/>
              <a:t>Такие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</a:t>
            </a:r>
            <a:r>
              <a:rPr lang="cs-CZ" dirty="0" err="1"/>
              <a:t>называют</a:t>
            </a:r>
            <a:r>
              <a:rPr lang="cs-CZ" dirty="0"/>
              <a:t> </a:t>
            </a:r>
            <a:r>
              <a:rPr lang="cs-CZ" dirty="0" err="1"/>
              <a:t>иногда</a:t>
            </a:r>
            <a:r>
              <a:rPr lang="cs-CZ" dirty="0"/>
              <a:t> </a:t>
            </a:r>
            <a:r>
              <a:rPr lang="cs-CZ" dirty="0" err="1"/>
              <a:t>предложениями</a:t>
            </a:r>
            <a:r>
              <a:rPr lang="cs-CZ" dirty="0"/>
              <a:t> </a:t>
            </a:r>
            <a:r>
              <a:rPr lang="cs-CZ" dirty="0" err="1"/>
              <a:t>смешанного</a:t>
            </a:r>
            <a:r>
              <a:rPr lang="cs-CZ" dirty="0"/>
              <a:t> </a:t>
            </a:r>
            <a:r>
              <a:rPr lang="cs-CZ" dirty="0" err="1"/>
              <a:t>типа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элементарных</a:t>
            </a:r>
            <a:r>
              <a:rPr lang="cs-CZ" dirty="0"/>
              <a:t> (</a:t>
            </a:r>
            <a:r>
              <a:rPr lang="cs-CZ" dirty="0" err="1"/>
              <a:t>двучленных</a:t>
            </a:r>
            <a:r>
              <a:rPr lang="cs-CZ" dirty="0"/>
              <a:t>)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</a:t>
            </a:r>
            <a:r>
              <a:rPr lang="cs-CZ" dirty="0" err="1"/>
              <a:t>отличаются</a:t>
            </a:r>
            <a:r>
              <a:rPr lang="cs-CZ" dirty="0"/>
              <a:t> </a:t>
            </a:r>
            <a:r>
              <a:rPr lang="cs-CZ" dirty="0" err="1"/>
              <a:t>рядом</a:t>
            </a:r>
            <a:r>
              <a:rPr lang="cs-CZ" dirty="0"/>
              <a:t> </a:t>
            </a:r>
            <a:r>
              <a:rPr lang="cs-CZ" dirty="0" err="1"/>
              <a:t>признаков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ru-RU" b="1" dirty="0"/>
              <a:t>1. </a:t>
            </a:r>
            <a:r>
              <a:rPr lang="cs-CZ" b="1" dirty="0" err="1"/>
              <a:t>Объем</a:t>
            </a:r>
            <a:r>
              <a:rPr lang="cs-CZ" b="1" dirty="0"/>
              <a:t> </a:t>
            </a:r>
            <a:r>
              <a:rPr lang="cs-CZ" b="1" dirty="0" err="1"/>
              <a:t>неэлементарного</a:t>
            </a:r>
            <a:r>
              <a:rPr lang="cs-CZ" b="1" dirty="0"/>
              <a:t> </a:t>
            </a:r>
            <a:r>
              <a:rPr lang="cs-CZ" b="1" dirty="0" err="1"/>
              <a:t>предложения</a:t>
            </a:r>
            <a:r>
              <a:rPr lang="cs-CZ" dirty="0"/>
              <a:t> –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менее</a:t>
            </a:r>
            <a:r>
              <a:rPr lang="cs-CZ" dirty="0"/>
              <a:t> </a:t>
            </a:r>
            <a:r>
              <a:rPr lang="cs-CZ" dirty="0" err="1"/>
              <a:t>трех</a:t>
            </a:r>
            <a:r>
              <a:rPr lang="cs-CZ" dirty="0"/>
              <a:t> </a:t>
            </a:r>
            <a:r>
              <a:rPr lang="cs-CZ" dirty="0" err="1"/>
              <a:t>предикативных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r>
              <a:rPr lang="cs-CZ" i="1" dirty="0" err="1"/>
              <a:t>Солнечный</a:t>
            </a:r>
            <a:r>
              <a:rPr lang="cs-CZ" i="1" dirty="0"/>
              <a:t> </a:t>
            </a:r>
            <a:r>
              <a:rPr lang="cs-CZ" i="1" dirty="0" err="1"/>
              <a:t>день</a:t>
            </a:r>
            <a:r>
              <a:rPr lang="cs-CZ" i="1" dirty="0"/>
              <a:t> </a:t>
            </a:r>
            <a:r>
              <a:rPr lang="cs-CZ" i="1" dirty="0" err="1"/>
              <a:t>сразу</a:t>
            </a:r>
            <a:r>
              <a:rPr lang="cs-CZ" i="1" dirty="0"/>
              <a:t> </a:t>
            </a:r>
            <a:r>
              <a:rPr lang="cs-CZ" i="1" dirty="0" err="1"/>
              <a:t>померк</a:t>
            </a:r>
            <a:r>
              <a:rPr lang="cs-CZ" i="1" dirty="0"/>
              <a:t>, </a:t>
            </a:r>
            <a:r>
              <a:rPr lang="cs-CZ" i="1" dirty="0" err="1"/>
              <a:t>как</a:t>
            </a:r>
            <a:r>
              <a:rPr lang="cs-CZ" i="1" dirty="0"/>
              <a:t> </a:t>
            </a:r>
            <a:r>
              <a:rPr lang="cs-CZ" i="1" dirty="0" err="1"/>
              <a:t>будто</a:t>
            </a:r>
            <a:r>
              <a:rPr lang="cs-CZ" i="1" dirty="0"/>
              <a:t> </a:t>
            </a:r>
            <a:r>
              <a:rPr lang="cs-CZ" i="1" dirty="0" err="1"/>
              <a:t>кто-то</a:t>
            </a:r>
            <a:r>
              <a:rPr lang="cs-CZ" i="1" dirty="0"/>
              <a:t> </a:t>
            </a:r>
            <a:r>
              <a:rPr lang="cs-CZ" i="1" dirty="0" err="1"/>
              <a:t>лишил</a:t>
            </a:r>
            <a:r>
              <a:rPr lang="cs-CZ" i="1" dirty="0"/>
              <a:t> </a:t>
            </a:r>
            <a:r>
              <a:rPr lang="cs-CZ" i="1" dirty="0" err="1"/>
              <a:t>его</a:t>
            </a:r>
            <a:r>
              <a:rPr lang="cs-CZ" i="1" dirty="0"/>
              <a:t> </a:t>
            </a:r>
            <a:r>
              <a:rPr lang="cs-CZ" i="1" dirty="0" err="1"/>
              <a:t>красок</a:t>
            </a:r>
            <a:r>
              <a:rPr lang="cs-CZ" i="1" dirty="0"/>
              <a:t> и </a:t>
            </a:r>
            <a:r>
              <a:rPr lang="cs-CZ" i="1" dirty="0" err="1"/>
              <a:t>яркого</a:t>
            </a:r>
            <a:r>
              <a:rPr lang="cs-CZ" i="1" dirty="0"/>
              <a:t> </a:t>
            </a:r>
            <a:r>
              <a:rPr lang="cs-CZ" i="1" dirty="0" err="1"/>
              <a:t>света</a:t>
            </a:r>
            <a:r>
              <a:rPr lang="cs-CZ" i="1" dirty="0"/>
              <a:t>, и </a:t>
            </a:r>
            <a:r>
              <a:rPr lang="cs-CZ" i="1" dirty="0" err="1"/>
              <a:t>сильный</a:t>
            </a:r>
            <a:r>
              <a:rPr lang="cs-CZ" i="1" dirty="0"/>
              <a:t> </a:t>
            </a:r>
            <a:r>
              <a:rPr lang="cs-CZ" i="1" dirty="0" err="1"/>
              <a:t>ветер</a:t>
            </a:r>
            <a:r>
              <a:rPr lang="cs-CZ" i="1" dirty="0"/>
              <a:t>, </a:t>
            </a:r>
            <a:r>
              <a:rPr lang="cs-CZ" i="1" dirty="0" err="1"/>
              <a:t>предвестник</a:t>
            </a:r>
            <a:r>
              <a:rPr lang="cs-CZ" i="1" dirty="0"/>
              <a:t> </a:t>
            </a:r>
            <a:r>
              <a:rPr lang="cs-CZ" i="1" dirty="0" err="1"/>
              <a:t>ливня</a:t>
            </a:r>
            <a:r>
              <a:rPr lang="cs-CZ" i="1" dirty="0"/>
              <a:t>, </a:t>
            </a:r>
            <a:r>
              <a:rPr lang="cs-CZ" i="1" dirty="0" err="1"/>
              <a:t>промчался</a:t>
            </a:r>
            <a:r>
              <a:rPr lang="cs-CZ" i="1" dirty="0"/>
              <a:t> </a:t>
            </a:r>
            <a:r>
              <a:rPr lang="cs-CZ" i="1" dirty="0" err="1"/>
              <a:t>по</a:t>
            </a:r>
            <a:r>
              <a:rPr lang="cs-CZ" i="1" dirty="0"/>
              <a:t> </a:t>
            </a:r>
            <a:r>
              <a:rPr lang="cs-CZ" i="1" dirty="0" err="1"/>
              <a:t>улице</a:t>
            </a:r>
            <a:r>
              <a:rPr lang="cs-CZ" dirty="0"/>
              <a:t> (3 </a:t>
            </a:r>
            <a:r>
              <a:rPr lang="cs-CZ" dirty="0" err="1"/>
              <a:t>предикативные</a:t>
            </a:r>
            <a:r>
              <a:rPr lang="cs-CZ" dirty="0"/>
              <a:t> </a:t>
            </a:r>
            <a:r>
              <a:rPr lang="cs-CZ" dirty="0" err="1"/>
              <a:t>части</a:t>
            </a:r>
            <a:r>
              <a:rPr lang="cs-CZ" dirty="0"/>
              <a:t>, </a:t>
            </a:r>
            <a:r>
              <a:rPr lang="cs-CZ" dirty="0" err="1"/>
              <a:t>связанных</a:t>
            </a:r>
            <a:r>
              <a:rPr lang="cs-CZ" dirty="0"/>
              <a:t> </a:t>
            </a:r>
            <a:r>
              <a:rPr lang="cs-CZ" dirty="0" err="1"/>
              <a:t>подчинением</a:t>
            </a:r>
            <a:r>
              <a:rPr lang="cs-CZ" dirty="0"/>
              <a:t> и </a:t>
            </a:r>
            <a:r>
              <a:rPr lang="cs-CZ" dirty="0" err="1"/>
              <a:t>сочинением</a:t>
            </a:r>
            <a:r>
              <a:rPr lang="cs-CZ" dirty="0"/>
              <a:t>).</a:t>
            </a:r>
          </a:p>
          <a:p>
            <a:pPr marL="0" indent="0" algn="just">
              <a:buNone/>
            </a:pPr>
            <a:r>
              <a:rPr lang="cs-CZ" dirty="0"/>
              <a:t>В </a:t>
            </a:r>
            <a:r>
              <a:rPr lang="cs-CZ" dirty="0" err="1"/>
              <a:t>среднем</a:t>
            </a:r>
            <a:r>
              <a:rPr lang="cs-CZ" dirty="0"/>
              <a:t> </a:t>
            </a:r>
            <a:r>
              <a:rPr lang="cs-CZ" dirty="0" err="1"/>
              <a:t>сложные</a:t>
            </a:r>
            <a:r>
              <a:rPr lang="cs-CZ" dirty="0"/>
              <a:t> </a:t>
            </a:r>
            <a:r>
              <a:rPr lang="cs-CZ" dirty="0" err="1"/>
              <a:t>синтаксические</a:t>
            </a:r>
            <a:r>
              <a:rPr lang="cs-CZ" dirty="0"/>
              <a:t> </a:t>
            </a:r>
            <a:r>
              <a:rPr lang="cs-CZ" dirty="0" err="1"/>
              <a:t>конструкции</a:t>
            </a:r>
            <a:r>
              <a:rPr lang="cs-CZ" dirty="0"/>
              <a:t> </a:t>
            </a:r>
            <a:r>
              <a:rPr lang="cs-CZ" dirty="0" err="1"/>
              <a:t>включают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трех</a:t>
            </a:r>
            <a:r>
              <a:rPr lang="cs-CZ" dirty="0"/>
              <a:t> </a:t>
            </a:r>
            <a:r>
              <a:rPr lang="cs-CZ" dirty="0" err="1"/>
              <a:t>до</a:t>
            </a:r>
            <a:r>
              <a:rPr lang="cs-CZ" dirty="0"/>
              <a:t> </a:t>
            </a:r>
            <a:r>
              <a:rPr lang="cs-CZ" dirty="0" err="1"/>
              <a:t>семи</a:t>
            </a:r>
            <a:r>
              <a:rPr lang="cs-CZ" dirty="0"/>
              <a:t> </a:t>
            </a:r>
            <a:r>
              <a:rPr lang="cs-CZ" dirty="0" err="1"/>
              <a:t>предикативных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, </a:t>
            </a:r>
            <a:r>
              <a:rPr lang="cs-CZ" dirty="0" err="1"/>
              <a:t>хотя</a:t>
            </a:r>
            <a:r>
              <a:rPr lang="cs-CZ" dirty="0"/>
              <a:t> в </a:t>
            </a:r>
            <a:r>
              <a:rPr lang="cs-CZ" dirty="0" err="1"/>
              <a:t>письменной</a:t>
            </a:r>
            <a:r>
              <a:rPr lang="cs-CZ" dirty="0"/>
              <a:t> </a:t>
            </a:r>
            <a:r>
              <a:rPr lang="cs-CZ" dirty="0" err="1"/>
              <a:t>речи</a:t>
            </a:r>
            <a:r>
              <a:rPr lang="cs-CZ" dirty="0"/>
              <a:t> </a:t>
            </a:r>
            <a:r>
              <a:rPr lang="cs-CZ" dirty="0" err="1"/>
              <a:t>нередки</a:t>
            </a:r>
            <a:r>
              <a:rPr lang="cs-CZ" dirty="0"/>
              <a:t> </a:t>
            </a:r>
            <a:r>
              <a:rPr lang="cs-CZ" dirty="0" err="1"/>
              <a:t>случаи</a:t>
            </a:r>
            <a:r>
              <a:rPr lang="cs-CZ" dirty="0"/>
              <a:t> </a:t>
            </a:r>
            <a:r>
              <a:rPr lang="cs-CZ" dirty="0" err="1"/>
              <a:t>гораздо</a:t>
            </a:r>
            <a:r>
              <a:rPr lang="cs-CZ" dirty="0"/>
              <a:t> </a:t>
            </a:r>
            <a:r>
              <a:rPr lang="cs-CZ" dirty="0" err="1"/>
              <a:t>большего</a:t>
            </a:r>
            <a:r>
              <a:rPr lang="cs-CZ" dirty="0"/>
              <a:t> </a:t>
            </a:r>
            <a:r>
              <a:rPr lang="cs-CZ" dirty="0" err="1"/>
              <a:t>количества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3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F7186-2FDC-4129-9DF3-B98770CB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619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Сложные синтаксические конструкции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992EB9-3415-4965-BC0D-38775B36E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84" y="1414272"/>
            <a:ext cx="10783824" cy="462076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2. </a:t>
            </a:r>
            <a:r>
              <a:rPr lang="cs-CZ" b="1" dirty="0" err="1"/>
              <a:t>Компонентная</a:t>
            </a:r>
            <a:r>
              <a:rPr lang="cs-CZ" b="1" dirty="0"/>
              <a:t> </a:t>
            </a:r>
            <a:r>
              <a:rPr lang="cs-CZ" b="1" dirty="0" err="1"/>
              <a:t>структура</a:t>
            </a:r>
            <a:r>
              <a:rPr lang="cs-CZ" b="1" dirty="0"/>
              <a:t> </a:t>
            </a:r>
            <a:r>
              <a:rPr lang="cs-CZ" b="1" dirty="0" err="1"/>
              <a:t>многочленного</a:t>
            </a:r>
            <a:r>
              <a:rPr lang="cs-CZ" b="1" dirty="0"/>
              <a:t> </a:t>
            </a:r>
            <a:r>
              <a:rPr lang="cs-CZ" b="1" dirty="0" err="1"/>
              <a:t>предложения</a:t>
            </a:r>
            <a:endParaRPr lang="cs-CZ" dirty="0"/>
          </a:p>
          <a:p>
            <a:pPr marL="0" indent="0" algn="just">
              <a:buNone/>
            </a:pP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dirty="0" err="1"/>
              <a:t>большом</a:t>
            </a:r>
            <a:r>
              <a:rPr lang="cs-CZ" dirty="0"/>
              <a:t> </a:t>
            </a:r>
            <a:r>
              <a:rPr lang="cs-CZ" dirty="0" err="1"/>
              <a:t>количестве</a:t>
            </a:r>
            <a:r>
              <a:rPr lang="cs-CZ" dirty="0"/>
              <a:t> </a:t>
            </a:r>
            <a:r>
              <a:rPr lang="cs-CZ" dirty="0" err="1"/>
              <a:t>предикативных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 в </a:t>
            </a:r>
            <a:r>
              <a:rPr lang="cs-CZ" dirty="0" err="1"/>
              <a:t>сложном</a:t>
            </a:r>
            <a:r>
              <a:rPr lang="cs-CZ" dirty="0"/>
              <a:t> </a:t>
            </a:r>
            <a:r>
              <a:rPr lang="cs-CZ" dirty="0" err="1"/>
              <a:t>предложении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 и </a:t>
            </a:r>
            <a:r>
              <a:rPr lang="cs-CZ" dirty="0" err="1"/>
              <a:t>отношения</a:t>
            </a:r>
            <a:r>
              <a:rPr lang="cs-CZ" dirty="0"/>
              <a:t> </a:t>
            </a:r>
            <a:r>
              <a:rPr lang="cs-CZ" dirty="0" err="1"/>
              <a:t>значительно</a:t>
            </a:r>
            <a:r>
              <a:rPr lang="cs-CZ" dirty="0"/>
              <a:t> </a:t>
            </a:r>
            <a:r>
              <a:rPr lang="cs-CZ" dirty="0" err="1"/>
              <a:t>усложняются</a:t>
            </a:r>
            <a:r>
              <a:rPr lang="cs-CZ" dirty="0"/>
              <a:t>, </a:t>
            </a:r>
            <a:r>
              <a:rPr lang="cs-CZ" dirty="0" err="1"/>
              <a:t>переходят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качественно</a:t>
            </a:r>
            <a:r>
              <a:rPr lang="cs-CZ" dirty="0"/>
              <a:t> </a:t>
            </a:r>
            <a:r>
              <a:rPr lang="cs-CZ" dirty="0" err="1"/>
              <a:t>иной</a:t>
            </a:r>
            <a:r>
              <a:rPr lang="cs-CZ" dirty="0"/>
              <a:t> </a:t>
            </a:r>
            <a:r>
              <a:rPr lang="cs-CZ" dirty="0" err="1"/>
              <a:t>уровень</a:t>
            </a:r>
            <a:r>
              <a:rPr lang="cs-CZ" dirty="0"/>
              <a:t>. </a:t>
            </a:r>
            <a:r>
              <a:rPr lang="cs-CZ" dirty="0" err="1"/>
              <a:t>Сами</a:t>
            </a:r>
            <a:r>
              <a:rPr lang="cs-CZ" dirty="0"/>
              <a:t> </a:t>
            </a:r>
            <a:r>
              <a:rPr lang="cs-CZ" dirty="0" err="1"/>
              <a:t>предикативные</a:t>
            </a:r>
            <a:r>
              <a:rPr lang="cs-CZ" dirty="0"/>
              <a:t> </a:t>
            </a:r>
            <a:r>
              <a:rPr lang="cs-CZ" dirty="0" err="1"/>
              <a:t>части</a:t>
            </a:r>
            <a:r>
              <a:rPr lang="cs-CZ" dirty="0"/>
              <a:t> </a:t>
            </a:r>
            <a:r>
              <a:rPr lang="cs-CZ" dirty="0" err="1"/>
              <a:t>могут</a:t>
            </a:r>
            <a:r>
              <a:rPr lang="cs-CZ" dirty="0"/>
              <a:t> </a:t>
            </a:r>
            <a:r>
              <a:rPr lang="cs-CZ" dirty="0" err="1"/>
              <a:t>объединяться</a:t>
            </a:r>
            <a:r>
              <a:rPr lang="cs-CZ" dirty="0"/>
              <a:t> </a:t>
            </a:r>
            <a:r>
              <a:rPr lang="cs-CZ" dirty="0" err="1"/>
              <a:t>внутри</a:t>
            </a:r>
            <a:r>
              <a:rPr lang="cs-CZ" dirty="0"/>
              <a:t> </a:t>
            </a:r>
            <a:r>
              <a:rPr lang="cs-CZ" dirty="0" err="1"/>
              <a:t>сложного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 в </a:t>
            </a:r>
            <a:r>
              <a:rPr lang="cs-CZ" dirty="0" err="1"/>
              <a:t>структурно-семантические</a:t>
            </a:r>
            <a:r>
              <a:rPr lang="cs-CZ" dirty="0"/>
              <a:t> </a:t>
            </a:r>
            <a:r>
              <a:rPr lang="cs-CZ" dirty="0" err="1"/>
              <a:t>блоки</a:t>
            </a:r>
            <a:r>
              <a:rPr lang="cs-CZ" dirty="0"/>
              <a:t> (</a:t>
            </a:r>
            <a:r>
              <a:rPr lang="cs-CZ" dirty="0" err="1"/>
              <a:t>компоненты</a:t>
            </a:r>
            <a:r>
              <a:rPr lang="cs-CZ" dirty="0"/>
              <a:t>):</a:t>
            </a:r>
          </a:p>
          <a:p>
            <a:pPr marL="0" indent="0" algn="just">
              <a:buNone/>
            </a:pPr>
            <a:r>
              <a:rPr lang="cs-CZ" i="1" dirty="0" err="1"/>
              <a:t>На</a:t>
            </a:r>
            <a:r>
              <a:rPr lang="cs-CZ" i="1" dirty="0"/>
              <a:t> </a:t>
            </a:r>
            <a:r>
              <a:rPr lang="cs-CZ" i="1" dirty="0" err="1"/>
              <a:t>расстоянии</a:t>
            </a:r>
            <a:r>
              <a:rPr lang="cs-CZ" i="1" dirty="0"/>
              <a:t> </a:t>
            </a:r>
            <a:r>
              <a:rPr lang="cs-CZ" i="1" dirty="0" err="1"/>
              <a:t>нескольких</a:t>
            </a:r>
            <a:r>
              <a:rPr lang="cs-CZ" i="1" dirty="0"/>
              <a:t> </a:t>
            </a:r>
            <a:r>
              <a:rPr lang="cs-CZ" i="1" dirty="0" err="1"/>
              <a:t>десятилетий</a:t>
            </a:r>
            <a:r>
              <a:rPr lang="cs-CZ" i="1" dirty="0"/>
              <a:t> </a:t>
            </a:r>
            <a:r>
              <a:rPr lang="cs-CZ" i="1" dirty="0" err="1"/>
              <a:t>многое</a:t>
            </a:r>
            <a:r>
              <a:rPr lang="cs-CZ" i="1" dirty="0"/>
              <a:t> </a:t>
            </a:r>
            <a:r>
              <a:rPr lang="cs-CZ" i="1" dirty="0" err="1"/>
              <a:t>выглядит</a:t>
            </a:r>
            <a:r>
              <a:rPr lang="cs-CZ" i="1" dirty="0"/>
              <a:t> </a:t>
            </a:r>
            <a:r>
              <a:rPr lang="cs-CZ" i="1" dirty="0" err="1"/>
              <a:t>по-другому</a:t>
            </a:r>
            <a:r>
              <a:rPr lang="cs-CZ" dirty="0"/>
              <a:t> (1), </a:t>
            </a:r>
            <a:r>
              <a:rPr lang="cs-CZ" i="1" dirty="0" err="1"/>
              <a:t>хотя</a:t>
            </a:r>
            <a:r>
              <a:rPr lang="cs-CZ" i="1" dirty="0"/>
              <a:t> </a:t>
            </a:r>
            <a:r>
              <a:rPr lang="cs-CZ" i="1" dirty="0" err="1"/>
              <a:t>впечатление</a:t>
            </a:r>
            <a:r>
              <a:rPr lang="cs-CZ" i="1" dirty="0"/>
              <a:t>, </a:t>
            </a:r>
            <a:r>
              <a:rPr lang="cs-CZ" i="1" dirty="0" err="1"/>
              <a:t>наверное</a:t>
            </a:r>
            <a:r>
              <a:rPr lang="cs-CZ" i="1" dirty="0"/>
              <a:t>, </a:t>
            </a:r>
            <a:r>
              <a:rPr lang="cs-CZ" i="1" dirty="0" err="1"/>
              <a:t>остается</a:t>
            </a:r>
            <a:r>
              <a:rPr lang="cs-CZ" i="1" dirty="0"/>
              <a:t> </a:t>
            </a:r>
            <a:r>
              <a:rPr lang="cs-CZ" i="1" dirty="0" err="1"/>
              <a:t>прежним</a:t>
            </a:r>
            <a:r>
              <a:rPr lang="cs-CZ" i="1" dirty="0"/>
              <a:t> </a:t>
            </a:r>
            <a:r>
              <a:rPr lang="cs-CZ" dirty="0"/>
              <a:t>(2)</a:t>
            </a:r>
            <a:r>
              <a:rPr lang="cs-CZ" i="1" dirty="0"/>
              <a:t> и </a:t>
            </a:r>
            <a:r>
              <a:rPr lang="cs-CZ" i="1" dirty="0" err="1"/>
              <a:t>воспоминания</a:t>
            </a:r>
            <a:r>
              <a:rPr lang="cs-CZ" i="1" dirty="0"/>
              <a:t> </a:t>
            </a:r>
            <a:r>
              <a:rPr lang="cs-CZ" i="1" dirty="0" err="1"/>
              <a:t>хранят</a:t>
            </a:r>
            <a:r>
              <a:rPr lang="cs-CZ" i="1" dirty="0"/>
              <a:t> </a:t>
            </a:r>
            <a:r>
              <a:rPr lang="cs-CZ" i="1" dirty="0" err="1"/>
              <a:t>часто</a:t>
            </a:r>
            <a:r>
              <a:rPr lang="cs-CZ" i="1" dirty="0"/>
              <a:t> </a:t>
            </a:r>
            <a:r>
              <a:rPr lang="cs-CZ" i="1" dirty="0" err="1"/>
              <a:t>именно</a:t>
            </a:r>
            <a:r>
              <a:rPr lang="cs-CZ" i="1" dirty="0"/>
              <a:t> </a:t>
            </a:r>
            <a:r>
              <a:rPr lang="cs-CZ" i="1" dirty="0" err="1"/>
              <a:t>его</a:t>
            </a:r>
            <a:r>
              <a:rPr lang="cs-CZ" dirty="0"/>
              <a:t> (3).</a:t>
            </a:r>
          </a:p>
          <a:p>
            <a:pPr marL="0" indent="0" algn="just">
              <a:buNone/>
            </a:pPr>
            <a:r>
              <a:rPr lang="cs-CZ" dirty="0"/>
              <a:t>К </a:t>
            </a:r>
            <a:r>
              <a:rPr lang="cs-CZ" dirty="0" err="1"/>
              <a:t>компоненту</a:t>
            </a:r>
            <a:r>
              <a:rPr lang="cs-CZ" dirty="0"/>
              <a:t>, </a:t>
            </a:r>
            <a:r>
              <a:rPr lang="cs-CZ" dirty="0" err="1"/>
              <a:t>состоящему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одной</a:t>
            </a:r>
            <a:r>
              <a:rPr lang="cs-CZ" dirty="0"/>
              <a:t> </a:t>
            </a:r>
            <a:r>
              <a:rPr lang="cs-CZ" dirty="0" err="1"/>
              <a:t>предикативной</a:t>
            </a:r>
            <a:r>
              <a:rPr lang="cs-CZ" dirty="0"/>
              <a:t> </a:t>
            </a:r>
            <a:r>
              <a:rPr lang="cs-CZ" dirty="0" err="1"/>
              <a:t>части</a:t>
            </a:r>
            <a:r>
              <a:rPr lang="cs-CZ" dirty="0"/>
              <a:t> (</a:t>
            </a:r>
            <a:r>
              <a:rPr lang="cs-CZ" dirty="0" err="1"/>
              <a:t>первой</a:t>
            </a:r>
            <a:r>
              <a:rPr lang="cs-CZ" dirty="0"/>
              <a:t>) </a:t>
            </a:r>
            <a:r>
              <a:rPr lang="cs-CZ" dirty="0" err="1"/>
              <a:t>относится</a:t>
            </a:r>
            <a:r>
              <a:rPr lang="cs-CZ" dirty="0"/>
              <a:t> </a:t>
            </a:r>
            <a:r>
              <a:rPr lang="cs-CZ" dirty="0" err="1"/>
              <a:t>компонент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двух</a:t>
            </a:r>
            <a:r>
              <a:rPr lang="cs-CZ" dirty="0"/>
              <a:t> </a:t>
            </a:r>
            <a:r>
              <a:rPr lang="cs-CZ" dirty="0" err="1"/>
              <a:t>предикативных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, </a:t>
            </a:r>
            <a:r>
              <a:rPr lang="cs-CZ" dirty="0" err="1"/>
              <a:t>связанных</a:t>
            </a:r>
            <a:r>
              <a:rPr lang="cs-CZ" dirty="0"/>
              <a:t> </a:t>
            </a:r>
            <a:r>
              <a:rPr lang="cs-CZ" dirty="0" err="1"/>
              <a:t>сочинительной</a:t>
            </a:r>
            <a:r>
              <a:rPr lang="cs-CZ" dirty="0"/>
              <a:t> </a:t>
            </a:r>
            <a:r>
              <a:rPr lang="cs-CZ" dirty="0" err="1"/>
              <a:t>связью</a:t>
            </a:r>
            <a:r>
              <a:rPr lang="cs-CZ" dirty="0"/>
              <a:t> </a:t>
            </a:r>
            <a:r>
              <a:rPr lang="cs-CZ" dirty="0" err="1"/>
              <a:t>посредством</a:t>
            </a:r>
            <a:r>
              <a:rPr lang="cs-CZ" dirty="0"/>
              <a:t> </a:t>
            </a:r>
            <a:r>
              <a:rPr lang="cs-CZ" dirty="0" err="1"/>
              <a:t>союза</a:t>
            </a:r>
            <a:r>
              <a:rPr lang="cs-CZ" dirty="0"/>
              <a:t> И.</a:t>
            </a:r>
          </a:p>
          <a:p>
            <a:pPr marL="0" indent="0" algn="just">
              <a:buNone/>
            </a:pPr>
            <a:r>
              <a:rPr lang="cs-CZ" dirty="0" err="1"/>
              <a:t>Оба</a:t>
            </a:r>
            <a:r>
              <a:rPr lang="cs-CZ" dirty="0"/>
              <a:t> </a:t>
            </a:r>
            <a:r>
              <a:rPr lang="cs-CZ" dirty="0" err="1"/>
              <a:t>названных</a:t>
            </a:r>
            <a:r>
              <a:rPr lang="cs-CZ" dirty="0"/>
              <a:t> </a:t>
            </a:r>
            <a:r>
              <a:rPr lang="cs-CZ" dirty="0" err="1"/>
              <a:t>компонента</a:t>
            </a:r>
            <a:r>
              <a:rPr lang="cs-CZ" dirty="0"/>
              <a:t> в </a:t>
            </a:r>
            <a:r>
              <a:rPr lang="cs-CZ" dirty="0" err="1"/>
              <a:t>свою</a:t>
            </a:r>
            <a:r>
              <a:rPr lang="cs-CZ" dirty="0"/>
              <a:t> </a:t>
            </a:r>
            <a:r>
              <a:rPr lang="cs-CZ" dirty="0" err="1"/>
              <a:t>очередь</a:t>
            </a:r>
            <a:r>
              <a:rPr lang="cs-CZ" dirty="0"/>
              <a:t> </a:t>
            </a:r>
            <a:r>
              <a:rPr lang="cs-CZ" dirty="0" err="1"/>
              <a:t>связаны</a:t>
            </a:r>
            <a:r>
              <a:rPr lang="cs-CZ" dirty="0"/>
              <a:t> </a:t>
            </a:r>
            <a:r>
              <a:rPr lang="cs-CZ" dirty="0" err="1"/>
              <a:t>подчинительной</a:t>
            </a:r>
            <a:r>
              <a:rPr lang="cs-CZ" dirty="0"/>
              <a:t> </a:t>
            </a:r>
            <a:r>
              <a:rPr lang="cs-CZ" dirty="0" err="1"/>
              <a:t>связью</a:t>
            </a:r>
            <a:r>
              <a:rPr lang="cs-CZ" dirty="0"/>
              <a:t> </a:t>
            </a: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dirty="0" err="1"/>
              <a:t>помощи</a:t>
            </a:r>
            <a:r>
              <a:rPr lang="cs-CZ" dirty="0"/>
              <a:t> </a:t>
            </a:r>
            <a:r>
              <a:rPr lang="cs-CZ" dirty="0" err="1"/>
              <a:t>союза</a:t>
            </a:r>
            <a:r>
              <a:rPr lang="cs-CZ" dirty="0"/>
              <a:t> ХОТЯ. </a:t>
            </a:r>
            <a:r>
              <a:rPr lang="cs-CZ" dirty="0" err="1"/>
              <a:t>Таким</a:t>
            </a:r>
            <a:r>
              <a:rPr lang="cs-CZ" dirty="0"/>
              <a:t> </a:t>
            </a:r>
            <a:r>
              <a:rPr lang="cs-CZ" dirty="0" err="1"/>
              <a:t>образом</a:t>
            </a:r>
            <a:r>
              <a:rPr lang="cs-CZ" dirty="0"/>
              <a:t>, </a:t>
            </a:r>
            <a:r>
              <a:rPr lang="cs-CZ" dirty="0" err="1"/>
              <a:t>данное</a:t>
            </a:r>
            <a:r>
              <a:rPr lang="cs-CZ" dirty="0"/>
              <a:t> </a:t>
            </a:r>
            <a:r>
              <a:rPr lang="cs-CZ" dirty="0" err="1"/>
              <a:t>сложное</a:t>
            </a:r>
            <a:r>
              <a:rPr lang="cs-CZ" dirty="0"/>
              <a:t> </a:t>
            </a:r>
            <a:r>
              <a:rPr lang="cs-CZ" dirty="0" err="1"/>
              <a:t>предложение</a:t>
            </a:r>
            <a:r>
              <a:rPr lang="cs-CZ" dirty="0"/>
              <a:t> </a:t>
            </a:r>
            <a:r>
              <a:rPr lang="cs-CZ" b="1" i="1" dirty="0" err="1"/>
              <a:t>можно</a:t>
            </a:r>
            <a:r>
              <a:rPr lang="cs-CZ" b="1" i="1" dirty="0"/>
              <a:t> </a:t>
            </a:r>
            <a:r>
              <a:rPr lang="cs-CZ" b="1" i="1" dirty="0" err="1"/>
              <a:t>представить</a:t>
            </a:r>
            <a:r>
              <a:rPr lang="cs-CZ" b="1" i="1" dirty="0"/>
              <a:t> в </a:t>
            </a:r>
            <a:r>
              <a:rPr lang="cs-CZ" b="1" i="1" dirty="0" err="1"/>
              <a:t>виде</a:t>
            </a:r>
            <a:r>
              <a:rPr lang="cs-CZ" b="1" i="1" dirty="0"/>
              <a:t> </a:t>
            </a:r>
            <a:r>
              <a:rPr lang="cs-CZ" b="1" i="1" dirty="0" err="1"/>
              <a:t>соединения</a:t>
            </a:r>
            <a:r>
              <a:rPr lang="cs-CZ" b="1" i="1" dirty="0"/>
              <a:t> </a:t>
            </a:r>
            <a:r>
              <a:rPr lang="cs-CZ" b="1" i="1" dirty="0" err="1"/>
              <a:t>двух</a:t>
            </a:r>
            <a:r>
              <a:rPr lang="cs-CZ" b="1" i="1" dirty="0"/>
              <a:t> </a:t>
            </a:r>
            <a:r>
              <a:rPr lang="cs-CZ" b="1" i="1" dirty="0" err="1"/>
              <a:t>структурных</a:t>
            </a:r>
            <a:r>
              <a:rPr lang="cs-CZ" b="1" i="1" dirty="0"/>
              <a:t> </a:t>
            </a:r>
            <a:r>
              <a:rPr lang="cs-CZ" b="1" i="1" dirty="0" err="1"/>
              <a:t>элементов</a:t>
            </a:r>
            <a:r>
              <a:rPr lang="cs-CZ" b="1" i="1" dirty="0"/>
              <a:t>, </a:t>
            </a:r>
            <a:r>
              <a:rPr lang="cs-CZ" b="1" i="1" dirty="0" err="1"/>
              <a:t>разных</a:t>
            </a:r>
            <a:r>
              <a:rPr lang="cs-CZ" b="1" i="1" dirty="0"/>
              <a:t> </a:t>
            </a:r>
            <a:r>
              <a:rPr lang="cs-CZ" b="1" i="1" dirty="0" err="1"/>
              <a:t>по</a:t>
            </a:r>
            <a:r>
              <a:rPr lang="cs-CZ" b="1" i="1" dirty="0"/>
              <a:t> </a:t>
            </a:r>
            <a:r>
              <a:rPr lang="cs-CZ" b="1" i="1" dirty="0" err="1"/>
              <a:t>синтаксическому</a:t>
            </a:r>
            <a:r>
              <a:rPr lang="cs-CZ" b="1" i="1" dirty="0"/>
              <a:t> </a:t>
            </a:r>
            <a:r>
              <a:rPr lang="cs-CZ" b="1" i="1" dirty="0" err="1"/>
              <a:t>значению</a:t>
            </a:r>
            <a:r>
              <a:rPr lang="cs-CZ" b="1" i="1" dirty="0"/>
              <a:t> и </a:t>
            </a:r>
            <a:r>
              <a:rPr lang="cs-CZ" b="1" i="1" dirty="0" err="1"/>
              <a:t>типу</a:t>
            </a:r>
            <a:r>
              <a:rPr lang="cs-CZ" b="1" i="1" dirty="0"/>
              <a:t> </a:t>
            </a:r>
            <a:r>
              <a:rPr lang="cs-CZ" b="1" i="1" dirty="0" err="1"/>
              <a:t>связи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59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F7186-2FDC-4129-9DF3-B98770CB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619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Сложные синтаксические конструкции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992EB9-3415-4965-BC0D-38775B36E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414272"/>
            <a:ext cx="10887456" cy="4882896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b="1" dirty="0"/>
              <a:t>3. </a:t>
            </a:r>
            <a:r>
              <a:rPr lang="cs-CZ" b="1" dirty="0" err="1"/>
              <a:t>Комбинация</a:t>
            </a:r>
            <a:r>
              <a:rPr lang="cs-CZ" b="1" dirty="0"/>
              <a:t> </a:t>
            </a:r>
            <a:r>
              <a:rPr lang="cs-CZ" b="1" dirty="0" err="1"/>
              <a:t>разных</a:t>
            </a:r>
            <a:r>
              <a:rPr lang="cs-CZ" b="1" dirty="0"/>
              <a:t> </a:t>
            </a:r>
            <a:r>
              <a:rPr lang="cs-CZ" b="1" dirty="0" err="1"/>
              <a:t>синтаксических</a:t>
            </a:r>
            <a:r>
              <a:rPr lang="cs-CZ" b="1" dirty="0"/>
              <a:t> </a:t>
            </a:r>
            <a:r>
              <a:rPr lang="cs-CZ" b="1" dirty="0" err="1"/>
              <a:t>связей</a:t>
            </a:r>
            <a:endParaRPr lang="cs-CZ" dirty="0"/>
          </a:p>
          <a:p>
            <a:pPr marL="0" indent="0" algn="just">
              <a:buNone/>
            </a:pP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комбинированные</a:t>
            </a:r>
            <a:r>
              <a:rPr lang="cs-CZ" dirty="0"/>
              <a:t> </a:t>
            </a:r>
            <a:r>
              <a:rPr lang="cs-CZ" dirty="0" err="1"/>
              <a:t>типы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, </a:t>
            </a:r>
            <a:r>
              <a:rPr lang="cs-CZ" dirty="0" err="1"/>
              <a:t>они</a:t>
            </a:r>
            <a:r>
              <a:rPr lang="cs-CZ" dirty="0"/>
              <a:t> </a:t>
            </a:r>
            <a:r>
              <a:rPr lang="cs-CZ" dirty="0" err="1"/>
              <a:t>разнообразны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возможным</a:t>
            </a:r>
            <a:r>
              <a:rPr lang="cs-CZ" dirty="0"/>
              <a:t> </a:t>
            </a:r>
            <a:r>
              <a:rPr lang="cs-CZ" dirty="0" err="1"/>
              <a:t>объединениям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 в </a:t>
            </a:r>
            <a:r>
              <a:rPr lang="cs-CZ" dirty="0" err="1"/>
              <a:t>них</a:t>
            </a:r>
            <a:r>
              <a:rPr lang="cs-CZ" dirty="0"/>
              <a:t>, </a:t>
            </a:r>
            <a:r>
              <a:rPr lang="cs-CZ" dirty="0" err="1"/>
              <a:t>однако</a:t>
            </a:r>
            <a:r>
              <a:rPr lang="cs-CZ" dirty="0"/>
              <a:t> </a:t>
            </a: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dirty="0" err="1"/>
              <a:t>всем</a:t>
            </a:r>
            <a:r>
              <a:rPr lang="cs-CZ" dirty="0"/>
              <a:t> </a:t>
            </a:r>
            <a:r>
              <a:rPr lang="cs-CZ" dirty="0" err="1"/>
              <a:t>своем</a:t>
            </a:r>
            <a:r>
              <a:rPr lang="cs-CZ" dirty="0"/>
              <a:t> </a:t>
            </a:r>
            <a:r>
              <a:rPr lang="cs-CZ" dirty="0" err="1"/>
              <a:t>разнообразии</a:t>
            </a:r>
            <a:r>
              <a:rPr lang="cs-CZ" dirty="0"/>
              <a:t> </a:t>
            </a:r>
            <a:r>
              <a:rPr lang="cs-CZ" dirty="0" err="1"/>
              <a:t>поддаются</a:t>
            </a:r>
            <a:r>
              <a:rPr lang="cs-CZ" dirty="0"/>
              <a:t> </a:t>
            </a:r>
            <a:r>
              <a:rPr lang="cs-CZ" dirty="0" err="1"/>
              <a:t>довольно</a:t>
            </a:r>
            <a:r>
              <a:rPr lang="cs-CZ" dirty="0"/>
              <a:t> </a:t>
            </a:r>
            <a:r>
              <a:rPr lang="cs-CZ" dirty="0" err="1"/>
              <a:t>четкой</a:t>
            </a:r>
            <a:r>
              <a:rPr lang="cs-CZ" dirty="0"/>
              <a:t> и </a:t>
            </a:r>
            <a:r>
              <a:rPr lang="cs-CZ" dirty="0" err="1"/>
              <a:t>определенной</a:t>
            </a:r>
            <a:r>
              <a:rPr lang="cs-CZ" dirty="0"/>
              <a:t> </a:t>
            </a:r>
            <a:r>
              <a:rPr lang="cs-CZ" dirty="0" err="1"/>
              <a:t>классификации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В </a:t>
            </a:r>
            <a:r>
              <a:rPr lang="cs-CZ" dirty="0" err="1"/>
              <a:t>зависимости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различных</a:t>
            </a:r>
            <a:r>
              <a:rPr lang="cs-CZ" dirty="0"/>
              <a:t> </a:t>
            </a:r>
            <a:r>
              <a:rPr lang="cs-CZ" dirty="0" err="1"/>
              <a:t>комбинаций</a:t>
            </a:r>
            <a:r>
              <a:rPr lang="cs-CZ" dirty="0"/>
              <a:t> </a:t>
            </a:r>
            <a:r>
              <a:rPr lang="cs-CZ" dirty="0" err="1"/>
              <a:t>типов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 </a:t>
            </a:r>
            <a:r>
              <a:rPr lang="cs-CZ" dirty="0" err="1"/>
              <a:t>между</a:t>
            </a:r>
            <a:r>
              <a:rPr lang="cs-CZ" dirty="0"/>
              <a:t> </a:t>
            </a:r>
            <a:r>
              <a:rPr lang="cs-CZ" dirty="0" err="1"/>
              <a:t>частями</a:t>
            </a:r>
            <a:r>
              <a:rPr lang="cs-CZ" dirty="0"/>
              <a:t> </a:t>
            </a:r>
            <a:r>
              <a:rPr lang="cs-CZ" dirty="0" err="1"/>
              <a:t>возможны</a:t>
            </a:r>
            <a:r>
              <a:rPr lang="cs-CZ" dirty="0"/>
              <a:t> </a:t>
            </a:r>
            <a:r>
              <a:rPr lang="cs-CZ" dirty="0" err="1"/>
              <a:t>следующие</a:t>
            </a:r>
            <a:r>
              <a:rPr lang="cs-CZ" dirty="0"/>
              <a:t> </a:t>
            </a:r>
            <a:r>
              <a:rPr lang="cs-CZ" dirty="0" err="1"/>
              <a:t>разновидности</a:t>
            </a:r>
            <a:r>
              <a:rPr lang="cs-CZ" dirty="0"/>
              <a:t> </a:t>
            </a:r>
            <a:r>
              <a:rPr lang="cs-CZ" dirty="0" err="1"/>
              <a:t>сложных</a:t>
            </a:r>
            <a:r>
              <a:rPr lang="cs-CZ" dirty="0"/>
              <a:t> </a:t>
            </a:r>
            <a:r>
              <a:rPr lang="cs-CZ" dirty="0" err="1"/>
              <a:t>синтаксических</a:t>
            </a:r>
            <a:r>
              <a:rPr lang="cs-CZ" dirty="0"/>
              <a:t> </a:t>
            </a:r>
            <a:r>
              <a:rPr lang="cs-CZ" dirty="0" err="1"/>
              <a:t>конструкций</a:t>
            </a:r>
            <a:r>
              <a:rPr lang="cs-CZ" dirty="0"/>
              <a:t>:</a:t>
            </a:r>
          </a:p>
          <a:p>
            <a:pPr algn="just"/>
            <a:r>
              <a:rPr lang="cs-CZ" b="1" dirty="0"/>
              <a:t>с </a:t>
            </a:r>
            <a:r>
              <a:rPr lang="cs-CZ" b="1" dirty="0" err="1"/>
              <a:t>сочинением</a:t>
            </a:r>
            <a:r>
              <a:rPr lang="cs-CZ" b="1" dirty="0"/>
              <a:t> и </a:t>
            </a:r>
            <a:r>
              <a:rPr lang="cs-CZ" b="1" dirty="0" err="1"/>
              <a:t>подчинением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cs-CZ" i="1" dirty="0" err="1"/>
              <a:t>Когда</a:t>
            </a:r>
            <a:r>
              <a:rPr lang="cs-CZ" i="1" dirty="0"/>
              <a:t> я </a:t>
            </a:r>
            <a:r>
              <a:rPr lang="cs-CZ" i="1" dirty="0" err="1"/>
              <a:t>проснулся</a:t>
            </a:r>
            <a:r>
              <a:rPr lang="cs-CZ" i="1" dirty="0"/>
              <a:t> </a:t>
            </a:r>
            <a:r>
              <a:rPr lang="cs-CZ" i="1" dirty="0" err="1"/>
              <a:t>утром</a:t>
            </a:r>
            <a:r>
              <a:rPr lang="ru-RU" i="1" dirty="0"/>
              <a:t> (1)</a:t>
            </a:r>
            <a:r>
              <a:rPr lang="cs-CZ" i="1" dirty="0"/>
              <a:t>, в </a:t>
            </a:r>
            <a:r>
              <a:rPr lang="cs-CZ" i="1" dirty="0" err="1"/>
              <a:t>голове</a:t>
            </a:r>
            <a:r>
              <a:rPr lang="cs-CZ" i="1" dirty="0"/>
              <a:t> </a:t>
            </a:r>
            <a:r>
              <a:rPr lang="cs-CZ" i="1" dirty="0" err="1"/>
              <a:t>моей</a:t>
            </a:r>
            <a:r>
              <a:rPr lang="cs-CZ" i="1" dirty="0"/>
              <a:t> </a:t>
            </a:r>
            <a:r>
              <a:rPr lang="cs-CZ" i="1" dirty="0" err="1"/>
              <a:t>гудело</a:t>
            </a:r>
            <a:r>
              <a:rPr lang="ru-RU" i="1" dirty="0"/>
              <a:t> (2)</a:t>
            </a:r>
            <a:r>
              <a:rPr lang="cs-CZ" i="1" dirty="0"/>
              <a:t>, а </a:t>
            </a:r>
            <a:r>
              <a:rPr lang="cs-CZ" i="1" dirty="0" err="1"/>
              <a:t>во</a:t>
            </a:r>
            <a:r>
              <a:rPr lang="cs-CZ" i="1" dirty="0"/>
              <a:t> </a:t>
            </a:r>
            <a:r>
              <a:rPr lang="cs-CZ" i="1" dirty="0" err="1"/>
              <a:t>всем</a:t>
            </a:r>
            <a:r>
              <a:rPr lang="cs-CZ" i="1" dirty="0"/>
              <a:t> </a:t>
            </a:r>
            <a:r>
              <a:rPr lang="cs-CZ" i="1" dirty="0" err="1"/>
              <a:t>остальном</a:t>
            </a:r>
            <a:r>
              <a:rPr lang="cs-CZ" i="1" dirty="0"/>
              <a:t> </a:t>
            </a:r>
            <a:r>
              <a:rPr lang="cs-CZ" i="1" dirty="0" err="1"/>
              <a:t>теле</a:t>
            </a:r>
            <a:r>
              <a:rPr lang="cs-CZ" i="1" dirty="0"/>
              <a:t> </a:t>
            </a:r>
            <a:r>
              <a:rPr lang="cs-CZ" i="1" dirty="0" err="1"/>
              <a:t>ощущалась</a:t>
            </a:r>
            <a:r>
              <a:rPr lang="cs-CZ" i="1" dirty="0"/>
              <a:t> </a:t>
            </a:r>
            <a:r>
              <a:rPr lang="cs-CZ" i="1" dirty="0" err="1"/>
              <a:t>свинцовая</a:t>
            </a:r>
            <a:r>
              <a:rPr lang="cs-CZ" i="1" dirty="0"/>
              <a:t> </a:t>
            </a:r>
            <a:r>
              <a:rPr lang="cs-CZ" i="1" dirty="0" err="1"/>
              <a:t>тяжесть</a:t>
            </a:r>
            <a:r>
              <a:rPr lang="ru-RU" i="1" dirty="0"/>
              <a:t> (3)</a:t>
            </a:r>
            <a:r>
              <a:rPr lang="cs-CZ" i="1" dirty="0"/>
              <a:t>.</a:t>
            </a:r>
            <a:endParaRPr lang="cs-CZ" dirty="0"/>
          </a:p>
          <a:p>
            <a:pPr algn="just"/>
            <a:r>
              <a:rPr lang="cs-CZ" b="1" dirty="0"/>
              <a:t>с </a:t>
            </a:r>
            <a:r>
              <a:rPr lang="cs-CZ" b="1" dirty="0" err="1"/>
              <a:t>сочинением</a:t>
            </a:r>
            <a:r>
              <a:rPr lang="cs-CZ" b="1" dirty="0"/>
              <a:t> и </a:t>
            </a:r>
            <a:r>
              <a:rPr lang="cs-CZ" b="1" dirty="0" err="1"/>
              <a:t>бессоюзной</a:t>
            </a:r>
            <a:r>
              <a:rPr lang="cs-CZ" b="1" dirty="0"/>
              <a:t> </a:t>
            </a:r>
            <a:r>
              <a:rPr lang="cs-CZ" b="1" dirty="0" err="1"/>
              <a:t>связью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cs-CZ" i="1" dirty="0" err="1"/>
              <a:t>Берег</a:t>
            </a:r>
            <a:r>
              <a:rPr lang="cs-CZ" i="1" dirty="0"/>
              <a:t> с </a:t>
            </a:r>
            <a:r>
              <a:rPr lang="cs-CZ" i="1" dirty="0" err="1"/>
              <a:t>этой</a:t>
            </a:r>
            <a:r>
              <a:rPr lang="cs-CZ" i="1" dirty="0"/>
              <a:t> </a:t>
            </a:r>
            <a:r>
              <a:rPr lang="cs-CZ" i="1" dirty="0" err="1"/>
              <a:t>стороны</a:t>
            </a:r>
            <a:r>
              <a:rPr lang="cs-CZ" i="1" dirty="0"/>
              <a:t> </a:t>
            </a:r>
            <a:r>
              <a:rPr lang="cs-CZ" i="1" dirty="0" err="1"/>
              <a:t>был</a:t>
            </a:r>
            <a:r>
              <a:rPr lang="cs-CZ" i="1" dirty="0"/>
              <a:t> </a:t>
            </a:r>
            <a:r>
              <a:rPr lang="cs-CZ" i="1" dirty="0" err="1"/>
              <a:t>высоким</a:t>
            </a:r>
            <a:r>
              <a:rPr lang="ru-RU" i="1" dirty="0"/>
              <a:t> (1)</a:t>
            </a:r>
            <a:r>
              <a:rPr lang="cs-CZ" i="1" dirty="0"/>
              <a:t>, и </a:t>
            </a:r>
            <a:r>
              <a:rPr lang="cs-CZ" i="1" dirty="0" err="1"/>
              <a:t>поэтому</a:t>
            </a:r>
            <a:r>
              <a:rPr lang="cs-CZ" i="1" dirty="0"/>
              <a:t> </a:t>
            </a:r>
            <a:r>
              <a:rPr lang="cs-CZ" i="1" dirty="0" err="1"/>
              <a:t>пришлось</a:t>
            </a:r>
            <a:r>
              <a:rPr lang="cs-CZ" i="1" dirty="0"/>
              <a:t> </a:t>
            </a:r>
            <a:r>
              <a:rPr lang="cs-CZ" i="1" dirty="0" err="1"/>
              <a:t>долго</a:t>
            </a:r>
            <a:r>
              <a:rPr lang="cs-CZ" i="1" dirty="0"/>
              <a:t> </a:t>
            </a:r>
            <a:r>
              <a:rPr lang="cs-CZ" i="1" dirty="0" err="1"/>
              <a:t>искать</a:t>
            </a:r>
            <a:r>
              <a:rPr lang="cs-CZ" i="1" dirty="0"/>
              <a:t> </a:t>
            </a:r>
            <a:r>
              <a:rPr lang="cs-CZ" i="1" dirty="0" err="1"/>
              <a:t>опору</a:t>
            </a:r>
            <a:r>
              <a:rPr lang="cs-CZ" i="1" dirty="0"/>
              <a:t> </a:t>
            </a:r>
            <a:r>
              <a:rPr lang="cs-CZ" i="1" dirty="0" err="1"/>
              <a:t>для</a:t>
            </a:r>
            <a:r>
              <a:rPr lang="cs-CZ" i="1" dirty="0"/>
              <a:t> </a:t>
            </a:r>
            <a:r>
              <a:rPr lang="cs-CZ" i="1" dirty="0" err="1"/>
              <a:t>него</a:t>
            </a:r>
            <a:r>
              <a:rPr lang="ru-RU" i="1" dirty="0"/>
              <a:t> (2)</a:t>
            </a:r>
            <a:r>
              <a:rPr lang="cs-CZ" i="1" dirty="0"/>
              <a:t>: в </a:t>
            </a:r>
            <a:r>
              <a:rPr lang="cs-CZ" i="1" dirty="0" err="1"/>
              <a:t>глинистой</a:t>
            </a:r>
            <a:r>
              <a:rPr lang="cs-CZ" i="1" dirty="0"/>
              <a:t> </a:t>
            </a:r>
            <a:r>
              <a:rPr lang="cs-CZ" i="1" dirty="0" err="1"/>
              <a:t>почве</a:t>
            </a:r>
            <a:r>
              <a:rPr lang="cs-CZ" i="1" dirty="0"/>
              <a:t> </a:t>
            </a:r>
            <a:r>
              <a:rPr lang="cs-CZ" i="1" dirty="0" err="1"/>
              <a:t>не</a:t>
            </a:r>
            <a:r>
              <a:rPr lang="cs-CZ" i="1" dirty="0"/>
              <a:t> </a:t>
            </a:r>
            <a:r>
              <a:rPr lang="cs-CZ" i="1" dirty="0" err="1"/>
              <a:t>было</a:t>
            </a:r>
            <a:r>
              <a:rPr lang="cs-CZ" i="1" dirty="0"/>
              <a:t> </a:t>
            </a:r>
            <a:r>
              <a:rPr lang="cs-CZ" i="1" dirty="0" err="1"/>
              <a:t>глубоких</a:t>
            </a:r>
            <a:r>
              <a:rPr lang="cs-CZ" i="1" dirty="0"/>
              <a:t> и </a:t>
            </a:r>
            <a:r>
              <a:rPr lang="cs-CZ" i="1" dirty="0" err="1"/>
              <a:t>прочных</a:t>
            </a:r>
            <a:r>
              <a:rPr lang="cs-CZ" i="1" dirty="0"/>
              <a:t> </a:t>
            </a:r>
            <a:r>
              <a:rPr lang="cs-CZ" i="1" dirty="0" err="1"/>
              <a:t>корней</a:t>
            </a:r>
            <a:r>
              <a:rPr lang="ru-RU" i="1" dirty="0"/>
              <a:t> (3)</a:t>
            </a:r>
            <a:r>
              <a:rPr lang="cs-CZ" i="1" dirty="0"/>
              <a:t>.</a:t>
            </a:r>
            <a:endParaRPr lang="cs-CZ" dirty="0"/>
          </a:p>
          <a:p>
            <a:pPr algn="just"/>
            <a:r>
              <a:rPr lang="cs-CZ" b="1" dirty="0"/>
              <a:t>с </a:t>
            </a:r>
            <a:r>
              <a:rPr lang="cs-CZ" b="1" dirty="0" err="1"/>
              <a:t>подчинением</a:t>
            </a:r>
            <a:r>
              <a:rPr lang="cs-CZ" b="1" dirty="0"/>
              <a:t> и </a:t>
            </a:r>
            <a:r>
              <a:rPr lang="cs-CZ" b="1" dirty="0" err="1"/>
              <a:t>бессоюзной</a:t>
            </a:r>
            <a:r>
              <a:rPr lang="cs-CZ" b="1" dirty="0"/>
              <a:t> </a:t>
            </a:r>
            <a:r>
              <a:rPr lang="cs-CZ" b="1" dirty="0" err="1"/>
              <a:t>связью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cs-CZ" i="1" dirty="0"/>
              <a:t>Я </a:t>
            </a:r>
            <a:r>
              <a:rPr lang="cs-CZ" i="1" dirty="0" err="1"/>
              <a:t>посмотрел</a:t>
            </a:r>
            <a:r>
              <a:rPr lang="cs-CZ" i="1" dirty="0"/>
              <a:t> </a:t>
            </a:r>
            <a:r>
              <a:rPr lang="cs-CZ" i="1" dirty="0" err="1"/>
              <a:t>вокруг</a:t>
            </a:r>
            <a:r>
              <a:rPr lang="ru-RU" i="1" dirty="0"/>
              <a:t> (1)</a:t>
            </a:r>
            <a:r>
              <a:rPr lang="cs-CZ" i="1" dirty="0"/>
              <a:t>: </a:t>
            </a:r>
            <a:r>
              <a:rPr lang="cs-CZ" i="1" dirty="0" err="1"/>
              <a:t>деревня</a:t>
            </a:r>
            <a:r>
              <a:rPr lang="cs-CZ" i="1" dirty="0"/>
              <a:t> </a:t>
            </a:r>
            <a:r>
              <a:rPr lang="cs-CZ" i="1" dirty="0" err="1"/>
              <a:t>по-прежнему</a:t>
            </a:r>
            <a:r>
              <a:rPr lang="cs-CZ" i="1" dirty="0"/>
              <a:t> </a:t>
            </a:r>
            <a:r>
              <a:rPr lang="cs-CZ" i="1" dirty="0" err="1"/>
              <a:t>казалась</a:t>
            </a:r>
            <a:r>
              <a:rPr lang="cs-CZ" i="1" dirty="0"/>
              <a:t> </a:t>
            </a:r>
            <a:r>
              <a:rPr lang="cs-CZ" i="1" dirty="0" err="1"/>
              <a:t>безлюдной</a:t>
            </a:r>
            <a:r>
              <a:rPr lang="ru-RU" i="1" dirty="0"/>
              <a:t> (2)</a:t>
            </a:r>
            <a:r>
              <a:rPr lang="cs-CZ" i="1" dirty="0"/>
              <a:t>, </a:t>
            </a:r>
            <a:r>
              <a:rPr lang="cs-CZ" i="1" dirty="0" err="1"/>
              <a:t>хотя</a:t>
            </a:r>
            <a:r>
              <a:rPr lang="cs-CZ" i="1" dirty="0"/>
              <a:t> </a:t>
            </a:r>
            <a:r>
              <a:rPr lang="cs-CZ" i="1" dirty="0" err="1"/>
              <a:t>кто-то</a:t>
            </a:r>
            <a:r>
              <a:rPr lang="cs-CZ" i="1" dirty="0"/>
              <a:t> </a:t>
            </a:r>
            <a:r>
              <a:rPr lang="cs-CZ" i="1" dirty="0" err="1"/>
              <a:t>наверняка</a:t>
            </a:r>
            <a:r>
              <a:rPr lang="cs-CZ" i="1" dirty="0"/>
              <a:t> </a:t>
            </a:r>
            <a:r>
              <a:rPr lang="cs-CZ" i="1" dirty="0" err="1"/>
              <a:t>здесь</a:t>
            </a:r>
            <a:r>
              <a:rPr lang="cs-CZ" i="1" dirty="0"/>
              <a:t> </a:t>
            </a:r>
            <a:r>
              <a:rPr lang="cs-CZ" i="1" dirty="0" err="1"/>
              <a:t>жил</a:t>
            </a:r>
            <a:r>
              <a:rPr lang="ru-RU" i="1" dirty="0"/>
              <a:t> (3)</a:t>
            </a:r>
            <a:r>
              <a:rPr lang="cs-CZ" i="1" dirty="0"/>
              <a:t>.</a:t>
            </a:r>
            <a:endParaRPr lang="cs-CZ" dirty="0"/>
          </a:p>
          <a:p>
            <a:pPr algn="just"/>
            <a:r>
              <a:rPr lang="cs-CZ" b="1" dirty="0"/>
              <a:t>с </a:t>
            </a:r>
            <a:r>
              <a:rPr lang="cs-CZ" b="1" dirty="0" err="1"/>
              <a:t>сочинением</a:t>
            </a:r>
            <a:r>
              <a:rPr lang="cs-CZ" b="1" dirty="0"/>
              <a:t>, </a:t>
            </a:r>
            <a:r>
              <a:rPr lang="cs-CZ" b="1" dirty="0" err="1"/>
              <a:t>подчинением</a:t>
            </a:r>
            <a:r>
              <a:rPr lang="cs-CZ" b="1" dirty="0"/>
              <a:t> и </a:t>
            </a:r>
            <a:r>
              <a:rPr lang="cs-CZ" b="1" dirty="0" err="1"/>
              <a:t>бессоюзной</a:t>
            </a:r>
            <a:r>
              <a:rPr lang="cs-CZ" b="1" dirty="0"/>
              <a:t> </a:t>
            </a:r>
            <a:r>
              <a:rPr lang="cs-CZ" b="1" dirty="0" err="1"/>
              <a:t>связью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ru-RU" i="1" dirty="0"/>
              <a:t>Некоторые утверждают (1), что жажда воспоминаний приходит с возрастом (2), - я думаю (3), что они ошибаются (4), и мои друзья со мной согласны (5).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58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F7186-2FDC-4129-9DF3-B98770CB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619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Сложные синтаксические конструкции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992EB9-3415-4965-BC0D-38775B36E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414272"/>
            <a:ext cx="10887456" cy="48828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4. </a:t>
            </a:r>
            <a:r>
              <a:rPr lang="cs-CZ" b="1" dirty="0" err="1"/>
              <a:t>Наличие</a:t>
            </a:r>
            <a:r>
              <a:rPr lang="cs-CZ" b="1" dirty="0"/>
              <a:t> </a:t>
            </a:r>
            <a:r>
              <a:rPr lang="cs-CZ" b="1" dirty="0" err="1"/>
              <a:t>не</a:t>
            </a:r>
            <a:r>
              <a:rPr lang="cs-CZ" b="1" dirty="0"/>
              <a:t> </a:t>
            </a:r>
            <a:r>
              <a:rPr lang="cs-CZ" b="1" dirty="0" err="1"/>
              <a:t>менее</a:t>
            </a:r>
            <a:r>
              <a:rPr lang="cs-CZ" b="1" dirty="0"/>
              <a:t> </a:t>
            </a:r>
            <a:r>
              <a:rPr lang="cs-CZ" b="1" dirty="0" err="1"/>
              <a:t>двух</a:t>
            </a:r>
            <a:r>
              <a:rPr lang="cs-CZ" b="1" dirty="0"/>
              <a:t> </a:t>
            </a:r>
            <a:r>
              <a:rPr lang="cs-CZ" b="1" dirty="0" err="1"/>
              <a:t>уровней</a:t>
            </a:r>
            <a:r>
              <a:rPr lang="cs-CZ" b="1" dirty="0"/>
              <a:t> </a:t>
            </a:r>
            <a:r>
              <a:rPr lang="cs-CZ" b="1" dirty="0" err="1"/>
              <a:t>членения</a:t>
            </a:r>
            <a:r>
              <a:rPr lang="cs-CZ" b="1" dirty="0"/>
              <a:t> и </a:t>
            </a:r>
            <a:r>
              <a:rPr lang="cs-CZ" b="1" dirty="0" err="1"/>
              <a:t>иерархичность</a:t>
            </a:r>
            <a:r>
              <a:rPr lang="cs-CZ" b="1" dirty="0"/>
              <a:t> </a:t>
            </a:r>
            <a:r>
              <a:rPr lang="cs-CZ" b="1" dirty="0" err="1"/>
              <a:t>строения</a:t>
            </a:r>
            <a:endParaRPr lang="cs-CZ" dirty="0"/>
          </a:p>
          <a:p>
            <a:pPr marL="0" indent="0" algn="just">
              <a:buNone/>
            </a:pPr>
            <a:r>
              <a:rPr lang="cs-CZ" dirty="0" err="1"/>
              <a:t>Предложения</a:t>
            </a:r>
            <a:r>
              <a:rPr lang="cs-CZ" dirty="0"/>
              <a:t> с </a:t>
            </a:r>
            <a:r>
              <a:rPr lang="cs-CZ" dirty="0" err="1"/>
              <a:t>разнотипной</a:t>
            </a:r>
            <a:r>
              <a:rPr lang="cs-CZ" dirty="0"/>
              <a:t> </a:t>
            </a:r>
            <a:r>
              <a:rPr lang="cs-CZ" dirty="0" err="1"/>
              <a:t>синтаксической</a:t>
            </a:r>
            <a:r>
              <a:rPr lang="cs-CZ" dirty="0"/>
              <a:t> </a:t>
            </a:r>
            <a:r>
              <a:rPr lang="cs-CZ" dirty="0" err="1"/>
              <a:t>связью</a:t>
            </a:r>
            <a:r>
              <a:rPr lang="cs-CZ" dirty="0"/>
              <a:t> </a:t>
            </a:r>
            <a:r>
              <a:rPr lang="cs-CZ" dirty="0" err="1"/>
              <a:t>обычно</a:t>
            </a:r>
            <a:r>
              <a:rPr lang="cs-CZ" dirty="0"/>
              <a:t> </a:t>
            </a:r>
            <a:r>
              <a:rPr lang="cs-CZ" dirty="0" err="1"/>
              <a:t>состоят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двух</a:t>
            </a:r>
            <a:r>
              <a:rPr lang="cs-CZ" dirty="0"/>
              <a:t> (</a:t>
            </a:r>
            <a:r>
              <a:rPr lang="cs-CZ" dirty="0" err="1"/>
              <a:t>минимум</a:t>
            </a:r>
            <a:r>
              <a:rPr lang="cs-CZ" dirty="0"/>
              <a:t>) </a:t>
            </a:r>
            <a:r>
              <a:rPr lang="cs-CZ" dirty="0" err="1"/>
              <a:t>логически</a:t>
            </a:r>
            <a:r>
              <a:rPr lang="cs-CZ" dirty="0"/>
              <a:t> и </a:t>
            </a:r>
            <a:r>
              <a:rPr lang="cs-CZ" dirty="0" err="1"/>
              <a:t>структурно</a:t>
            </a:r>
            <a:r>
              <a:rPr lang="cs-CZ" dirty="0"/>
              <a:t> </a:t>
            </a:r>
            <a:r>
              <a:rPr lang="cs-CZ" dirty="0" err="1"/>
              <a:t>выделяемых</a:t>
            </a:r>
            <a:r>
              <a:rPr lang="cs-CZ" dirty="0"/>
              <a:t> </a:t>
            </a:r>
            <a:r>
              <a:rPr lang="cs-CZ" dirty="0" err="1"/>
              <a:t>компонентов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нескольких</a:t>
            </a:r>
            <a:r>
              <a:rPr lang="cs-CZ" dirty="0"/>
              <a:t>, </a:t>
            </a:r>
            <a:r>
              <a:rPr lang="cs-CZ" dirty="0" err="1"/>
              <a:t>среди</a:t>
            </a:r>
            <a:r>
              <a:rPr lang="cs-CZ" dirty="0"/>
              <a:t> </a:t>
            </a:r>
            <a:r>
              <a:rPr lang="cs-CZ" dirty="0" err="1"/>
              <a:t>которых</a:t>
            </a:r>
            <a:r>
              <a:rPr lang="cs-CZ" dirty="0"/>
              <a:t> </a:t>
            </a:r>
            <a:r>
              <a:rPr lang="cs-CZ" dirty="0" err="1"/>
              <a:t>могут</a:t>
            </a:r>
            <a:r>
              <a:rPr lang="cs-CZ" dirty="0"/>
              <a:t> </a:t>
            </a:r>
            <a:r>
              <a:rPr lang="cs-CZ" dirty="0" err="1"/>
              <a:t>быть</a:t>
            </a:r>
            <a:r>
              <a:rPr lang="cs-CZ" dirty="0"/>
              <a:t>, в </a:t>
            </a:r>
            <a:r>
              <a:rPr lang="cs-CZ" dirty="0" err="1"/>
              <a:t>свою</a:t>
            </a:r>
            <a:r>
              <a:rPr lang="cs-CZ" dirty="0"/>
              <a:t> </a:t>
            </a:r>
            <a:r>
              <a:rPr lang="cs-CZ" dirty="0" err="1"/>
              <a:t>очередь</a:t>
            </a:r>
            <a:r>
              <a:rPr lang="cs-CZ" dirty="0"/>
              <a:t>, </a:t>
            </a:r>
            <a:r>
              <a:rPr lang="cs-CZ" dirty="0" err="1"/>
              <a:t>сложные</a:t>
            </a:r>
            <a:r>
              <a:rPr lang="cs-CZ" dirty="0"/>
              <a:t> </a:t>
            </a:r>
            <a:r>
              <a:rPr lang="cs-CZ" dirty="0" err="1"/>
              <a:t>предложения</a:t>
            </a:r>
            <a:r>
              <a:rPr lang="cs-CZ" dirty="0"/>
              <a:t>. </a:t>
            </a:r>
            <a:r>
              <a:rPr lang="cs-CZ" dirty="0" err="1"/>
              <a:t>Однако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правило</a:t>
            </a:r>
            <a:r>
              <a:rPr lang="cs-CZ" dirty="0"/>
              <a:t>, </a:t>
            </a:r>
            <a:r>
              <a:rPr lang="cs-CZ" dirty="0" err="1"/>
              <a:t>основные</a:t>
            </a:r>
            <a:r>
              <a:rPr lang="cs-CZ" dirty="0"/>
              <a:t> </a:t>
            </a:r>
            <a:r>
              <a:rPr lang="cs-CZ" dirty="0" err="1"/>
              <a:t>компоненты</a:t>
            </a:r>
            <a:r>
              <a:rPr lang="cs-CZ" dirty="0"/>
              <a:t> </a:t>
            </a:r>
            <a:r>
              <a:rPr lang="cs-CZ" dirty="0" err="1"/>
              <a:t>имеют</a:t>
            </a:r>
            <a:r>
              <a:rPr lang="cs-CZ" dirty="0"/>
              <a:t> </a:t>
            </a:r>
            <a:r>
              <a:rPr lang="cs-CZ" dirty="0" err="1"/>
              <a:t>однотипную</a:t>
            </a:r>
            <a:r>
              <a:rPr lang="cs-CZ" dirty="0"/>
              <a:t> </a:t>
            </a:r>
            <a:r>
              <a:rPr lang="cs-CZ" dirty="0" err="1"/>
              <a:t>связь</a:t>
            </a:r>
            <a:r>
              <a:rPr lang="cs-CZ" dirty="0"/>
              <a:t> - </a:t>
            </a:r>
            <a:r>
              <a:rPr lang="cs-CZ" dirty="0" err="1"/>
              <a:t>сочинительную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бессоюзную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r>
              <a:rPr lang="cs-CZ" i="1" dirty="0" err="1"/>
              <a:t>Мечик</a:t>
            </a:r>
            <a:r>
              <a:rPr lang="cs-CZ" i="1" dirty="0"/>
              <a:t> </a:t>
            </a:r>
            <a:r>
              <a:rPr lang="cs-CZ" i="1" dirty="0" err="1"/>
              <a:t>не</a:t>
            </a:r>
            <a:r>
              <a:rPr lang="cs-CZ" i="1" dirty="0"/>
              <a:t> </a:t>
            </a:r>
            <a:r>
              <a:rPr lang="cs-CZ" i="1" dirty="0" err="1"/>
              <a:t>оглядывался</a:t>
            </a:r>
            <a:r>
              <a:rPr lang="cs-CZ" i="1" dirty="0"/>
              <a:t> и </a:t>
            </a:r>
            <a:r>
              <a:rPr lang="cs-CZ" i="1" dirty="0" err="1"/>
              <a:t>не</a:t>
            </a:r>
            <a:r>
              <a:rPr lang="cs-CZ" i="1" dirty="0"/>
              <a:t> </a:t>
            </a:r>
            <a:r>
              <a:rPr lang="cs-CZ" i="1" dirty="0" err="1"/>
              <a:t>слышал</a:t>
            </a:r>
            <a:r>
              <a:rPr lang="cs-CZ" i="1" dirty="0"/>
              <a:t> </a:t>
            </a:r>
            <a:r>
              <a:rPr lang="cs-CZ" i="1" dirty="0" err="1"/>
              <a:t>погони</a:t>
            </a:r>
            <a:r>
              <a:rPr lang="cs-CZ" i="1" dirty="0"/>
              <a:t>, </a:t>
            </a:r>
            <a:r>
              <a:rPr lang="cs-CZ" i="1" dirty="0" err="1"/>
              <a:t>но</a:t>
            </a:r>
            <a:r>
              <a:rPr lang="cs-CZ" i="1" dirty="0"/>
              <a:t> </a:t>
            </a:r>
            <a:r>
              <a:rPr lang="cs-CZ" i="1" dirty="0" err="1"/>
              <a:t>он</a:t>
            </a:r>
            <a:r>
              <a:rPr lang="cs-CZ" i="1" dirty="0"/>
              <a:t> </a:t>
            </a:r>
            <a:r>
              <a:rPr lang="cs-CZ" i="1" dirty="0" err="1"/>
              <a:t>знал</a:t>
            </a:r>
            <a:r>
              <a:rPr lang="cs-CZ" i="1" dirty="0"/>
              <a:t>, </a:t>
            </a:r>
            <a:r>
              <a:rPr lang="cs-CZ" i="1" dirty="0" err="1"/>
              <a:t>что</a:t>
            </a:r>
            <a:r>
              <a:rPr lang="cs-CZ" i="1" dirty="0"/>
              <a:t> </a:t>
            </a:r>
            <a:r>
              <a:rPr lang="cs-CZ" i="1" dirty="0" err="1"/>
              <a:t>гонятся</a:t>
            </a:r>
            <a:r>
              <a:rPr lang="cs-CZ" i="1" dirty="0"/>
              <a:t> </a:t>
            </a:r>
            <a:r>
              <a:rPr lang="cs-CZ" i="1" dirty="0" err="1"/>
              <a:t>за</a:t>
            </a:r>
            <a:r>
              <a:rPr lang="cs-CZ" i="1" dirty="0"/>
              <a:t> </a:t>
            </a:r>
            <a:r>
              <a:rPr lang="cs-CZ" i="1" dirty="0" err="1"/>
              <a:t>ним</a:t>
            </a:r>
            <a:r>
              <a:rPr lang="cs-CZ" i="1" dirty="0"/>
              <a:t>, и, </a:t>
            </a:r>
            <a:r>
              <a:rPr lang="cs-CZ" i="1" dirty="0" err="1"/>
              <a:t>когда</a:t>
            </a:r>
            <a:r>
              <a:rPr lang="cs-CZ" i="1" dirty="0"/>
              <a:t> </a:t>
            </a:r>
            <a:r>
              <a:rPr lang="cs-CZ" i="1" dirty="0" err="1"/>
              <a:t>один</a:t>
            </a:r>
            <a:r>
              <a:rPr lang="cs-CZ" i="1" dirty="0"/>
              <a:t> </a:t>
            </a:r>
            <a:r>
              <a:rPr lang="cs-CZ" i="1" dirty="0" err="1"/>
              <a:t>за</a:t>
            </a:r>
            <a:r>
              <a:rPr lang="cs-CZ" i="1" dirty="0"/>
              <a:t> </a:t>
            </a:r>
            <a:r>
              <a:rPr lang="cs-CZ" i="1" dirty="0" err="1"/>
              <a:t>другим</a:t>
            </a:r>
            <a:r>
              <a:rPr lang="cs-CZ" i="1" dirty="0"/>
              <a:t> </a:t>
            </a:r>
            <a:r>
              <a:rPr lang="cs-CZ" i="1" dirty="0" err="1"/>
              <a:t>прозвучали</a:t>
            </a:r>
            <a:r>
              <a:rPr lang="cs-CZ" i="1" dirty="0"/>
              <a:t> </a:t>
            </a:r>
            <a:r>
              <a:rPr lang="cs-CZ" i="1" dirty="0" err="1"/>
              <a:t>три</a:t>
            </a:r>
            <a:r>
              <a:rPr lang="cs-CZ" i="1" dirty="0"/>
              <a:t> </a:t>
            </a:r>
            <a:r>
              <a:rPr lang="cs-CZ" i="1" dirty="0" err="1"/>
              <a:t>выстрела</a:t>
            </a:r>
            <a:r>
              <a:rPr lang="cs-CZ" i="1" dirty="0"/>
              <a:t> и </a:t>
            </a:r>
            <a:r>
              <a:rPr lang="cs-CZ" i="1" dirty="0" err="1"/>
              <a:t>грянул</a:t>
            </a:r>
            <a:r>
              <a:rPr lang="cs-CZ" i="1" dirty="0"/>
              <a:t> </a:t>
            </a:r>
            <a:r>
              <a:rPr lang="cs-CZ" i="1" dirty="0" err="1"/>
              <a:t>залп</a:t>
            </a:r>
            <a:r>
              <a:rPr lang="cs-CZ" i="1" dirty="0"/>
              <a:t>, </a:t>
            </a:r>
            <a:r>
              <a:rPr lang="cs-CZ" i="1" dirty="0" err="1"/>
              <a:t>ему</a:t>
            </a:r>
            <a:r>
              <a:rPr lang="cs-CZ" i="1" dirty="0"/>
              <a:t> </a:t>
            </a:r>
            <a:r>
              <a:rPr lang="cs-CZ" i="1" dirty="0" err="1"/>
              <a:t>показалось</a:t>
            </a:r>
            <a:r>
              <a:rPr lang="cs-CZ" i="1" dirty="0"/>
              <a:t>, </a:t>
            </a:r>
            <a:r>
              <a:rPr lang="cs-CZ" i="1" dirty="0" err="1"/>
              <a:t>что</a:t>
            </a:r>
            <a:r>
              <a:rPr lang="cs-CZ" i="1" dirty="0"/>
              <a:t> </a:t>
            </a:r>
            <a:r>
              <a:rPr lang="cs-CZ" i="1" dirty="0" err="1"/>
              <a:t>это</a:t>
            </a:r>
            <a:r>
              <a:rPr lang="cs-CZ" i="1" dirty="0"/>
              <a:t> </a:t>
            </a:r>
            <a:r>
              <a:rPr lang="cs-CZ" i="1" dirty="0" err="1"/>
              <a:t>стреляют</a:t>
            </a:r>
            <a:r>
              <a:rPr lang="cs-CZ" i="1" dirty="0"/>
              <a:t> в </a:t>
            </a:r>
            <a:r>
              <a:rPr lang="cs-CZ" i="1" dirty="0" err="1"/>
              <a:t>него</a:t>
            </a:r>
            <a:r>
              <a:rPr lang="cs-CZ" i="1" dirty="0"/>
              <a:t>, и </a:t>
            </a:r>
            <a:r>
              <a:rPr lang="cs-CZ" i="1" dirty="0" err="1"/>
              <a:t>он</a:t>
            </a:r>
            <a:r>
              <a:rPr lang="cs-CZ" i="1" dirty="0"/>
              <a:t> </a:t>
            </a:r>
            <a:r>
              <a:rPr lang="cs-CZ" i="1" dirty="0" err="1"/>
              <a:t>припустил</a:t>
            </a:r>
            <a:r>
              <a:rPr lang="cs-CZ" i="1" dirty="0"/>
              <a:t> </a:t>
            </a:r>
            <a:r>
              <a:rPr lang="cs-CZ" i="1" dirty="0" err="1"/>
              <a:t>еще</a:t>
            </a:r>
            <a:r>
              <a:rPr lang="cs-CZ" i="1" dirty="0"/>
              <a:t> </a:t>
            </a:r>
            <a:r>
              <a:rPr lang="cs-CZ" i="1" dirty="0" err="1"/>
              <a:t>быстрее</a:t>
            </a:r>
            <a:r>
              <a:rPr lang="cs-CZ" i="1" dirty="0"/>
              <a:t> </a:t>
            </a:r>
            <a:r>
              <a:rPr lang="ru-RU" dirty="0"/>
              <a:t>(А. Фадеев).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В </a:t>
            </a:r>
            <a:r>
              <a:rPr lang="cs-CZ" dirty="0" err="1"/>
              <a:t>предложении</a:t>
            </a:r>
            <a:r>
              <a:rPr lang="cs-CZ" dirty="0"/>
              <a:t> </a:t>
            </a:r>
            <a:r>
              <a:rPr lang="cs-CZ" dirty="0" err="1"/>
              <a:t>четыре</a:t>
            </a:r>
            <a:r>
              <a:rPr lang="cs-CZ" dirty="0"/>
              <a:t> </a:t>
            </a:r>
            <a:r>
              <a:rPr lang="cs-CZ" dirty="0" err="1"/>
              <a:t>компонента</a:t>
            </a:r>
            <a:r>
              <a:rPr lang="cs-CZ" dirty="0"/>
              <a:t>: </a:t>
            </a:r>
          </a:p>
          <a:p>
            <a:pPr marL="0" indent="0" algn="just">
              <a:buNone/>
            </a:pPr>
            <a:r>
              <a:rPr lang="cs-CZ" dirty="0"/>
              <a:t>1) </a:t>
            </a:r>
            <a:r>
              <a:rPr lang="cs-CZ" dirty="0" err="1"/>
              <a:t>Мечик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оглядывался</a:t>
            </a:r>
            <a:r>
              <a:rPr lang="cs-CZ" dirty="0"/>
              <a:t> и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слышал</a:t>
            </a:r>
            <a:r>
              <a:rPr lang="cs-CZ" dirty="0"/>
              <a:t> </a:t>
            </a:r>
            <a:r>
              <a:rPr lang="cs-CZ" dirty="0" err="1"/>
              <a:t>погони</a:t>
            </a:r>
            <a:r>
              <a:rPr lang="cs-CZ" dirty="0"/>
              <a:t>; </a:t>
            </a:r>
          </a:p>
          <a:p>
            <a:pPr marL="0" indent="0" algn="just">
              <a:buNone/>
            </a:pPr>
            <a:r>
              <a:rPr lang="cs-CZ" dirty="0"/>
              <a:t>2)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знал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гонятся</a:t>
            </a:r>
            <a:r>
              <a:rPr lang="cs-CZ" dirty="0"/>
              <a:t> </a:t>
            </a:r>
            <a:r>
              <a:rPr lang="cs-CZ" dirty="0" err="1"/>
              <a:t>за</a:t>
            </a:r>
            <a:r>
              <a:rPr lang="cs-CZ" dirty="0"/>
              <a:t> </a:t>
            </a:r>
            <a:r>
              <a:rPr lang="cs-CZ" dirty="0" err="1"/>
              <a:t>ним</a:t>
            </a:r>
            <a:r>
              <a:rPr lang="cs-CZ" dirty="0"/>
              <a:t>; </a:t>
            </a:r>
          </a:p>
          <a:p>
            <a:pPr marL="0" indent="0" algn="just">
              <a:buNone/>
            </a:pPr>
            <a:r>
              <a:rPr lang="cs-CZ" dirty="0"/>
              <a:t>3) и, </a:t>
            </a:r>
            <a:r>
              <a:rPr lang="cs-CZ" dirty="0" err="1"/>
              <a:t>когда</a:t>
            </a:r>
            <a:r>
              <a:rPr lang="cs-CZ" dirty="0"/>
              <a:t> </a:t>
            </a:r>
            <a:r>
              <a:rPr lang="cs-CZ" dirty="0" err="1"/>
              <a:t>один</a:t>
            </a:r>
            <a:r>
              <a:rPr lang="cs-CZ" dirty="0"/>
              <a:t> </a:t>
            </a:r>
            <a:r>
              <a:rPr lang="cs-CZ" dirty="0" err="1"/>
              <a:t>за</a:t>
            </a:r>
            <a:r>
              <a:rPr lang="cs-CZ" dirty="0"/>
              <a:t> </a:t>
            </a:r>
            <a:r>
              <a:rPr lang="cs-CZ" dirty="0" err="1"/>
              <a:t>другим</a:t>
            </a:r>
            <a:r>
              <a:rPr lang="cs-CZ" dirty="0"/>
              <a:t> </a:t>
            </a:r>
            <a:r>
              <a:rPr lang="cs-CZ" dirty="0" err="1"/>
              <a:t>прозвучали</a:t>
            </a:r>
            <a:r>
              <a:rPr lang="cs-CZ" dirty="0"/>
              <a:t> </a:t>
            </a:r>
            <a:r>
              <a:rPr lang="cs-CZ" dirty="0" err="1"/>
              <a:t>три</a:t>
            </a:r>
            <a:r>
              <a:rPr lang="cs-CZ" dirty="0"/>
              <a:t> </a:t>
            </a:r>
            <a:r>
              <a:rPr lang="cs-CZ" dirty="0" err="1"/>
              <a:t>выстрела</a:t>
            </a:r>
            <a:r>
              <a:rPr lang="cs-CZ" dirty="0"/>
              <a:t> и </a:t>
            </a:r>
            <a:r>
              <a:rPr lang="cs-CZ" dirty="0" err="1"/>
              <a:t>грянул</a:t>
            </a:r>
            <a:r>
              <a:rPr lang="cs-CZ" dirty="0"/>
              <a:t> </a:t>
            </a:r>
            <a:r>
              <a:rPr lang="cs-CZ" dirty="0" err="1"/>
              <a:t>залп</a:t>
            </a:r>
            <a:r>
              <a:rPr lang="cs-CZ" dirty="0"/>
              <a:t>, </a:t>
            </a:r>
            <a:r>
              <a:rPr lang="cs-CZ" dirty="0" err="1"/>
              <a:t>ему</a:t>
            </a:r>
            <a:r>
              <a:rPr lang="cs-CZ" dirty="0"/>
              <a:t> </a:t>
            </a:r>
            <a:r>
              <a:rPr lang="cs-CZ" dirty="0" err="1"/>
              <a:t>показалось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стреляют</a:t>
            </a:r>
            <a:r>
              <a:rPr lang="cs-CZ" dirty="0"/>
              <a:t> в </a:t>
            </a:r>
            <a:r>
              <a:rPr lang="cs-CZ" dirty="0" err="1"/>
              <a:t>него</a:t>
            </a:r>
            <a:r>
              <a:rPr lang="cs-CZ" dirty="0"/>
              <a:t>; </a:t>
            </a:r>
          </a:p>
          <a:p>
            <a:pPr marL="0" indent="0" algn="just">
              <a:buNone/>
            </a:pPr>
            <a:r>
              <a:rPr lang="cs-CZ" dirty="0"/>
              <a:t>4) и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припустил</a:t>
            </a:r>
            <a:r>
              <a:rPr lang="cs-CZ" dirty="0"/>
              <a:t> </a:t>
            </a:r>
            <a:r>
              <a:rPr lang="cs-CZ" dirty="0" err="1"/>
              <a:t>еще</a:t>
            </a:r>
            <a:r>
              <a:rPr lang="cs-CZ" dirty="0"/>
              <a:t> </a:t>
            </a:r>
            <a:r>
              <a:rPr lang="cs-CZ" dirty="0" err="1"/>
              <a:t>быстрее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эти</a:t>
            </a:r>
            <a:r>
              <a:rPr lang="cs-CZ" dirty="0"/>
              <a:t> </a:t>
            </a:r>
            <a:r>
              <a:rPr lang="cs-CZ" dirty="0" err="1"/>
              <a:t>части</a:t>
            </a:r>
            <a:r>
              <a:rPr lang="cs-CZ" dirty="0"/>
              <a:t> </a:t>
            </a:r>
            <a:r>
              <a:rPr lang="cs-CZ" dirty="0" err="1"/>
              <a:t>связаны</a:t>
            </a:r>
            <a:r>
              <a:rPr lang="cs-CZ" dirty="0"/>
              <a:t> </a:t>
            </a:r>
            <a:r>
              <a:rPr lang="cs-CZ" dirty="0" err="1"/>
              <a:t>сочинительными</a:t>
            </a:r>
            <a:r>
              <a:rPr lang="cs-CZ" dirty="0"/>
              <a:t> </a:t>
            </a:r>
            <a:r>
              <a:rPr lang="cs-CZ" dirty="0" err="1"/>
              <a:t>отношениями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внутри</a:t>
            </a:r>
            <a:r>
              <a:rPr lang="cs-CZ" dirty="0"/>
              <a:t> </a:t>
            </a:r>
            <a:r>
              <a:rPr lang="cs-CZ" dirty="0" err="1"/>
              <a:t>частей</a:t>
            </a:r>
            <a:r>
              <a:rPr lang="cs-CZ" dirty="0"/>
              <a:t> </a:t>
            </a:r>
            <a:r>
              <a:rPr lang="cs-CZ" dirty="0" err="1"/>
              <a:t>имеется</a:t>
            </a:r>
            <a:r>
              <a:rPr lang="cs-CZ" dirty="0"/>
              <a:t> </a:t>
            </a:r>
            <a:r>
              <a:rPr lang="cs-CZ" dirty="0" err="1"/>
              <a:t>подчинение</a:t>
            </a:r>
            <a:r>
              <a:rPr lang="cs-CZ" dirty="0"/>
              <a:t> (</a:t>
            </a:r>
            <a:r>
              <a:rPr lang="cs-CZ" dirty="0" err="1"/>
              <a:t>вторая</a:t>
            </a:r>
            <a:r>
              <a:rPr lang="cs-CZ" dirty="0"/>
              <a:t> и </a:t>
            </a:r>
            <a:r>
              <a:rPr lang="cs-CZ" dirty="0" err="1"/>
              <a:t>третья</a:t>
            </a:r>
            <a:r>
              <a:rPr lang="cs-CZ" dirty="0"/>
              <a:t> </a:t>
            </a:r>
            <a:r>
              <a:rPr lang="cs-CZ" dirty="0" err="1"/>
              <a:t>части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44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F7186-2FDC-4129-9DF3-B98770CB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619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Сложные синтаксические конструкции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992EB9-3415-4965-BC0D-38775B36E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414272"/>
            <a:ext cx="10887456" cy="48828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5. </a:t>
            </a:r>
            <a:r>
              <a:rPr lang="cs-CZ" sz="1900" b="1" dirty="0" err="1"/>
              <a:t>Объединение</a:t>
            </a:r>
            <a:r>
              <a:rPr lang="cs-CZ" sz="1900" b="1" dirty="0"/>
              <a:t> в </a:t>
            </a:r>
            <a:r>
              <a:rPr lang="cs-CZ" sz="1900" b="1" dirty="0" err="1"/>
              <a:t>их</a:t>
            </a:r>
            <a:r>
              <a:rPr lang="cs-CZ" sz="1900" b="1" dirty="0"/>
              <a:t> </a:t>
            </a:r>
            <a:r>
              <a:rPr lang="cs-CZ" sz="1900" b="1" dirty="0" err="1"/>
              <a:t>составе</a:t>
            </a:r>
            <a:r>
              <a:rPr lang="cs-CZ" sz="1900" b="1" dirty="0"/>
              <a:t> </a:t>
            </a:r>
            <a:r>
              <a:rPr lang="cs-CZ" sz="1900" b="1" dirty="0" err="1"/>
              <a:t>двух</a:t>
            </a:r>
            <a:r>
              <a:rPr lang="cs-CZ" sz="1900" b="1" dirty="0"/>
              <a:t> и </a:t>
            </a:r>
            <a:r>
              <a:rPr lang="cs-CZ" sz="1900" b="1" dirty="0" err="1"/>
              <a:t>более</a:t>
            </a:r>
            <a:r>
              <a:rPr lang="cs-CZ" sz="1900" b="1" dirty="0"/>
              <a:t> </a:t>
            </a:r>
            <a:r>
              <a:rPr lang="cs-CZ" sz="1900" b="1" dirty="0" err="1"/>
              <a:t>компонентов</a:t>
            </a:r>
            <a:endParaRPr lang="cs-CZ" sz="1900" dirty="0"/>
          </a:p>
          <a:p>
            <a:pPr marL="0" indent="0" algn="just">
              <a:buNone/>
            </a:pPr>
            <a:r>
              <a:rPr lang="cs-CZ" sz="1900" dirty="0" err="1"/>
              <a:t>Чаще</a:t>
            </a:r>
            <a:r>
              <a:rPr lang="cs-CZ" sz="1900" dirty="0"/>
              <a:t> </a:t>
            </a:r>
            <a:r>
              <a:rPr lang="cs-CZ" sz="1900" dirty="0" err="1"/>
              <a:t>же</a:t>
            </a:r>
            <a:r>
              <a:rPr lang="cs-CZ" sz="1900" dirty="0"/>
              <a:t> в </a:t>
            </a:r>
            <a:r>
              <a:rPr lang="cs-CZ" sz="1900" dirty="0" err="1"/>
              <a:t>таких</a:t>
            </a:r>
            <a:r>
              <a:rPr lang="cs-CZ" sz="1900" dirty="0"/>
              <a:t> </a:t>
            </a:r>
            <a:r>
              <a:rPr lang="cs-CZ" sz="1900" dirty="0" err="1"/>
              <a:t>комбинированных</a:t>
            </a:r>
            <a:r>
              <a:rPr lang="cs-CZ" sz="1900" dirty="0"/>
              <a:t> </a:t>
            </a:r>
            <a:r>
              <a:rPr lang="cs-CZ" sz="1900" dirty="0" err="1"/>
              <a:t>предложениях</a:t>
            </a:r>
            <a:r>
              <a:rPr lang="cs-CZ" sz="1900" dirty="0"/>
              <a:t> </a:t>
            </a:r>
            <a:r>
              <a:rPr lang="cs-CZ" sz="1900" dirty="0" err="1"/>
              <a:t>наблюдается</a:t>
            </a:r>
            <a:r>
              <a:rPr lang="cs-CZ" sz="1900" dirty="0"/>
              <a:t> </a:t>
            </a:r>
            <a:r>
              <a:rPr lang="cs-CZ" sz="1900" dirty="0" err="1"/>
              <a:t>деление</a:t>
            </a:r>
            <a:r>
              <a:rPr lang="cs-CZ" sz="1900" dirty="0"/>
              <a:t> </a:t>
            </a:r>
            <a:r>
              <a:rPr lang="cs-CZ" sz="1900" dirty="0" err="1"/>
              <a:t>на</a:t>
            </a:r>
            <a:r>
              <a:rPr lang="cs-CZ" sz="1900" dirty="0"/>
              <a:t> </a:t>
            </a:r>
            <a:r>
              <a:rPr lang="cs-CZ" sz="1900" dirty="0" err="1"/>
              <a:t>два</a:t>
            </a:r>
            <a:r>
              <a:rPr lang="cs-CZ" sz="1900" dirty="0"/>
              <a:t> </a:t>
            </a:r>
            <a:r>
              <a:rPr lang="cs-CZ" sz="1900" dirty="0" err="1"/>
              <a:t>компонента</a:t>
            </a:r>
            <a:r>
              <a:rPr lang="cs-CZ" sz="1900" dirty="0"/>
              <a:t>, </a:t>
            </a:r>
            <a:r>
              <a:rPr lang="cs-CZ" sz="1900" dirty="0" err="1"/>
              <a:t>причем</a:t>
            </a:r>
            <a:r>
              <a:rPr lang="cs-CZ" sz="1900" dirty="0"/>
              <a:t> </a:t>
            </a:r>
            <a:r>
              <a:rPr lang="cs-CZ" sz="1900" dirty="0" err="1"/>
              <a:t>один</a:t>
            </a:r>
            <a:r>
              <a:rPr lang="cs-CZ" sz="1900" dirty="0"/>
              <a:t> </a:t>
            </a:r>
            <a:r>
              <a:rPr lang="cs-CZ" sz="1900" dirty="0" err="1"/>
              <a:t>из</a:t>
            </a:r>
            <a:r>
              <a:rPr lang="cs-CZ" sz="1900" dirty="0"/>
              <a:t> </a:t>
            </a:r>
            <a:r>
              <a:rPr lang="cs-CZ" sz="1900" dirty="0" err="1"/>
              <a:t>них</a:t>
            </a:r>
            <a:r>
              <a:rPr lang="cs-CZ" sz="1900" dirty="0"/>
              <a:t> </a:t>
            </a:r>
            <a:r>
              <a:rPr lang="cs-CZ" sz="1900" dirty="0" err="1"/>
              <a:t>или</a:t>
            </a:r>
            <a:r>
              <a:rPr lang="cs-CZ" sz="1900" dirty="0"/>
              <a:t> </a:t>
            </a:r>
            <a:r>
              <a:rPr lang="cs-CZ" sz="1900" dirty="0" err="1"/>
              <a:t>оба</a:t>
            </a:r>
            <a:r>
              <a:rPr lang="cs-CZ" sz="1900" dirty="0"/>
              <a:t> </a:t>
            </a:r>
            <a:r>
              <a:rPr lang="cs-CZ" sz="1900" dirty="0" err="1"/>
              <a:t>могут</a:t>
            </a:r>
            <a:r>
              <a:rPr lang="cs-CZ" sz="1900" dirty="0"/>
              <a:t> </a:t>
            </a:r>
            <a:r>
              <a:rPr lang="cs-CZ" sz="1900" dirty="0" err="1"/>
              <a:t>быть</a:t>
            </a:r>
            <a:r>
              <a:rPr lang="cs-CZ" sz="1900" dirty="0"/>
              <a:t> </a:t>
            </a:r>
            <a:r>
              <a:rPr lang="cs-CZ" sz="1900" dirty="0" err="1"/>
              <a:t>сложными</a:t>
            </a:r>
            <a:r>
              <a:rPr lang="cs-CZ" sz="1900" dirty="0"/>
              <a:t> </a:t>
            </a:r>
            <a:r>
              <a:rPr lang="cs-CZ" sz="1900" dirty="0" err="1"/>
              <a:t>предложениями</a:t>
            </a:r>
            <a:r>
              <a:rPr lang="cs-CZ" sz="1900" dirty="0"/>
              <a:t>. </a:t>
            </a:r>
            <a:r>
              <a:rPr lang="cs-CZ" sz="1900" dirty="0" err="1"/>
              <a:t>Связь</a:t>
            </a:r>
            <a:r>
              <a:rPr lang="cs-CZ" sz="1900" dirty="0"/>
              <a:t> </a:t>
            </a:r>
            <a:r>
              <a:rPr lang="cs-CZ" sz="1900" dirty="0" err="1"/>
              <a:t>между</a:t>
            </a:r>
            <a:r>
              <a:rPr lang="cs-CZ" sz="1900" dirty="0"/>
              <a:t> </a:t>
            </a:r>
            <a:r>
              <a:rPr lang="cs-CZ" sz="1900" dirty="0" err="1"/>
              <a:t>компонентами</a:t>
            </a:r>
            <a:r>
              <a:rPr lang="cs-CZ" sz="1900" dirty="0"/>
              <a:t> </a:t>
            </a:r>
            <a:r>
              <a:rPr lang="cs-CZ" sz="1900" dirty="0" err="1"/>
              <a:t>может</a:t>
            </a:r>
            <a:r>
              <a:rPr lang="cs-CZ" sz="1900" dirty="0"/>
              <a:t> </a:t>
            </a:r>
            <a:r>
              <a:rPr lang="cs-CZ" sz="1900" dirty="0" err="1"/>
              <a:t>быть</a:t>
            </a:r>
            <a:r>
              <a:rPr lang="cs-CZ" sz="1900" dirty="0"/>
              <a:t> </a:t>
            </a:r>
            <a:r>
              <a:rPr lang="cs-CZ" sz="1900" dirty="0" err="1"/>
              <a:t>только</a:t>
            </a:r>
            <a:r>
              <a:rPr lang="cs-CZ" sz="1900" dirty="0"/>
              <a:t> </a:t>
            </a:r>
            <a:r>
              <a:rPr lang="cs-CZ" sz="1900" dirty="0" err="1"/>
              <a:t>двух</a:t>
            </a:r>
            <a:r>
              <a:rPr lang="cs-CZ" sz="1900" dirty="0"/>
              <a:t> </a:t>
            </a:r>
            <a:r>
              <a:rPr lang="cs-CZ" sz="1900" dirty="0" err="1"/>
              <a:t>типов</a:t>
            </a:r>
            <a:r>
              <a:rPr lang="cs-CZ" sz="1900" dirty="0"/>
              <a:t> - </a:t>
            </a:r>
            <a:r>
              <a:rPr lang="cs-CZ" sz="1900" dirty="0" err="1"/>
              <a:t>сочинительная</a:t>
            </a:r>
            <a:r>
              <a:rPr lang="cs-CZ" sz="1900" dirty="0"/>
              <a:t> </a:t>
            </a:r>
            <a:r>
              <a:rPr lang="cs-CZ" sz="1900" dirty="0" err="1"/>
              <a:t>или</a:t>
            </a:r>
            <a:r>
              <a:rPr lang="cs-CZ" sz="1900" dirty="0"/>
              <a:t> </a:t>
            </a:r>
            <a:r>
              <a:rPr lang="cs-CZ" sz="1900" dirty="0" err="1"/>
              <a:t>бессоюзная</a:t>
            </a:r>
            <a:r>
              <a:rPr lang="cs-CZ" sz="1900" dirty="0"/>
              <a:t>. </a:t>
            </a:r>
            <a:r>
              <a:rPr lang="cs-CZ" sz="1900" dirty="0" err="1"/>
              <a:t>Подчинительная</a:t>
            </a:r>
            <a:r>
              <a:rPr lang="cs-CZ" sz="1900" dirty="0"/>
              <a:t> </a:t>
            </a:r>
            <a:r>
              <a:rPr lang="cs-CZ" sz="1900" dirty="0" err="1"/>
              <a:t>связь</a:t>
            </a:r>
            <a:r>
              <a:rPr lang="cs-CZ" sz="1900" dirty="0"/>
              <a:t> </a:t>
            </a:r>
            <a:r>
              <a:rPr lang="cs-CZ" sz="1900" dirty="0" err="1"/>
              <a:t>всегда</a:t>
            </a:r>
            <a:r>
              <a:rPr lang="cs-CZ" sz="1900" dirty="0"/>
              <a:t> </a:t>
            </a:r>
            <a:r>
              <a:rPr lang="cs-CZ" sz="1900" dirty="0" err="1"/>
              <a:t>внутренняя</a:t>
            </a:r>
            <a:r>
              <a:rPr lang="cs-CZ" sz="1900" dirty="0"/>
              <a:t>.</a:t>
            </a:r>
          </a:p>
          <a:p>
            <a:pPr marL="0" indent="0" algn="just">
              <a:buNone/>
            </a:pPr>
            <a:r>
              <a:rPr lang="cs-CZ" sz="1900" dirty="0"/>
              <a:t>1) </a:t>
            </a:r>
            <a:r>
              <a:rPr lang="cs-CZ" sz="1900" i="1" dirty="0" err="1"/>
              <a:t>Величайшая</a:t>
            </a:r>
            <a:r>
              <a:rPr lang="cs-CZ" sz="1900" i="1" dirty="0"/>
              <a:t> </a:t>
            </a:r>
            <a:r>
              <a:rPr lang="cs-CZ" sz="1900" i="1" dirty="0" err="1"/>
              <a:t>живописная</a:t>
            </a:r>
            <a:r>
              <a:rPr lang="cs-CZ" sz="1900" i="1" dirty="0"/>
              <a:t> </a:t>
            </a:r>
            <a:r>
              <a:rPr lang="cs-CZ" sz="1900" i="1" dirty="0" err="1"/>
              <a:t>сила</a:t>
            </a:r>
            <a:r>
              <a:rPr lang="cs-CZ" sz="1900" i="1" dirty="0"/>
              <a:t> </a:t>
            </a:r>
            <a:r>
              <a:rPr lang="cs-CZ" sz="1900" i="1" dirty="0" err="1"/>
              <a:t>заключена</a:t>
            </a:r>
            <a:r>
              <a:rPr lang="cs-CZ" sz="1900" i="1" dirty="0"/>
              <a:t> в </a:t>
            </a:r>
            <a:r>
              <a:rPr lang="cs-CZ" sz="1900" i="1" dirty="0" err="1"/>
              <a:t>солнечном</a:t>
            </a:r>
            <a:r>
              <a:rPr lang="cs-CZ" sz="1900" i="1" dirty="0"/>
              <a:t> </a:t>
            </a:r>
            <a:r>
              <a:rPr lang="cs-CZ" sz="1900" i="1" dirty="0" err="1"/>
              <a:t>свете</a:t>
            </a:r>
            <a:r>
              <a:rPr lang="cs-CZ" sz="1900" i="1" dirty="0"/>
              <a:t>, и </a:t>
            </a:r>
            <a:r>
              <a:rPr lang="cs-CZ" sz="1900" i="1" dirty="0" err="1"/>
              <a:t>вся</a:t>
            </a:r>
            <a:r>
              <a:rPr lang="cs-CZ" sz="1900" i="1" dirty="0"/>
              <a:t> </a:t>
            </a:r>
            <a:r>
              <a:rPr lang="cs-CZ" sz="1900" i="1" dirty="0" err="1"/>
              <a:t>серость</a:t>
            </a:r>
            <a:r>
              <a:rPr lang="cs-CZ" sz="1900" i="1" dirty="0"/>
              <a:t> </a:t>
            </a:r>
            <a:r>
              <a:rPr lang="cs-CZ" sz="1900" i="1" dirty="0" err="1"/>
              <a:t>русской</a:t>
            </a:r>
            <a:r>
              <a:rPr lang="cs-CZ" sz="1900" i="1" dirty="0"/>
              <a:t> </a:t>
            </a:r>
            <a:r>
              <a:rPr lang="cs-CZ" sz="1900" i="1" dirty="0" err="1"/>
              <a:t>природы</a:t>
            </a:r>
            <a:r>
              <a:rPr lang="cs-CZ" sz="1900" i="1" dirty="0"/>
              <a:t> </a:t>
            </a:r>
            <a:r>
              <a:rPr lang="cs-CZ" sz="1900" i="1" dirty="0" err="1"/>
              <a:t>хороша</a:t>
            </a:r>
            <a:r>
              <a:rPr lang="cs-CZ" sz="1900" i="1" dirty="0"/>
              <a:t> </a:t>
            </a:r>
            <a:r>
              <a:rPr lang="cs-CZ" sz="1900" i="1" dirty="0" err="1"/>
              <a:t>лишь</a:t>
            </a:r>
            <a:r>
              <a:rPr lang="cs-CZ" sz="1900" i="1" dirty="0"/>
              <a:t> </a:t>
            </a:r>
            <a:r>
              <a:rPr lang="cs-CZ" sz="1900" i="1" dirty="0" err="1"/>
              <a:t>потому</a:t>
            </a:r>
            <a:r>
              <a:rPr lang="cs-CZ" sz="1900" i="1" dirty="0"/>
              <a:t>, </a:t>
            </a:r>
            <a:r>
              <a:rPr lang="cs-CZ" sz="1900" i="1" dirty="0" err="1"/>
              <a:t>что</a:t>
            </a:r>
            <a:r>
              <a:rPr lang="cs-CZ" sz="1900" i="1" dirty="0"/>
              <a:t> </a:t>
            </a:r>
            <a:r>
              <a:rPr lang="cs-CZ" sz="1900" i="1" dirty="0" err="1"/>
              <a:t>является</a:t>
            </a:r>
            <a:r>
              <a:rPr lang="cs-CZ" sz="1900" i="1" dirty="0"/>
              <a:t> </a:t>
            </a:r>
            <a:r>
              <a:rPr lang="cs-CZ" sz="1900" i="1" dirty="0" err="1"/>
              <a:t>тем</a:t>
            </a:r>
            <a:r>
              <a:rPr lang="cs-CZ" sz="1900" i="1" dirty="0"/>
              <a:t> </a:t>
            </a:r>
            <a:r>
              <a:rPr lang="cs-CZ" sz="1900" i="1" dirty="0" err="1"/>
              <a:t>же</a:t>
            </a:r>
            <a:r>
              <a:rPr lang="cs-CZ" sz="1900" i="1" dirty="0"/>
              <a:t> </a:t>
            </a:r>
            <a:r>
              <a:rPr lang="cs-CZ" sz="1900" i="1" dirty="0" err="1"/>
              <a:t>солнечным</a:t>
            </a:r>
            <a:r>
              <a:rPr lang="cs-CZ" sz="1900" i="1" dirty="0"/>
              <a:t> </a:t>
            </a:r>
            <a:r>
              <a:rPr lang="cs-CZ" sz="1900" i="1" dirty="0" err="1"/>
              <a:t>светом</a:t>
            </a:r>
            <a:r>
              <a:rPr lang="cs-CZ" sz="1900" i="1" dirty="0"/>
              <a:t>, </a:t>
            </a:r>
            <a:r>
              <a:rPr lang="cs-CZ" sz="1900" i="1" dirty="0" err="1"/>
              <a:t>но</a:t>
            </a:r>
            <a:r>
              <a:rPr lang="cs-CZ" sz="1900" i="1" dirty="0"/>
              <a:t> </a:t>
            </a:r>
            <a:r>
              <a:rPr lang="cs-CZ" sz="1900" i="1" dirty="0" err="1"/>
              <a:t>приглушенным</a:t>
            </a:r>
            <a:r>
              <a:rPr lang="cs-CZ" sz="1900" i="1" dirty="0"/>
              <a:t>, </a:t>
            </a:r>
            <a:r>
              <a:rPr lang="cs-CZ" sz="1900" i="1" dirty="0" err="1"/>
              <a:t>прошедшим</a:t>
            </a:r>
            <a:r>
              <a:rPr lang="cs-CZ" sz="1900" i="1" dirty="0"/>
              <a:t> </a:t>
            </a:r>
            <a:r>
              <a:rPr lang="cs-CZ" sz="1900" i="1" dirty="0" err="1"/>
              <a:t>через</a:t>
            </a:r>
            <a:r>
              <a:rPr lang="cs-CZ" sz="1900" i="1" dirty="0"/>
              <a:t> </a:t>
            </a:r>
            <a:r>
              <a:rPr lang="cs-CZ" sz="1900" i="1" dirty="0" err="1"/>
              <a:t>слои</a:t>
            </a:r>
            <a:r>
              <a:rPr lang="cs-CZ" sz="1900" i="1" dirty="0"/>
              <a:t> </a:t>
            </a:r>
            <a:r>
              <a:rPr lang="cs-CZ" sz="1900" i="1" dirty="0" err="1"/>
              <a:t>влажного</a:t>
            </a:r>
            <a:r>
              <a:rPr lang="cs-CZ" sz="1900" i="1" dirty="0"/>
              <a:t> </a:t>
            </a:r>
            <a:r>
              <a:rPr lang="cs-CZ" sz="1900" i="1" dirty="0" err="1"/>
              <a:t>воздуха</a:t>
            </a:r>
            <a:r>
              <a:rPr lang="cs-CZ" sz="1900" i="1" dirty="0"/>
              <a:t> и </a:t>
            </a:r>
            <a:r>
              <a:rPr lang="cs-CZ" sz="1900" i="1" dirty="0" err="1"/>
              <a:t>тонкую</a:t>
            </a:r>
            <a:r>
              <a:rPr lang="cs-CZ" sz="1900" i="1" dirty="0"/>
              <a:t> </a:t>
            </a:r>
            <a:r>
              <a:rPr lang="cs-CZ" sz="1900" i="1" dirty="0" err="1"/>
              <a:t>пелену</a:t>
            </a:r>
            <a:r>
              <a:rPr lang="cs-CZ" sz="1900" i="1" dirty="0"/>
              <a:t> </a:t>
            </a:r>
            <a:r>
              <a:rPr lang="cs-CZ" sz="1900" i="1" dirty="0" err="1"/>
              <a:t>облаков</a:t>
            </a:r>
            <a:r>
              <a:rPr lang="cs-CZ" sz="1900" i="1" dirty="0"/>
              <a:t>.</a:t>
            </a: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 </a:t>
            </a:r>
          </a:p>
          <a:p>
            <a:pPr marL="0" indent="0" algn="just">
              <a:buNone/>
            </a:pPr>
            <a:r>
              <a:rPr lang="cs-CZ" sz="1900" dirty="0"/>
              <a:t>2) </a:t>
            </a:r>
            <a:r>
              <a:rPr lang="cs-CZ" sz="1900" i="1" dirty="0"/>
              <a:t>В </a:t>
            </a:r>
            <a:r>
              <a:rPr lang="cs-CZ" sz="1900" i="1" dirty="0" err="1"/>
              <a:t>деле</a:t>
            </a:r>
            <a:r>
              <a:rPr lang="cs-CZ" sz="1900" i="1" dirty="0"/>
              <a:t> </a:t>
            </a:r>
            <a:r>
              <a:rPr lang="cs-CZ" sz="1900" i="1" dirty="0" err="1"/>
              <a:t>Ставраки</a:t>
            </a:r>
            <a:r>
              <a:rPr lang="cs-CZ" sz="1900" i="1" dirty="0"/>
              <a:t> </a:t>
            </a:r>
            <a:r>
              <a:rPr lang="cs-CZ" sz="1900" i="1" dirty="0" err="1"/>
              <a:t>было</a:t>
            </a:r>
            <a:r>
              <a:rPr lang="cs-CZ" sz="1900" i="1" dirty="0"/>
              <a:t> </a:t>
            </a:r>
            <a:r>
              <a:rPr lang="cs-CZ" sz="1900" i="1" dirty="0" err="1"/>
              <a:t>одно</a:t>
            </a:r>
            <a:r>
              <a:rPr lang="cs-CZ" sz="1900" i="1" dirty="0"/>
              <a:t> </a:t>
            </a:r>
            <a:r>
              <a:rPr lang="cs-CZ" sz="1900" i="1" dirty="0" err="1"/>
              <a:t>странное</a:t>
            </a:r>
            <a:r>
              <a:rPr lang="cs-CZ" sz="1900" i="1" dirty="0"/>
              <a:t> </a:t>
            </a:r>
            <a:r>
              <a:rPr lang="cs-CZ" sz="1900" i="1" dirty="0" err="1"/>
              <a:t>обстоятельство</a:t>
            </a:r>
            <a:r>
              <a:rPr lang="cs-CZ" sz="1900" i="1" dirty="0"/>
              <a:t>: </a:t>
            </a:r>
            <a:r>
              <a:rPr lang="cs-CZ" sz="1900" i="1" dirty="0" err="1"/>
              <a:t>никто</a:t>
            </a:r>
            <a:r>
              <a:rPr lang="cs-CZ" sz="1900" i="1" dirty="0"/>
              <a:t> </a:t>
            </a:r>
            <a:r>
              <a:rPr lang="cs-CZ" sz="1900" i="1" dirty="0" err="1"/>
              <a:t>не</a:t>
            </a:r>
            <a:r>
              <a:rPr lang="cs-CZ" sz="1900" i="1" dirty="0"/>
              <a:t> </a:t>
            </a:r>
            <a:r>
              <a:rPr lang="cs-CZ" sz="1900" i="1" dirty="0" err="1"/>
              <a:t>мог</a:t>
            </a:r>
            <a:r>
              <a:rPr lang="cs-CZ" sz="1900" i="1" dirty="0"/>
              <a:t> </a:t>
            </a:r>
            <a:r>
              <a:rPr lang="cs-CZ" sz="1900" i="1" dirty="0" err="1"/>
              <a:t>понять</a:t>
            </a:r>
            <a:r>
              <a:rPr lang="cs-CZ" sz="1900" i="1" dirty="0"/>
              <a:t>, </a:t>
            </a:r>
            <a:r>
              <a:rPr lang="cs-CZ" sz="1900" i="1" dirty="0" err="1"/>
              <a:t>почему</a:t>
            </a:r>
            <a:r>
              <a:rPr lang="cs-CZ" sz="1900" i="1" dirty="0"/>
              <a:t> </a:t>
            </a:r>
            <a:r>
              <a:rPr lang="cs-CZ" sz="1900" i="1" dirty="0" err="1"/>
              <a:t>он</a:t>
            </a:r>
            <a:r>
              <a:rPr lang="cs-CZ" sz="1900" i="1" dirty="0"/>
              <a:t> </a:t>
            </a:r>
            <a:r>
              <a:rPr lang="cs-CZ" sz="1900" i="1" dirty="0" err="1"/>
              <a:t>жил</a:t>
            </a:r>
            <a:r>
              <a:rPr lang="cs-CZ" sz="1900" i="1" dirty="0"/>
              <a:t> </a:t>
            </a:r>
            <a:r>
              <a:rPr lang="cs-CZ" sz="1900" i="1" dirty="0" err="1"/>
              <a:t>до</a:t>
            </a:r>
            <a:r>
              <a:rPr lang="cs-CZ" sz="1900" i="1" dirty="0"/>
              <a:t> </a:t>
            </a:r>
            <a:r>
              <a:rPr lang="cs-CZ" sz="1900" i="1" dirty="0" err="1"/>
              <a:t>самого</a:t>
            </a:r>
            <a:r>
              <a:rPr lang="cs-CZ" sz="1900" i="1" dirty="0"/>
              <a:t> </a:t>
            </a:r>
            <a:r>
              <a:rPr lang="cs-CZ" sz="1900" i="1" dirty="0" err="1"/>
              <a:t>ареста</a:t>
            </a:r>
            <a:r>
              <a:rPr lang="cs-CZ" sz="1900" i="1" dirty="0"/>
              <a:t> </a:t>
            </a:r>
            <a:r>
              <a:rPr lang="cs-CZ" sz="1900" i="1" dirty="0" err="1"/>
              <a:t>под</a:t>
            </a:r>
            <a:r>
              <a:rPr lang="cs-CZ" sz="1900" i="1" dirty="0"/>
              <a:t> </a:t>
            </a:r>
            <a:r>
              <a:rPr lang="cs-CZ" sz="1900" i="1" dirty="0" err="1"/>
              <a:t>своей</a:t>
            </a:r>
            <a:r>
              <a:rPr lang="cs-CZ" sz="1900" i="1" dirty="0"/>
              <a:t> </a:t>
            </a:r>
            <a:r>
              <a:rPr lang="cs-CZ" sz="1900" i="1" dirty="0" err="1"/>
              <a:t>настоящей</a:t>
            </a:r>
            <a:r>
              <a:rPr lang="cs-CZ" sz="1900" i="1" dirty="0"/>
              <a:t> </a:t>
            </a:r>
            <a:r>
              <a:rPr lang="cs-CZ" sz="1900" i="1" dirty="0" err="1"/>
              <a:t>фамилией</a:t>
            </a:r>
            <a:r>
              <a:rPr lang="cs-CZ" sz="1900" i="1" dirty="0"/>
              <a:t>, </a:t>
            </a:r>
            <a:r>
              <a:rPr lang="cs-CZ" sz="1900" i="1" dirty="0" err="1"/>
              <a:t>почему</a:t>
            </a:r>
            <a:r>
              <a:rPr lang="cs-CZ" sz="1900" i="1" dirty="0"/>
              <a:t> </a:t>
            </a:r>
            <a:r>
              <a:rPr lang="cs-CZ" sz="1900" i="1" dirty="0" err="1"/>
              <a:t>он</a:t>
            </a:r>
            <a:r>
              <a:rPr lang="cs-CZ" sz="1900" i="1" dirty="0"/>
              <a:t> </a:t>
            </a:r>
            <a:r>
              <a:rPr lang="cs-CZ" sz="1900" i="1" dirty="0" err="1"/>
              <a:t>не</a:t>
            </a:r>
            <a:r>
              <a:rPr lang="cs-CZ" sz="1900" i="1" dirty="0"/>
              <a:t> </a:t>
            </a:r>
            <a:r>
              <a:rPr lang="cs-CZ" sz="1900" i="1" dirty="0" err="1"/>
              <a:t>переменил</a:t>
            </a:r>
            <a:r>
              <a:rPr lang="cs-CZ" sz="1900" i="1" dirty="0"/>
              <a:t> </a:t>
            </a:r>
            <a:r>
              <a:rPr lang="cs-CZ" sz="1900" i="1" dirty="0" err="1"/>
              <a:t>ее</a:t>
            </a:r>
            <a:r>
              <a:rPr lang="cs-CZ" sz="1900" i="1" dirty="0"/>
              <a:t> </a:t>
            </a:r>
            <a:r>
              <a:rPr lang="cs-CZ" sz="1900" i="1" dirty="0" err="1"/>
              <a:t>тотчас</a:t>
            </a:r>
            <a:r>
              <a:rPr lang="cs-CZ" sz="1900" i="1" dirty="0"/>
              <a:t> </a:t>
            </a:r>
            <a:r>
              <a:rPr lang="cs-CZ" sz="1900" i="1" dirty="0" err="1"/>
              <a:t>после</a:t>
            </a:r>
            <a:r>
              <a:rPr lang="cs-CZ" sz="1900" i="1" dirty="0"/>
              <a:t> </a:t>
            </a:r>
            <a:r>
              <a:rPr lang="cs-CZ" sz="1900" i="1" dirty="0" err="1"/>
              <a:t>революции</a:t>
            </a:r>
            <a:r>
              <a:rPr lang="cs-CZ" sz="1900" i="1" dirty="0"/>
              <a:t>.</a:t>
            </a:r>
            <a:endParaRPr lang="cs-CZ" sz="1900" dirty="0"/>
          </a:p>
          <a:p>
            <a:pPr marL="0" indent="0" algn="just">
              <a:buNone/>
            </a:pPr>
            <a:r>
              <a:rPr lang="cs-CZ" sz="1900" dirty="0" err="1"/>
              <a:t>Такие</a:t>
            </a:r>
            <a:r>
              <a:rPr lang="cs-CZ" sz="1900" dirty="0"/>
              <a:t> </a:t>
            </a:r>
            <a:r>
              <a:rPr lang="cs-CZ" sz="1900" dirty="0" err="1"/>
              <a:t>синтаксические</a:t>
            </a:r>
            <a:r>
              <a:rPr lang="cs-CZ" sz="1900" dirty="0"/>
              <a:t> </a:t>
            </a:r>
            <a:r>
              <a:rPr lang="cs-CZ" sz="1900" dirty="0" err="1"/>
              <a:t>конструкции</a:t>
            </a:r>
            <a:r>
              <a:rPr lang="cs-CZ" sz="1900" dirty="0"/>
              <a:t> </a:t>
            </a:r>
            <a:r>
              <a:rPr lang="cs-CZ" sz="1900" dirty="0" err="1"/>
              <a:t>подчинены</a:t>
            </a:r>
            <a:r>
              <a:rPr lang="cs-CZ" sz="1900" dirty="0"/>
              <a:t> </a:t>
            </a:r>
            <a:r>
              <a:rPr lang="cs-CZ" sz="1900" dirty="0" err="1"/>
              <a:t>двум</a:t>
            </a:r>
            <a:r>
              <a:rPr lang="cs-CZ" sz="1900" dirty="0"/>
              <a:t> </a:t>
            </a:r>
            <a:r>
              <a:rPr lang="cs-CZ" sz="1900" dirty="0" err="1"/>
              <a:t>уровням</a:t>
            </a:r>
            <a:r>
              <a:rPr lang="cs-CZ" sz="1900" dirty="0"/>
              <a:t> </a:t>
            </a:r>
            <a:r>
              <a:rPr lang="cs-CZ" sz="1900" dirty="0" err="1"/>
              <a:t>членения</a:t>
            </a:r>
            <a:r>
              <a:rPr lang="cs-CZ" sz="1900" dirty="0"/>
              <a:t>: </a:t>
            </a:r>
            <a:r>
              <a:rPr lang="cs-CZ" sz="1900" dirty="0" err="1"/>
              <a:t>первое</a:t>
            </a:r>
            <a:r>
              <a:rPr lang="cs-CZ" sz="1900" dirty="0"/>
              <a:t> </a:t>
            </a:r>
            <a:r>
              <a:rPr lang="cs-CZ" sz="1900" dirty="0" err="1"/>
              <a:t>членение</a:t>
            </a:r>
            <a:r>
              <a:rPr lang="cs-CZ" sz="1900" dirty="0"/>
              <a:t> - </a:t>
            </a:r>
            <a:r>
              <a:rPr lang="cs-CZ" sz="1900" dirty="0" err="1"/>
              <a:t>логико-синтаксическое</a:t>
            </a:r>
            <a:r>
              <a:rPr lang="cs-CZ" sz="1900" dirty="0"/>
              <a:t>, </a:t>
            </a:r>
            <a:r>
              <a:rPr lang="cs-CZ" sz="1900" dirty="0" err="1"/>
              <a:t>второе</a:t>
            </a:r>
            <a:r>
              <a:rPr lang="cs-CZ" sz="1900" dirty="0"/>
              <a:t> - </a:t>
            </a:r>
            <a:r>
              <a:rPr lang="cs-CZ" sz="1900" dirty="0" err="1"/>
              <a:t>структурно-синтаксическое</a:t>
            </a:r>
            <a:r>
              <a:rPr lang="cs-CZ" sz="1900" dirty="0"/>
              <a:t>. </a:t>
            </a:r>
          </a:p>
          <a:p>
            <a:pPr marL="0" indent="0" algn="just">
              <a:buNone/>
            </a:pPr>
            <a:r>
              <a:rPr lang="cs-CZ" sz="1900" dirty="0" err="1"/>
              <a:t>На</a:t>
            </a:r>
            <a:r>
              <a:rPr lang="cs-CZ" sz="1900" dirty="0"/>
              <a:t> </a:t>
            </a:r>
            <a:r>
              <a:rPr lang="cs-CZ" sz="1900" dirty="0" err="1"/>
              <a:t>первом</a:t>
            </a:r>
            <a:r>
              <a:rPr lang="cs-CZ" sz="1900" dirty="0"/>
              <a:t> </a:t>
            </a:r>
            <a:r>
              <a:rPr lang="cs-CZ" sz="1900" dirty="0" err="1"/>
              <a:t>уровне</a:t>
            </a:r>
            <a:r>
              <a:rPr lang="cs-CZ" sz="1900" dirty="0"/>
              <a:t> </a:t>
            </a:r>
            <a:r>
              <a:rPr lang="cs-CZ" sz="1900" dirty="0" err="1"/>
              <a:t>членения</a:t>
            </a:r>
            <a:r>
              <a:rPr lang="cs-CZ" sz="1900" dirty="0"/>
              <a:t> </a:t>
            </a:r>
            <a:r>
              <a:rPr lang="cs-CZ" sz="1900" dirty="0" err="1"/>
              <a:t>выделяются</a:t>
            </a:r>
            <a:r>
              <a:rPr lang="cs-CZ" sz="1900" dirty="0"/>
              <a:t> </a:t>
            </a:r>
            <a:r>
              <a:rPr lang="cs-CZ" sz="1900" dirty="0" err="1"/>
              <a:t>более</a:t>
            </a:r>
            <a:r>
              <a:rPr lang="cs-CZ" sz="1900" dirty="0"/>
              <a:t> </a:t>
            </a:r>
            <a:r>
              <a:rPr lang="cs-CZ" sz="1900" dirty="0" err="1"/>
              <a:t>крупные</a:t>
            </a:r>
            <a:r>
              <a:rPr lang="cs-CZ" sz="1900" dirty="0"/>
              <a:t> </a:t>
            </a:r>
            <a:r>
              <a:rPr lang="cs-CZ" sz="1900" dirty="0" err="1"/>
              <a:t>логические</a:t>
            </a:r>
            <a:r>
              <a:rPr lang="cs-CZ" sz="1900" dirty="0"/>
              <a:t> </a:t>
            </a:r>
            <a:r>
              <a:rPr lang="cs-CZ" sz="1900" dirty="0" err="1"/>
              <a:t>части</a:t>
            </a:r>
            <a:r>
              <a:rPr lang="cs-CZ" sz="1900" dirty="0"/>
              <a:t> </a:t>
            </a:r>
            <a:r>
              <a:rPr lang="cs-CZ" sz="1900" dirty="0" err="1"/>
              <a:t>конструкции</a:t>
            </a:r>
            <a:r>
              <a:rPr lang="cs-CZ" sz="1900" dirty="0"/>
              <a:t>, </a:t>
            </a:r>
            <a:r>
              <a:rPr lang="cs-CZ" sz="1900" dirty="0" err="1"/>
              <a:t>или</a:t>
            </a:r>
            <a:r>
              <a:rPr lang="cs-CZ" sz="1900" dirty="0"/>
              <a:t> </a:t>
            </a:r>
            <a:r>
              <a:rPr lang="cs-CZ" sz="1900" dirty="0" err="1"/>
              <a:t>компоненты</a:t>
            </a:r>
            <a:r>
              <a:rPr lang="cs-CZ" sz="1900" dirty="0"/>
              <a:t>, </a:t>
            </a:r>
            <a:r>
              <a:rPr lang="cs-CZ" sz="1900" dirty="0" err="1"/>
              <a:t>на</a:t>
            </a:r>
            <a:r>
              <a:rPr lang="cs-CZ" sz="1900" dirty="0"/>
              <a:t> </a:t>
            </a:r>
            <a:r>
              <a:rPr lang="cs-CZ" sz="1900" dirty="0" err="1"/>
              <a:t>втором</a:t>
            </a:r>
            <a:r>
              <a:rPr lang="cs-CZ" sz="1900" dirty="0"/>
              <a:t> - </a:t>
            </a:r>
            <a:r>
              <a:rPr lang="cs-CZ" sz="1900" dirty="0" err="1"/>
              <a:t>части</a:t>
            </a:r>
            <a:r>
              <a:rPr lang="cs-CZ" sz="1900" dirty="0"/>
              <a:t>, </a:t>
            </a:r>
            <a:r>
              <a:rPr lang="cs-CZ" sz="1900" dirty="0" err="1"/>
              <a:t>равные</a:t>
            </a:r>
            <a:r>
              <a:rPr lang="cs-CZ" sz="1900" dirty="0"/>
              <a:t> </a:t>
            </a:r>
            <a:r>
              <a:rPr lang="cs-CZ" sz="1900" dirty="0" err="1"/>
              <a:t>отдельным</a:t>
            </a:r>
            <a:r>
              <a:rPr lang="cs-CZ" sz="1900" dirty="0"/>
              <a:t> </a:t>
            </a:r>
            <a:r>
              <a:rPr lang="cs-CZ" sz="1900" dirty="0" err="1"/>
              <a:t>предикативным</a:t>
            </a:r>
            <a:r>
              <a:rPr lang="cs-CZ" sz="1900" dirty="0"/>
              <a:t> </a:t>
            </a:r>
            <a:r>
              <a:rPr lang="cs-CZ" sz="1900" dirty="0" err="1"/>
              <a:t>единицам</a:t>
            </a:r>
            <a:r>
              <a:rPr lang="cs-CZ" sz="1900" dirty="0"/>
              <a:t>, </a:t>
            </a:r>
            <a:r>
              <a:rPr lang="cs-CZ" sz="1900" dirty="0" err="1"/>
              <a:t>т.е</a:t>
            </a:r>
            <a:r>
              <a:rPr lang="cs-CZ" sz="1900" dirty="0"/>
              <a:t>. </a:t>
            </a:r>
            <a:r>
              <a:rPr lang="cs-CZ" sz="1900" dirty="0" err="1"/>
              <a:t>простейшие</a:t>
            </a:r>
            <a:r>
              <a:rPr lang="cs-CZ" sz="1900" dirty="0"/>
              <a:t> «</a:t>
            </a:r>
            <a:r>
              <a:rPr lang="cs-CZ" sz="1900" dirty="0" err="1"/>
              <a:t>строительные</a:t>
            </a:r>
            <a:r>
              <a:rPr lang="cs-CZ" sz="1900" dirty="0"/>
              <a:t> </a:t>
            </a:r>
            <a:r>
              <a:rPr lang="cs-CZ" sz="1900" dirty="0" err="1"/>
              <a:t>элементы</a:t>
            </a:r>
            <a:r>
              <a:rPr lang="cs-CZ" sz="1900" dirty="0"/>
              <a:t>» </a:t>
            </a:r>
            <a:r>
              <a:rPr lang="cs-CZ" sz="1900" dirty="0" err="1"/>
              <a:t>сложного</a:t>
            </a:r>
            <a:r>
              <a:rPr lang="cs-CZ" sz="1900" dirty="0"/>
              <a:t> </a:t>
            </a:r>
            <a:r>
              <a:rPr lang="cs-CZ" sz="1900" dirty="0" err="1"/>
              <a:t>предложения</a:t>
            </a:r>
            <a:r>
              <a:rPr lang="cs-CZ" sz="1900" dirty="0"/>
              <a:t>. </a:t>
            </a:r>
            <a:r>
              <a:rPr lang="cs-CZ" sz="1900" dirty="0" err="1"/>
              <a:t>Если</a:t>
            </a:r>
            <a:r>
              <a:rPr lang="cs-CZ" sz="1900" dirty="0"/>
              <a:t> </a:t>
            </a:r>
            <a:r>
              <a:rPr lang="cs-CZ" sz="1900" dirty="0" err="1"/>
              <a:t>передать</a:t>
            </a:r>
            <a:r>
              <a:rPr lang="cs-CZ" sz="1900" dirty="0"/>
              <a:t> </a:t>
            </a:r>
            <a:r>
              <a:rPr lang="cs-CZ" sz="1900" dirty="0" err="1"/>
              <a:t>эти</a:t>
            </a:r>
            <a:r>
              <a:rPr lang="cs-CZ" sz="1900" dirty="0"/>
              <a:t> </a:t>
            </a:r>
            <a:r>
              <a:rPr lang="cs-CZ" sz="1900" dirty="0" err="1"/>
              <a:t>два</a:t>
            </a:r>
            <a:r>
              <a:rPr lang="cs-CZ" sz="1900" dirty="0"/>
              <a:t> </a:t>
            </a:r>
            <a:r>
              <a:rPr lang="cs-CZ" sz="1900" dirty="0" err="1"/>
              <a:t>уровня</a:t>
            </a:r>
            <a:r>
              <a:rPr lang="cs-CZ" sz="1900" dirty="0"/>
              <a:t> </a:t>
            </a:r>
            <a:r>
              <a:rPr lang="cs-CZ" sz="1900" dirty="0" err="1"/>
              <a:t>членения</a:t>
            </a:r>
            <a:r>
              <a:rPr lang="cs-CZ" sz="1900" dirty="0"/>
              <a:t> </a:t>
            </a:r>
            <a:r>
              <a:rPr lang="cs-CZ" sz="1900" dirty="0" err="1"/>
              <a:t>сложных</a:t>
            </a:r>
            <a:r>
              <a:rPr lang="cs-CZ" sz="1900" dirty="0"/>
              <a:t> </a:t>
            </a:r>
            <a:r>
              <a:rPr lang="cs-CZ" sz="1900" dirty="0" err="1"/>
              <a:t>синтаксических</a:t>
            </a:r>
            <a:r>
              <a:rPr lang="cs-CZ" sz="1900" dirty="0"/>
              <a:t> </a:t>
            </a:r>
            <a:r>
              <a:rPr lang="cs-CZ" sz="1900" dirty="0" err="1"/>
              <a:t>конструкций</a:t>
            </a:r>
            <a:r>
              <a:rPr lang="cs-CZ" sz="1900" dirty="0"/>
              <a:t> </a:t>
            </a:r>
            <a:r>
              <a:rPr lang="cs-CZ" sz="1900" dirty="0" err="1"/>
              <a:t>графически</a:t>
            </a:r>
            <a:r>
              <a:rPr lang="cs-CZ" sz="1900" dirty="0"/>
              <a:t>, </a:t>
            </a:r>
            <a:r>
              <a:rPr lang="cs-CZ" sz="1900" dirty="0" err="1"/>
              <a:t>то</a:t>
            </a:r>
            <a:r>
              <a:rPr lang="cs-CZ" sz="1900" dirty="0"/>
              <a:t> </a:t>
            </a:r>
            <a:r>
              <a:rPr lang="cs-CZ" sz="1900" dirty="0" err="1"/>
              <a:t>схемы</a:t>
            </a:r>
            <a:r>
              <a:rPr lang="cs-CZ" sz="1900" dirty="0"/>
              <a:t> </a:t>
            </a:r>
            <a:r>
              <a:rPr lang="cs-CZ" sz="1900" dirty="0" err="1"/>
              <a:t>приводимых</a:t>
            </a:r>
            <a:r>
              <a:rPr lang="cs-CZ" sz="1900" dirty="0"/>
              <a:t> </a:t>
            </a:r>
            <a:r>
              <a:rPr lang="cs-CZ" sz="1900" dirty="0" err="1"/>
              <a:t>предложений</a:t>
            </a:r>
            <a:r>
              <a:rPr lang="cs-CZ" sz="1900" dirty="0"/>
              <a:t> </a:t>
            </a:r>
            <a:r>
              <a:rPr lang="cs-CZ" sz="1900" dirty="0" err="1"/>
              <a:t>могут</a:t>
            </a:r>
            <a:r>
              <a:rPr lang="cs-CZ" sz="1900" dirty="0"/>
              <a:t> </a:t>
            </a:r>
            <a:r>
              <a:rPr lang="cs-CZ" sz="1900" dirty="0" err="1"/>
              <a:t>быть</a:t>
            </a:r>
            <a:r>
              <a:rPr lang="cs-CZ" sz="1900" dirty="0"/>
              <a:t> </a:t>
            </a:r>
            <a:r>
              <a:rPr lang="cs-CZ" sz="1900" dirty="0" err="1"/>
              <a:t>представлены</a:t>
            </a:r>
            <a:r>
              <a:rPr lang="cs-CZ" sz="1900" dirty="0"/>
              <a:t> </a:t>
            </a:r>
            <a:r>
              <a:rPr lang="cs-CZ" sz="1900" dirty="0" err="1"/>
              <a:t>следующим</a:t>
            </a:r>
            <a:r>
              <a:rPr lang="cs-CZ" sz="1900" dirty="0"/>
              <a:t> </a:t>
            </a:r>
            <a:r>
              <a:rPr lang="cs-CZ" sz="1900" dirty="0" err="1"/>
              <a:t>образом</a:t>
            </a:r>
            <a:r>
              <a:rPr lang="cs-CZ" sz="1900" dirty="0"/>
              <a:t>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29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F7186-2FDC-4129-9DF3-B98770CB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0579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Сложные синтаксические конструкции</a:t>
            </a:r>
            <a:endParaRPr lang="cs-CZ" sz="3600" b="1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2F0C6A-29C4-4B5C-82EE-2ED24781B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31264"/>
            <a:ext cx="10357104" cy="430377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8" name="Picture 4" descr="18_s_351">
            <a:extLst>
              <a:ext uri="{FF2B5EF4-FFF2-40B4-BE49-F238E27FC236}">
                <a16:creationId xmlns:a16="http://schemas.microsoft.com/office/drawing/2014/main" id="{7676062C-7465-48E0-8497-359783E2C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558" y="2756847"/>
            <a:ext cx="5676900" cy="295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04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_s_352">
            <a:extLst>
              <a:ext uri="{FF2B5EF4-FFF2-40B4-BE49-F238E27FC236}">
                <a16:creationId xmlns:a16="http://schemas.microsoft.com/office/drawing/2014/main" id="{813911D9-F198-49AA-9EE5-004650A87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508" y="3144369"/>
            <a:ext cx="3143032" cy="157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EAEF5C-131F-48F9-A560-8D74530FDD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8615" y="638365"/>
            <a:ext cx="10925033" cy="36496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dirty="0" err="1"/>
              <a:t>Таким</a:t>
            </a:r>
            <a:r>
              <a:rPr lang="cs-CZ" dirty="0"/>
              <a:t> </a:t>
            </a:r>
            <a:r>
              <a:rPr lang="cs-CZ" dirty="0" err="1"/>
              <a:t>образом</a:t>
            </a:r>
            <a:r>
              <a:rPr lang="cs-CZ" dirty="0"/>
              <a:t>,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более</a:t>
            </a:r>
            <a:r>
              <a:rPr lang="cs-CZ" dirty="0"/>
              <a:t> </a:t>
            </a:r>
            <a:r>
              <a:rPr lang="cs-CZ" dirty="0" err="1"/>
              <a:t>высоком</a:t>
            </a:r>
            <a:r>
              <a:rPr lang="cs-CZ" dirty="0"/>
              <a:t> </a:t>
            </a:r>
            <a:r>
              <a:rPr lang="cs-CZ" dirty="0" err="1"/>
              <a:t>уровне</a:t>
            </a:r>
            <a:r>
              <a:rPr lang="cs-CZ" dirty="0"/>
              <a:t> </a:t>
            </a:r>
            <a:r>
              <a:rPr lang="cs-CZ" dirty="0" err="1"/>
              <a:t>членения</a:t>
            </a:r>
            <a:r>
              <a:rPr lang="cs-CZ" dirty="0"/>
              <a:t> - </a:t>
            </a:r>
            <a:r>
              <a:rPr lang="cs-CZ" dirty="0" err="1"/>
              <a:t>логико-синтаксическом</a:t>
            </a:r>
            <a:r>
              <a:rPr lang="cs-CZ" dirty="0"/>
              <a:t> - </a:t>
            </a:r>
            <a:r>
              <a:rPr lang="cs-CZ" dirty="0" err="1"/>
              <a:t>сложные</a:t>
            </a:r>
            <a:r>
              <a:rPr lang="cs-CZ" dirty="0"/>
              <a:t> </a:t>
            </a:r>
            <a:r>
              <a:rPr lang="cs-CZ" dirty="0" err="1"/>
              <a:t>синтаксические</a:t>
            </a:r>
            <a:r>
              <a:rPr lang="cs-CZ" dirty="0"/>
              <a:t> </a:t>
            </a:r>
            <a:r>
              <a:rPr lang="cs-CZ" dirty="0" err="1"/>
              <a:t>конструкции</a:t>
            </a:r>
            <a:r>
              <a:rPr lang="cs-CZ" dirty="0"/>
              <a:t> </a:t>
            </a:r>
            <a:r>
              <a:rPr lang="cs-CZ" dirty="0" err="1"/>
              <a:t>могут</a:t>
            </a:r>
            <a:r>
              <a:rPr lang="cs-CZ" dirty="0"/>
              <a:t> </a:t>
            </a:r>
            <a:r>
              <a:rPr lang="cs-CZ" dirty="0" err="1"/>
              <a:t>иметь</a:t>
            </a:r>
            <a:r>
              <a:rPr lang="cs-CZ" dirty="0"/>
              <a:t> </a:t>
            </a:r>
            <a:r>
              <a:rPr lang="cs-CZ" dirty="0" err="1"/>
              <a:t>только</a:t>
            </a:r>
            <a:r>
              <a:rPr lang="cs-CZ" dirty="0"/>
              <a:t> </a:t>
            </a:r>
            <a:r>
              <a:rPr lang="cs-CZ" dirty="0" err="1"/>
              <a:t>сочинительную</a:t>
            </a:r>
            <a:r>
              <a:rPr lang="cs-CZ" dirty="0"/>
              <a:t> и </a:t>
            </a:r>
            <a:r>
              <a:rPr lang="cs-CZ" dirty="0" err="1"/>
              <a:t>бессоюзную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 </a:t>
            </a:r>
            <a:r>
              <a:rPr lang="cs-CZ" dirty="0" err="1"/>
              <a:t>наиболее</a:t>
            </a:r>
            <a:r>
              <a:rPr lang="cs-CZ" dirty="0"/>
              <a:t> </a:t>
            </a:r>
            <a:r>
              <a:rPr lang="cs-CZ" dirty="0" err="1"/>
              <a:t>свободные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же</a:t>
            </a:r>
            <a:r>
              <a:rPr lang="cs-CZ" dirty="0"/>
              <a:t> </a:t>
            </a:r>
            <a:r>
              <a:rPr lang="cs-CZ" dirty="0" err="1"/>
              <a:t>касается</a:t>
            </a:r>
            <a:r>
              <a:rPr lang="cs-CZ" dirty="0"/>
              <a:t> </a:t>
            </a:r>
            <a:r>
              <a:rPr lang="cs-CZ" dirty="0" err="1"/>
              <a:t>связи</a:t>
            </a:r>
            <a:r>
              <a:rPr lang="cs-CZ" dirty="0"/>
              <a:t> </a:t>
            </a:r>
            <a:r>
              <a:rPr lang="cs-CZ" dirty="0" err="1"/>
              <a:t>подчинительной</a:t>
            </a:r>
            <a:r>
              <a:rPr lang="cs-CZ" dirty="0"/>
              <a:t> (</a:t>
            </a:r>
            <a:r>
              <a:rPr lang="cs-CZ" dirty="0" err="1"/>
              <a:t>связи</a:t>
            </a:r>
            <a:r>
              <a:rPr lang="cs-CZ" dirty="0"/>
              <a:t> </a:t>
            </a:r>
            <a:r>
              <a:rPr lang="cs-CZ" dirty="0" err="1"/>
              <a:t>более</a:t>
            </a:r>
            <a:r>
              <a:rPr lang="cs-CZ" dirty="0"/>
              <a:t> </a:t>
            </a:r>
            <a:r>
              <a:rPr lang="cs-CZ" dirty="0" err="1"/>
              <a:t>тесной</a:t>
            </a:r>
            <a:r>
              <a:rPr lang="cs-CZ" dirty="0"/>
              <a:t>), </a:t>
            </a:r>
            <a:r>
              <a:rPr lang="cs-CZ" dirty="0" err="1"/>
              <a:t>то</a:t>
            </a:r>
            <a:r>
              <a:rPr lang="cs-CZ" dirty="0"/>
              <a:t> </a:t>
            </a:r>
            <a:r>
              <a:rPr lang="cs-CZ" dirty="0" err="1"/>
              <a:t>она</a:t>
            </a:r>
            <a:r>
              <a:rPr lang="cs-CZ" dirty="0"/>
              <a:t> </a:t>
            </a:r>
            <a:r>
              <a:rPr lang="cs-CZ" dirty="0" err="1"/>
              <a:t>возможна</a:t>
            </a:r>
            <a:r>
              <a:rPr lang="cs-CZ" dirty="0"/>
              <a:t> </a:t>
            </a:r>
            <a:r>
              <a:rPr lang="cs-CZ" dirty="0" err="1"/>
              <a:t>лишь</a:t>
            </a:r>
            <a:r>
              <a:rPr lang="cs-CZ" dirty="0"/>
              <a:t>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внутренняя</a:t>
            </a:r>
            <a:r>
              <a:rPr lang="cs-CZ" dirty="0"/>
              <a:t> </a:t>
            </a:r>
            <a:r>
              <a:rPr lang="cs-CZ" dirty="0" err="1"/>
              <a:t>связь</a:t>
            </a:r>
            <a:r>
              <a:rPr lang="cs-CZ" dirty="0"/>
              <a:t> </a:t>
            </a:r>
            <a:r>
              <a:rPr lang="cs-CZ" dirty="0" err="1"/>
              <a:t>между</a:t>
            </a:r>
            <a:r>
              <a:rPr lang="cs-CZ" dirty="0"/>
              <a:t> </a:t>
            </a:r>
            <a:r>
              <a:rPr lang="cs-CZ" dirty="0" err="1"/>
              <a:t>частями</a:t>
            </a:r>
            <a:r>
              <a:rPr lang="cs-CZ" dirty="0"/>
              <a:t> </a:t>
            </a:r>
            <a:r>
              <a:rPr lang="cs-CZ" dirty="0" err="1"/>
              <a:t>компонентов</a:t>
            </a:r>
            <a:r>
              <a:rPr lang="cs-CZ" dirty="0"/>
              <a:t>, </a:t>
            </a:r>
            <a:r>
              <a:rPr lang="cs-CZ" dirty="0" err="1"/>
              <a:t>т.е</a:t>
            </a:r>
            <a:r>
              <a:rPr lang="cs-CZ" dirty="0"/>
              <a:t>. </a:t>
            </a:r>
            <a:r>
              <a:rPr lang="cs-CZ" dirty="0" err="1"/>
              <a:t>обнаруживается</a:t>
            </a:r>
            <a:r>
              <a:rPr lang="cs-CZ" dirty="0"/>
              <a:t> </a:t>
            </a:r>
            <a:r>
              <a:rPr lang="cs-CZ" dirty="0" err="1"/>
              <a:t>только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втором</a:t>
            </a:r>
            <a:r>
              <a:rPr lang="cs-CZ" dirty="0"/>
              <a:t> </a:t>
            </a:r>
            <a:r>
              <a:rPr lang="cs-CZ" dirty="0" err="1"/>
              <a:t>уровне</a:t>
            </a:r>
            <a:r>
              <a:rPr lang="cs-CZ" dirty="0"/>
              <a:t> </a:t>
            </a:r>
            <a:r>
              <a:rPr lang="cs-CZ" dirty="0" err="1"/>
              <a:t>членения</a:t>
            </a:r>
            <a:r>
              <a:rPr lang="cs-CZ" dirty="0"/>
              <a:t> </a:t>
            </a:r>
            <a:r>
              <a:rPr lang="cs-CZ" dirty="0" err="1"/>
              <a:t>сложной</a:t>
            </a:r>
            <a:r>
              <a:rPr lang="cs-CZ" dirty="0"/>
              <a:t> </a:t>
            </a:r>
            <a:r>
              <a:rPr lang="cs-CZ" dirty="0" err="1"/>
              <a:t>синтаксической</a:t>
            </a:r>
            <a:r>
              <a:rPr lang="cs-CZ" dirty="0"/>
              <a:t> </a:t>
            </a:r>
            <a:r>
              <a:rPr lang="cs-CZ" dirty="0" err="1"/>
              <a:t>конструкции</a:t>
            </a:r>
            <a:r>
              <a:rPr lang="cs-CZ" dirty="0"/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dirty="0" err="1"/>
              <a:t>Особенно</a:t>
            </a:r>
            <a:r>
              <a:rPr lang="cs-CZ" dirty="0"/>
              <a:t> </a:t>
            </a:r>
            <a:r>
              <a:rPr lang="cs-CZ" dirty="0" err="1"/>
              <a:t>наглядно</a:t>
            </a:r>
            <a:r>
              <a:rPr lang="cs-CZ" dirty="0"/>
              <a:t> </a:t>
            </a:r>
            <a:r>
              <a:rPr lang="cs-CZ" dirty="0" err="1"/>
              <a:t>выявляется</a:t>
            </a:r>
            <a:r>
              <a:rPr lang="cs-CZ" dirty="0"/>
              <a:t>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при</a:t>
            </a:r>
            <a:r>
              <a:rPr lang="cs-CZ" dirty="0"/>
              <a:t> </a:t>
            </a:r>
            <a:r>
              <a:rPr lang="cs-CZ" dirty="0" err="1"/>
              <a:t>объединении</a:t>
            </a:r>
            <a:r>
              <a:rPr lang="cs-CZ" dirty="0"/>
              <a:t> </a:t>
            </a:r>
            <a:r>
              <a:rPr lang="cs-CZ" dirty="0" err="1"/>
              <a:t>двух</a:t>
            </a:r>
            <a:r>
              <a:rPr lang="cs-CZ" dirty="0"/>
              <a:t> </a:t>
            </a:r>
            <a:r>
              <a:rPr lang="cs-CZ" dirty="0" err="1"/>
              <a:t>сложноподчиненных</a:t>
            </a:r>
            <a:r>
              <a:rPr lang="cs-CZ" dirty="0"/>
              <a:t> </a:t>
            </a:r>
            <a:r>
              <a:rPr lang="cs-CZ" dirty="0" err="1"/>
              <a:t>предложений</a:t>
            </a:r>
            <a:r>
              <a:rPr lang="cs-CZ" dirty="0"/>
              <a:t> в </a:t>
            </a:r>
            <a:r>
              <a:rPr lang="cs-CZ" dirty="0" err="1"/>
              <a:t>сложную</a:t>
            </a:r>
            <a:r>
              <a:rPr lang="cs-CZ" dirty="0"/>
              <a:t> </a:t>
            </a:r>
            <a:r>
              <a:rPr lang="cs-CZ" dirty="0" err="1"/>
              <a:t>синтаксическую</a:t>
            </a:r>
            <a:r>
              <a:rPr lang="cs-CZ" dirty="0"/>
              <a:t> </a:t>
            </a:r>
            <a:r>
              <a:rPr lang="cs-CZ" dirty="0" err="1"/>
              <a:t>конструкцию</a:t>
            </a:r>
            <a:r>
              <a:rPr lang="cs-CZ" dirty="0"/>
              <a:t>: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i="1" dirty="0" err="1"/>
              <a:t>То</a:t>
            </a:r>
            <a:r>
              <a:rPr lang="cs-CZ" i="1" dirty="0"/>
              <a:t> </a:t>
            </a:r>
            <a:r>
              <a:rPr lang="cs-CZ" i="1" dirty="0" err="1"/>
              <a:t>было</a:t>
            </a:r>
            <a:r>
              <a:rPr lang="cs-CZ" i="1" dirty="0"/>
              <a:t> </a:t>
            </a:r>
            <a:r>
              <a:rPr lang="cs-CZ" i="1" dirty="0" err="1"/>
              <a:t>время</a:t>
            </a:r>
            <a:r>
              <a:rPr lang="cs-CZ" i="1" dirty="0"/>
              <a:t>, </a:t>
            </a:r>
            <a:r>
              <a:rPr lang="cs-CZ" i="1" dirty="0" err="1"/>
              <a:t>когда</a:t>
            </a:r>
            <a:r>
              <a:rPr lang="cs-CZ" i="1" dirty="0"/>
              <a:t> </a:t>
            </a:r>
            <a:r>
              <a:rPr lang="cs-CZ" i="1" dirty="0" err="1"/>
              <a:t>стихи</a:t>
            </a:r>
            <a:r>
              <a:rPr lang="cs-CZ" i="1" dirty="0"/>
              <a:t> </a:t>
            </a:r>
            <a:r>
              <a:rPr lang="cs-CZ" i="1" dirty="0" err="1"/>
              <a:t>Полонского</a:t>
            </a:r>
            <a:r>
              <a:rPr lang="cs-CZ" i="1" dirty="0"/>
              <a:t>, </a:t>
            </a:r>
            <a:r>
              <a:rPr lang="cs-CZ" i="1" dirty="0" err="1"/>
              <a:t>Майкова</a:t>
            </a:r>
            <a:r>
              <a:rPr lang="cs-CZ" i="1" dirty="0"/>
              <a:t> и </a:t>
            </a:r>
            <a:r>
              <a:rPr lang="cs-CZ" i="1" dirty="0" err="1"/>
              <a:t>Апухтина</a:t>
            </a:r>
            <a:r>
              <a:rPr lang="cs-CZ" i="1" dirty="0"/>
              <a:t> </a:t>
            </a:r>
            <a:r>
              <a:rPr lang="cs-CZ" i="1" dirty="0" err="1"/>
              <a:t>были</a:t>
            </a:r>
            <a:r>
              <a:rPr lang="cs-CZ" i="1" dirty="0"/>
              <a:t> </a:t>
            </a:r>
            <a:r>
              <a:rPr lang="cs-CZ" i="1" dirty="0" err="1"/>
              <a:t>известны</a:t>
            </a:r>
            <a:r>
              <a:rPr lang="cs-CZ" i="1" dirty="0"/>
              <a:t> </a:t>
            </a:r>
            <a:r>
              <a:rPr lang="cs-CZ" i="1" dirty="0" err="1"/>
              <a:t>лучше</a:t>
            </a:r>
            <a:r>
              <a:rPr lang="cs-CZ" i="1" dirty="0"/>
              <a:t>, </a:t>
            </a:r>
            <a:r>
              <a:rPr lang="cs-CZ" i="1" dirty="0" err="1"/>
              <a:t>чем</a:t>
            </a:r>
            <a:r>
              <a:rPr lang="cs-CZ" i="1" dirty="0"/>
              <a:t> </a:t>
            </a:r>
            <a:r>
              <a:rPr lang="cs-CZ" i="1" dirty="0" err="1"/>
              <a:t>простые</a:t>
            </a:r>
            <a:r>
              <a:rPr lang="cs-CZ" i="1" dirty="0"/>
              <a:t> </a:t>
            </a:r>
            <a:r>
              <a:rPr lang="cs-CZ" i="1" dirty="0" err="1"/>
              <a:t>пушкинские</a:t>
            </a:r>
            <a:r>
              <a:rPr lang="cs-CZ" i="1" dirty="0"/>
              <a:t> </a:t>
            </a:r>
            <a:r>
              <a:rPr lang="cs-CZ" i="1" dirty="0" err="1"/>
              <a:t>напевы</a:t>
            </a:r>
            <a:r>
              <a:rPr lang="cs-CZ" i="1" dirty="0"/>
              <a:t>, и </a:t>
            </a:r>
            <a:r>
              <a:rPr lang="cs-CZ" i="1" dirty="0" err="1"/>
              <a:t>Левитан</a:t>
            </a:r>
            <a:r>
              <a:rPr lang="cs-CZ" i="1" dirty="0"/>
              <a:t> </a:t>
            </a:r>
            <a:r>
              <a:rPr lang="cs-CZ" i="1" dirty="0" err="1"/>
              <a:t>даже</a:t>
            </a:r>
            <a:r>
              <a:rPr lang="cs-CZ" i="1" dirty="0"/>
              <a:t> </a:t>
            </a:r>
            <a:r>
              <a:rPr lang="cs-CZ" i="1" dirty="0" err="1"/>
              <a:t>не</a:t>
            </a:r>
            <a:r>
              <a:rPr lang="cs-CZ" i="1" dirty="0"/>
              <a:t> </a:t>
            </a:r>
            <a:r>
              <a:rPr lang="cs-CZ" i="1" dirty="0" err="1"/>
              <a:t>знал</a:t>
            </a:r>
            <a:r>
              <a:rPr lang="cs-CZ" i="1" dirty="0"/>
              <a:t>, </a:t>
            </a:r>
            <a:r>
              <a:rPr lang="cs-CZ" i="1" dirty="0" err="1"/>
              <a:t>что</a:t>
            </a:r>
            <a:r>
              <a:rPr lang="cs-CZ" i="1" dirty="0"/>
              <a:t> </a:t>
            </a:r>
            <a:r>
              <a:rPr lang="cs-CZ" i="1" dirty="0" err="1"/>
              <a:t>слова</a:t>
            </a:r>
            <a:r>
              <a:rPr lang="cs-CZ" i="1" dirty="0"/>
              <a:t> </a:t>
            </a:r>
            <a:r>
              <a:rPr lang="cs-CZ" i="1" dirty="0" err="1"/>
              <a:t>этого</a:t>
            </a:r>
            <a:r>
              <a:rPr lang="cs-CZ" i="1" dirty="0"/>
              <a:t> </a:t>
            </a:r>
            <a:r>
              <a:rPr lang="cs-CZ" i="1" dirty="0" err="1"/>
              <a:t>романса</a:t>
            </a:r>
            <a:r>
              <a:rPr lang="cs-CZ" i="1" dirty="0"/>
              <a:t> </a:t>
            </a:r>
            <a:r>
              <a:rPr lang="cs-CZ" i="1" dirty="0" err="1"/>
              <a:t>принадлежали</a:t>
            </a:r>
            <a:r>
              <a:rPr lang="cs-CZ" i="1" dirty="0"/>
              <a:t> </a:t>
            </a:r>
            <a:r>
              <a:rPr lang="cs-CZ" i="1" dirty="0" err="1"/>
              <a:t>Пушкину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30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0_s_352">
            <a:extLst>
              <a:ext uri="{FF2B5EF4-FFF2-40B4-BE49-F238E27FC236}">
                <a16:creationId xmlns:a16="http://schemas.microsoft.com/office/drawing/2014/main" id="{545F35E0-80B4-46B1-8DB9-AD0CE1C2D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351" y="3429000"/>
            <a:ext cx="3019646" cy="121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14F9A1-0708-4CE6-94F9-49946974E3E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73997" y="895611"/>
            <a:ext cx="7549429" cy="39322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 err="1"/>
              <a:t>Сложные</a:t>
            </a:r>
            <a:r>
              <a:rPr lang="cs-CZ" sz="2000" dirty="0"/>
              <a:t> </a:t>
            </a:r>
            <a:r>
              <a:rPr lang="cs-CZ" sz="2000" dirty="0" err="1"/>
              <a:t>синтаксические</a:t>
            </a:r>
            <a:r>
              <a:rPr lang="cs-CZ" sz="2000" dirty="0"/>
              <a:t> </a:t>
            </a:r>
            <a:r>
              <a:rPr lang="cs-CZ" sz="2000" dirty="0" err="1"/>
              <a:t>конструкции</a:t>
            </a:r>
            <a:r>
              <a:rPr lang="cs-CZ" sz="2000" dirty="0"/>
              <a:t> </a:t>
            </a:r>
            <a:r>
              <a:rPr lang="cs-CZ" sz="2000" dirty="0" err="1"/>
              <a:t>могут</a:t>
            </a:r>
            <a:r>
              <a:rPr lang="cs-CZ" sz="2000" dirty="0"/>
              <a:t> </a:t>
            </a:r>
            <a:r>
              <a:rPr lang="cs-CZ" sz="2000" dirty="0" err="1"/>
              <a:t>иметь</a:t>
            </a:r>
            <a:r>
              <a:rPr lang="cs-CZ" sz="2000" dirty="0"/>
              <a:t> </a:t>
            </a:r>
            <a:r>
              <a:rPr lang="cs-CZ" sz="2000" dirty="0" err="1"/>
              <a:t>компоненты</a:t>
            </a:r>
            <a:r>
              <a:rPr lang="cs-CZ" sz="2000" dirty="0"/>
              <a:t> </a:t>
            </a:r>
            <a:r>
              <a:rPr lang="cs-CZ" sz="2000" dirty="0" err="1"/>
              <a:t>чрезвычайно</a:t>
            </a:r>
            <a:r>
              <a:rPr lang="cs-CZ" sz="2000" dirty="0"/>
              <a:t> </a:t>
            </a:r>
            <a:r>
              <a:rPr lang="cs-CZ" sz="2000" dirty="0" err="1"/>
              <a:t>распространенные</a:t>
            </a:r>
            <a:r>
              <a:rPr lang="cs-CZ" sz="2000" dirty="0"/>
              <a:t>: </a:t>
            </a:r>
          </a:p>
          <a:p>
            <a:pPr marL="0" indent="0" algn="just">
              <a:buNone/>
            </a:pPr>
            <a:r>
              <a:rPr lang="cs-CZ" sz="2000" i="1" dirty="0" err="1"/>
              <a:t>Цинциннат</a:t>
            </a:r>
            <a:r>
              <a:rPr lang="cs-CZ" sz="2000" i="1" dirty="0"/>
              <a:t> </a:t>
            </a:r>
            <a:r>
              <a:rPr lang="cs-CZ" sz="2000" i="1" dirty="0" err="1"/>
              <a:t>ничего</a:t>
            </a:r>
            <a:r>
              <a:rPr lang="cs-CZ" sz="2000" i="1" dirty="0"/>
              <a:t> </a:t>
            </a:r>
            <a:r>
              <a:rPr lang="cs-CZ" sz="2000" i="1" dirty="0" err="1"/>
              <a:t>не</a:t>
            </a:r>
            <a:r>
              <a:rPr lang="cs-CZ" sz="2000" i="1" dirty="0"/>
              <a:t> </a:t>
            </a:r>
            <a:r>
              <a:rPr lang="cs-CZ" sz="2000" i="1" dirty="0" err="1"/>
              <a:t>спросил</a:t>
            </a:r>
            <a:r>
              <a:rPr lang="cs-CZ" sz="2000" i="1" dirty="0"/>
              <a:t>, </a:t>
            </a:r>
            <a:r>
              <a:rPr lang="cs-CZ" sz="2000" i="1" dirty="0" err="1"/>
              <a:t>но</a:t>
            </a:r>
            <a:r>
              <a:rPr lang="cs-CZ" sz="2000" i="1" dirty="0"/>
              <a:t>, </a:t>
            </a:r>
            <a:r>
              <a:rPr lang="cs-CZ" sz="2000" i="1" dirty="0" err="1"/>
              <a:t>когда</a:t>
            </a:r>
            <a:r>
              <a:rPr lang="cs-CZ" sz="2000" i="1" dirty="0"/>
              <a:t> </a:t>
            </a:r>
            <a:r>
              <a:rPr lang="cs-CZ" sz="2000" i="1" dirty="0" err="1"/>
              <a:t>Родион</a:t>
            </a:r>
            <a:r>
              <a:rPr lang="cs-CZ" sz="2000" i="1" dirty="0"/>
              <a:t> </a:t>
            </a:r>
            <a:r>
              <a:rPr lang="cs-CZ" sz="2000" i="1" dirty="0" err="1"/>
              <a:t>ушел</a:t>
            </a:r>
            <a:r>
              <a:rPr lang="cs-CZ" sz="2000" i="1" dirty="0"/>
              <a:t> и </a:t>
            </a:r>
            <a:r>
              <a:rPr lang="cs-CZ" sz="2000" i="1" dirty="0" err="1"/>
              <a:t>время</a:t>
            </a:r>
            <a:r>
              <a:rPr lang="cs-CZ" sz="2000" i="1" dirty="0"/>
              <a:t> </a:t>
            </a:r>
            <a:r>
              <a:rPr lang="cs-CZ" sz="2000" i="1" dirty="0" err="1"/>
              <a:t>потянулось</a:t>
            </a:r>
            <a:r>
              <a:rPr lang="cs-CZ" sz="2000" i="1" dirty="0"/>
              <a:t> </a:t>
            </a:r>
            <a:r>
              <a:rPr lang="cs-CZ" sz="2000" i="1" dirty="0" err="1"/>
              <a:t>дальше</a:t>
            </a:r>
            <a:r>
              <a:rPr lang="cs-CZ" sz="2000" i="1" dirty="0"/>
              <a:t> </a:t>
            </a:r>
            <a:r>
              <a:rPr lang="cs-CZ" sz="2000" i="1" dirty="0" err="1"/>
              <a:t>обычной</a:t>
            </a:r>
            <a:r>
              <a:rPr lang="cs-CZ" sz="2000" i="1" dirty="0"/>
              <a:t> </a:t>
            </a:r>
            <a:r>
              <a:rPr lang="cs-CZ" sz="2000" i="1" dirty="0" err="1"/>
              <a:t>своей</a:t>
            </a:r>
            <a:r>
              <a:rPr lang="cs-CZ" sz="2000" i="1" dirty="0"/>
              <a:t> </a:t>
            </a:r>
            <a:r>
              <a:rPr lang="cs-CZ" sz="2000" i="1" dirty="0" err="1"/>
              <a:t>трусцой</a:t>
            </a:r>
            <a:r>
              <a:rPr lang="cs-CZ" sz="2000" i="1" dirty="0"/>
              <a:t>, </a:t>
            </a:r>
            <a:r>
              <a:rPr lang="cs-CZ" sz="2000" i="1" dirty="0" err="1"/>
              <a:t>он</a:t>
            </a:r>
            <a:r>
              <a:rPr lang="cs-CZ" sz="2000" i="1" dirty="0"/>
              <a:t> </a:t>
            </a:r>
            <a:r>
              <a:rPr lang="cs-CZ" sz="2000" i="1" dirty="0" err="1"/>
              <a:t>понял</a:t>
            </a:r>
            <a:r>
              <a:rPr lang="cs-CZ" sz="2000" i="1" dirty="0"/>
              <a:t>, </a:t>
            </a:r>
            <a:r>
              <a:rPr lang="cs-CZ" sz="2000" i="1" dirty="0" err="1"/>
              <a:t>что</a:t>
            </a:r>
            <a:r>
              <a:rPr lang="cs-CZ" sz="2000" i="1" dirty="0"/>
              <a:t> </a:t>
            </a:r>
            <a:r>
              <a:rPr lang="cs-CZ" sz="2000" i="1" dirty="0" err="1"/>
              <a:t>его</a:t>
            </a:r>
            <a:r>
              <a:rPr lang="cs-CZ" sz="2000" i="1" dirty="0"/>
              <a:t> </a:t>
            </a:r>
            <a:r>
              <a:rPr lang="cs-CZ" sz="2000" i="1" dirty="0" err="1"/>
              <a:t>снова</a:t>
            </a:r>
            <a:r>
              <a:rPr lang="cs-CZ" sz="2000" i="1" dirty="0"/>
              <a:t> </a:t>
            </a:r>
            <a:r>
              <a:rPr lang="cs-CZ" sz="2000" i="1" dirty="0" err="1"/>
              <a:t>обманули</a:t>
            </a:r>
            <a:r>
              <a:rPr lang="cs-CZ" sz="2000" i="1" dirty="0"/>
              <a:t>, </a:t>
            </a:r>
            <a:r>
              <a:rPr lang="cs-CZ" sz="2000" i="1" dirty="0" err="1"/>
              <a:t>что</a:t>
            </a:r>
            <a:r>
              <a:rPr lang="cs-CZ" sz="2000" i="1" dirty="0"/>
              <a:t> </a:t>
            </a:r>
            <a:r>
              <a:rPr lang="cs-CZ" sz="2000" i="1" dirty="0" err="1"/>
              <a:t>зря</a:t>
            </a:r>
            <a:r>
              <a:rPr lang="cs-CZ" sz="2000" i="1" dirty="0"/>
              <a:t> </a:t>
            </a:r>
            <a:r>
              <a:rPr lang="cs-CZ" sz="2000" i="1" dirty="0" err="1"/>
              <a:t>он</a:t>
            </a:r>
            <a:r>
              <a:rPr lang="cs-CZ" sz="2000" i="1" dirty="0"/>
              <a:t> </a:t>
            </a:r>
            <a:r>
              <a:rPr lang="cs-CZ" sz="2000" i="1" dirty="0" err="1"/>
              <a:t>так</a:t>
            </a:r>
            <a:r>
              <a:rPr lang="cs-CZ" sz="2000" i="1" dirty="0"/>
              <a:t> </a:t>
            </a:r>
            <a:r>
              <a:rPr lang="cs-CZ" sz="2000" i="1" dirty="0" err="1"/>
              <a:t>напрягал</a:t>
            </a:r>
            <a:r>
              <a:rPr lang="cs-CZ" sz="2000" i="1" dirty="0"/>
              <a:t> </a:t>
            </a:r>
            <a:r>
              <a:rPr lang="cs-CZ" sz="2000" i="1" dirty="0" err="1"/>
              <a:t>душу</a:t>
            </a:r>
            <a:r>
              <a:rPr lang="cs-CZ" sz="2000" i="1" dirty="0"/>
              <a:t> и </a:t>
            </a:r>
            <a:r>
              <a:rPr lang="cs-CZ" sz="2000" i="1" dirty="0" err="1"/>
              <a:t>что</a:t>
            </a:r>
            <a:r>
              <a:rPr lang="cs-CZ" sz="2000" i="1" dirty="0"/>
              <a:t> </a:t>
            </a:r>
            <a:r>
              <a:rPr lang="cs-CZ" sz="2000" i="1" dirty="0" err="1"/>
              <a:t>все</a:t>
            </a:r>
            <a:r>
              <a:rPr lang="cs-CZ" sz="2000" i="1" dirty="0"/>
              <a:t> </a:t>
            </a:r>
            <a:r>
              <a:rPr lang="cs-CZ" sz="2000" i="1" dirty="0" err="1"/>
              <a:t>осталось</a:t>
            </a:r>
            <a:r>
              <a:rPr lang="cs-CZ" sz="2000" i="1" dirty="0"/>
              <a:t> </a:t>
            </a:r>
            <a:r>
              <a:rPr lang="cs-CZ" sz="2000" i="1" dirty="0" err="1"/>
              <a:t>таким</a:t>
            </a:r>
            <a:r>
              <a:rPr lang="cs-CZ" sz="2000" i="1" dirty="0"/>
              <a:t> </a:t>
            </a:r>
            <a:r>
              <a:rPr lang="cs-CZ" sz="2000" i="1" dirty="0" err="1"/>
              <a:t>же</a:t>
            </a:r>
            <a:r>
              <a:rPr lang="cs-CZ" sz="2000" i="1" dirty="0"/>
              <a:t> </a:t>
            </a:r>
            <a:r>
              <a:rPr lang="cs-CZ" sz="2000" i="1" dirty="0" err="1"/>
              <a:t>неопределенным</a:t>
            </a:r>
            <a:r>
              <a:rPr lang="cs-CZ" sz="2000" i="1" dirty="0"/>
              <a:t>, </a:t>
            </a:r>
            <a:r>
              <a:rPr lang="cs-CZ" sz="2000" i="1" dirty="0" err="1"/>
              <a:t>вязким</a:t>
            </a:r>
            <a:r>
              <a:rPr lang="cs-CZ" sz="2000" i="1" dirty="0"/>
              <a:t> и </a:t>
            </a:r>
            <a:r>
              <a:rPr lang="cs-CZ" sz="2000" i="1" dirty="0" err="1"/>
              <a:t>бессмысленным</a:t>
            </a:r>
            <a:r>
              <a:rPr lang="cs-CZ" sz="2000" i="1" dirty="0"/>
              <a:t>, </a:t>
            </a:r>
            <a:r>
              <a:rPr lang="cs-CZ" sz="2000" i="1" dirty="0" err="1"/>
              <a:t>каким</a:t>
            </a:r>
            <a:r>
              <a:rPr lang="cs-CZ" sz="2000" i="1" dirty="0"/>
              <a:t> </a:t>
            </a:r>
            <a:r>
              <a:rPr lang="cs-CZ" sz="2000" i="1" dirty="0" err="1"/>
              <a:t>было</a:t>
            </a:r>
            <a:r>
              <a:rPr lang="cs-CZ" sz="2000" i="1" dirty="0"/>
              <a:t>.</a:t>
            </a:r>
            <a:endParaRPr lang="ru-RU" sz="2000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35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28</TotalTime>
  <Words>908</Words>
  <Application>Microsoft Office PowerPoint</Application>
  <PresentationFormat>Širokoúhlá obrazovka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Garamond</vt:lpstr>
      <vt:lpstr>Savon</vt:lpstr>
      <vt:lpstr>Сложные синтаксические конструкции</vt:lpstr>
      <vt:lpstr>Сложные синтаксические конструкции</vt:lpstr>
      <vt:lpstr>Сложные синтаксические конструкции</vt:lpstr>
      <vt:lpstr>Сложные синтаксические конструкции</vt:lpstr>
      <vt:lpstr>Сложные синтаксические конструкции</vt:lpstr>
      <vt:lpstr>Сложные синтаксические конструкции</vt:lpstr>
      <vt:lpstr>Сложные синтаксические конструкции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Сложные синтаксические конструкции</dc:title>
  <dc:creator>oxinity@outlook.cz</dc:creator>
  <cp:lastModifiedBy>oxinity@outlook.cz</cp:lastModifiedBy>
  <cp:revision>6</cp:revision>
  <dcterms:created xsi:type="dcterms:W3CDTF">2018-04-26T17:50:25Z</dcterms:created>
  <dcterms:modified xsi:type="dcterms:W3CDTF">2018-05-01T19:11:05Z</dcterms:modified>
</cp:coreProperties>
</file>