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2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5/1/2018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5/1/2018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5/1/2018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5/1/2018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5/1/2018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5/1/2018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5/1/2018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5/1/2018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5/1/2018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5/1/2018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5/1/2018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5/1/2018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621DF0-9A48-40F6-A61E-BC9B7E5853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ru-RU" sz="4400" b="1" dirty="0"/>
            </a:br>
            <a:r>
              <a:rPr lang="cs-CZ" sz="4400" b="1" dirty="0" err="1"/>
              <a:t>Сложное</a:t>
            </a:r>
            <a:r>
              <a:rPr lang="cs-CZ" sz="4400" b="1" dirty="0"/>
              <a:t> синтаксическое </a:t>
            </a:r>
            <a:r>
              <a:rPr lang="cs-CZ" sz="4400" b="1" dirty="0" err="1"/>
              <a:t>целое</a:t>
            </a:r>
            <a:r>
              <a:rPr lang="cs-CZ" sz="4400" b="1" dirty="0"/>
              <a:t> </a:t>
            </a:r>
            <a:br>
              <a:rPr lang="ru-RU" sz="4400" b="1" dirty="0"/>
            </a:br>
            <a:r>
              <a:rPr lang="cs-CZ" sz="4400" b="1" dirty="0"/>
              <a:t>(сверхфразовое единство</a:t>
            </a:r>
            <a:r>
              <a:rPr lang="cs-CZ" sz="4400" dirty="0"/>
              <a:t>)</a:t>
            </a:r>
            <a:br>
              <a:rPr lang="cs-CZ" sz="4400" dirty="0"/>
            </a:br>
            <a:endParaRPr lang="cs-CZ" sz="4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9BF4C45-5D66-4634-94DA-4BAC12B910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9920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 descr="Obsah obrázku zvíře, savci, koala, strom&#10;&#10;Popis vygenerován s velmi vysokou mírou spolehlivosti">
            <a:extLst>
              <a:ext uri="{FF2B5EF4-FFF2-40B4-BE49-F238E27FC236}">
                <a16:creationId xmlns:a16="http://schemas.microsoft.com/office/drawing/2014/main" id="{1B4A68E2-157F-4CA3-B57A-BC7EA5147EEA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4108704" y="1524318"/>
            <a:ext cx="3255264" cy="4016946"/>
          </a:xfrm>
        </p:spPr>
      </p:pic>
    </p:spTree>
    <p:extLst>
      <p:ext uri="{BB962C8B-B14F-4D97-AF65-F5344CB8AC3E}">
        <p14:creationId xmlns:p14="http://schemas.microsoft.com/office/powerpoint/2010/main" val="1573584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59E4B6F-68AF-48D3-AC41-62A50774493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27888" y="573342"/>
            <a:ext cx="11106912" cy="58701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err="1"/>
              <a:t>Сложное</a:t>
            </a:r>
            <a:r>
              <a:rPr lang="cs-CZ" dirty="0"/>
              <a:t> </a:t>
            </a:r>
            <a:r>
              <a:rPr lang="cs-CZ" dirty="0" err="1"/>
              <a:t>синтаксическое</a:t>
            </a:r>
            <a:r>
              <a:rPr lang="cs-CZ" dirty="0"/>
              <a:t> </a:t>
            </a:r>
            <a:r>
              <a:rPr lang="cs-CZ" dirty="0" err="1"/>
              <a:t>целое</a:t>
            </a:r>
            <a:r>
              <a:rPr lang="cs-CZ" dirty="0"/>
              <a:t>, </a:t>
            </a:r>
            <a:r>
              <a:rPr lang="cs-CZ" dirty="0" err="1"/>
              <a:t>или</a:t>
            </a:r>
            <a:r>
              <a:rPr lang="cs-CZ" dirty="0"/>
              <a:t> </a:t>
            </a:r>
            <a:r>
              <a:rPr lang="cs-CZ" dirty="0" err="1"/>
              <a:t>сверхфразовое</a:t>
            </a:r>
            <a:r>
              <a:rPr lang="cs-CZ" dirty="0"/>
              <a:t> </a:t>
            </a:r>
            <a:r>
              <a:rPr lang="cs-CZ" dirty="0" err="1"/>
              <a:t>единство</a:t>
            </a:r>
            <a:r>
              <a:rPr lang="cs-CZ" dirty="0"/>
              <a:t>, - </a:t>
            </a:r>
            <a:r>
              <a:rPr lang="cs-CZ" dirty="0" err="1"/>
              <a:t>это</a:t>
            </a:r>
            <a:r>
              <a:rPr lang="cs-CZ" dirty="0"/>
              <a:t> </a:t>
            </a:r>
            <a:r>
              <a:rPr lang="cs-CZ" dirty="0" err="1"/>
              <a:t>сочетание</a:t>
            </a:r>
            <a:r>
              <a:rPr lang="cs-CZ" dirty="0"/>
              <a:t> </a:t>
            </a:r>
            <a:r>
              <a:rPr lang="cs-CZ" dirty="0" err="1"/>
              <a:t>нескольких</a:t>
            </a:r>
            <a:r>
              <a:rPr lang="cs-CZ" dirty="0"/>
              <a:t> </a:t>
            </a:r>
            <a:r>
              <a:rPr lang="cs-CZ" dirty="0" err="1"/>
              <a:t>предложений</a:t>
            </a:r>
            <a:r>
              <a:rPr lang="cs-CZ" dirty="0"/>
              <a:t> в </a:t>
            </a:r>
            <a:r>
              <a:rPr lang="cs-CZ" dirty="0" err="1"/>
              <a:t>тексте</a:t>
            </a:r>
            <a:r>
              <a:rPr lang="cs-CZ" dirty="0"/>
              <a:t>, </a:t>
            </a:r>
            <a:r>
              <a:rPr lang="cs-CZ" dirty="0" err="1"/>
              <a:t>характеризующееся</a:t>
            </a:r>
            <a:r>
              <a:rPr lang="cs-CZ" dirty="0"/>
              <a:t> </a:t>
            </a:r>
            <a:r>
              <a:rPr lang="cs-CZ" dirty="0" err="1"/>
              <a:t>относительной</a:t>
            </a:r>
            <a:r>
              <a:rPr lang="cs-CZ" dirty="0"/>
              <a:t> </a:t>
            </a:r>
            <a:r>
              <a:rPr lang="cs-CZ" dirty="0" err="1"/>
              <a:t>завершенностью</a:t>
            </a:r>
            <a:r>
              <a:rPr lang="cs-CZ" dirty="0"/>
              <a:t> </a:t>
            </a:r>
            <a:r>
              <a:rPr lang="cs-CZ" dirty="0" err="1"/>
              <a:t>темы</a:t>
            </a:r>
            <a:r>
              <a:rPr lang="cs-CZ" dirty="0"/>
              <a:t> (</a:t>
            </a:r>
            <a:r>
              <a:rPr lang="cs-CZ" dirty="0" err="1"/>
              <a:t>микротемы</a:t>
            </a:r>
            <a:r>
              <a:rPr lang="cs-CZ" dirty="0"/>
              <a:t>), </a:t>
            </a:r>
            <a:r>
              <a:rPr lang="cs-CZ" dirty="0" err="1"/>
              <a:t>смысловой</a:t>
            </a:r>
            <a:r>
              <a:rPr lang="cs-CZ" dirty="0"/>
              <a:t> и </a:t>
            </a:r>
            <a:r>
              <a:rPr lang="cs-CZ" dirty="0" err="1"/>
              <a:t>синтаксической</a:t>
            </a:r>
            <a:r>
              <a:rPr lang="cs-CZ" dirty="0"/>
              <a:t> </a:t>
            </a:r>
            <a:r>
              <a:rPr lang="cs-CZ" dirty="0" err="1"/>
              <a:t>спаянностью</a:t>
            </a:r>
            <a:r>
              <a:rPr lang="cs-CZ" dirty="0"/>
              <a:t> </a:t>
            </a:r>
            <a:r>
              <a:rPr lang="cs-CZ" dirty="0" err="1"/>
              <a:t>компонентов</a:t>
            </a:r>
            <a:r>
              <a:rPr lang="cs-CZ" dirty="0"/>
              <a:t>. </a:t>
            </a:r>
            <a:r>
              <a:rPr lang="cs-CZ" dirty="0" err="1"/>
              <a:t>Сложные</a:t>
            </a:r>
            <a:r>
              <a:rPr lang="cs-CZ" dirty="0"/>
              <a:t> </a:t>
            </a:r>
            <a:r>
              <a:rPr lang="cs-CZ" dirty="0" err="1"/>
              <a:t>синтаксические</a:t>
            </a:r>
            <a:r>
              <a:rPr lang="cs-CZ" dirty="0"/>
              <a:t> </a:t>
            </a:r>
            <a:r>
              <a:rPr lang="cs-CZ" dirty="0" err="1"/>
              <a:t>целые</a:t>
            </a:r>
            <a:r>
              <a:rPr lang="cs-CZ" dirty="0"/>
              <a:t> </a:t>
            </a:r>
            <a:r>
              <a:rPr lang="cs-CZ" dirty="0" err="1"/>
              <a:t>являются</a:t>
            </a:r>
            <a:r>
              <a:rPr lang="cs-CZ" dirty="0"/>
              <a:t> </a:t>
            </a:r>
            <a:r>
              <a:rPr lang="cs-CZ" dirty="0" err="1"/>
              <a:t>средством</a:t>
            </a:r>
            <a:r>
              <a:rPr lang="cs-CZ" dirty="0"/>
              <a:t> </a:t>
            </a:r>
            <a:r>
              <a:rPr lang="cs-CZ" dirty="0" err="1"/>
              <a:t>выражения</a:t>
            </a:r>
            <a:r>
              <a:rPr lang="cs-CZ" dirty="0"/>
              <a:t> </a:t>
            </a:r>
            <a:r>
              <a:rPr lang="cs-CZ" dirty="0" err="1"/>
              <a:t>смысловых</a:t>
            </a:r>
            <a:r>
              <a:rPr lang="cs-CZ" dirty="0"/>
              <a:t> и </a:t>
            </a:r>
            <a:r>
              <a:rPr lang="cs-CZ" dirty="0" err="1"/>
              <a:t>логических</a:t>
            </a:r>
            <a:r>
              <a:rPr lang="cs-CZ" dirty="0"/>
              <a:t> </a:t>
            </a:r>
            <a:r>
              <a:rPr lang="cs-CZ" dirty="0" err="1"/>
              <a:t>единств</a:t>
            </a:r>
            <a:r>
              <a:rPr lang="cs-CZ" dirty="0"/>
              <a:t>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cs-CZ" dirty="0" err="1"/>
              <a:t>Отдельные</a:t>
            </a:r>
            <a:r>
              <a:rPr lang="cs-CZ" dirty="0"/>
              <a:t> </a:t>
            </a:r>
            <a:r>
              <a:rPr lang="cs-CZ" dirty="0" err="1"/>
              <a:t>предложения</a:t>
            </a:r>
            <a:r>
              <a:rPr lang="cs-CZ" dirty="0"/>
              <a:t> в </a:t>
            </a:r>
            <a:r>
              <a:rPr lang="cs-CZ" dirty="0" err="1"/>
              <a:t>составе</a:t>
            </a:r>
            <a:r>
              <a:rPr lang="cs-CZ" dirty="0"/>
              <a:t> </a:t>
            </a:r>
            <a:r>
              <a:rPr lang="cs-CZ" dirty="0" err="1"/>
              <a:t>сложных</a:t>
            </a:r>
            <a:r>
              <a:rPr lang="cs-CZ" dirty="0"/>
              <a:t> </a:t>
            </a:r>
            <a:r>
              <a:rPr lang="cs-CZ" dirty="0" err="1"/>
              <a:t>синтаксических</a:t>
            </a:r>
            <a:r>
              <a:rPr lang="cs-CZ" dirty="0"/>
              <a:t> </a:t>
            </a:r>
            <a:r>
              <a:rPr lang="cs-CZ" dirty="0" err="1"/>
              <a:t>целых</a:t>
            </a:r>
            <a:r>
              <a:rPr lang="cs-CZ" dirty="0"/>
              <a:t> </a:t>
            </a:r>
            <a:r>
              <a:rPr lang="cs-CZ" dirty="0" err="1"/>
              <a:t>объединяются</a:t>
            </a:r>
            <a:r>
              <a:rPr lang="cs-CZ" dirty="0"/>
              <a:t> </a:t>
            </a:r>
            <a:r>
              <a:rPr lang="cs-CZ" dirty="0" err="1"/>
              <a:t>межфразовыми</a:t>
            </a:r>
            <a:r>
              <a:rPr lang="cs-CZ" dirty="0"/>
              <a:t> </a:t>
            </a:r>
            <a:r>
              <a:rPr lang="cs-CZ" dirty="0" err="1"/>
              <a:t>связями</a:t>
            </a:r>
            <a:r>
              <a:rPr lang="ru-RU" dirty="0"/>
              <a:t>, которые осуществляются при помощи лексической преемственности, а также специальных синтаксических средств.</a:t>
            </a:r>
            <a:endParaRPr lang="cs-CZ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cs-CZ" dirty="0" err="1"/>
              <a:t>Структурными</a:t>
            </a:r>
            <a:r>
              <a:rPr lang="cs-CZ" dirty="0"/>
              <a:t> </a:t>
            </a:r>
            <a:r>
              <a:rPr lang="cs-CZ" dirty="0" err="1"/>
              <a:t>средствами</a:t>
            </a:r>
            <a:r>
              <a:rPr lang="cs-CZ" dirty="0"/>
              <a:t> </a:t>
            </a:r>
            <a:r>
              <a:rPr lang="cs-CZ" dirty="0" err="1"/>
              <a:t>организации</a:t>
            </a:r>
            <a:r>
              <a:rPr lang="cs-CZ" dirty="0"/>
              <a:t> </a:t>
            </a:r>
            <a:r>
              <a:rPr lang="cs-CZ" dirty="0" err="1"/>
              <a:t>самостоятельных</a:t>
            </a:r>
            <a:r>
              <a:rPr lang="cs-CZ" dirty="0"/>
              <a:t> </a:t>
            </a:r>
            <a:r>
              <a:rPr lang="cs-CZ" dirty="0" err="1"/>
              <a:t>предложений</a:t>
            </a:r>
            <a:r>
              <a:rPr lang="cs-CZ" dirty="0"/>
              <a:t> в </a:t>
            </a:r>
            <a:r>
              <a:rPr lang="cs-CZ" dirty="0" err="1"/>
              <a:t>составе</a:t>
            </a:r>
            <a:r>
              <a:rPr lang="cs-CZ" dirty="0"/>
              <a:t> </a:t>
            </a:r>
            <a:r>
              <a:rPr lang="cs-CZ" dirty="0" err="1"/>
              <a:t>сложных</a:t>
            </a:r>
            <a:r>
              <a:rPr lang="cs-CZ" dirty="0"/>
              <a:t> </a:t>
            </a:r>
            <a:r>
              <a:rPr lang="cs-CZ" dirty="0" err="1"/>
              <a:t>синтаксических</a:t>
            </a:r>
            <a:r>
              <a:rPr lang="cs-CZ" dirty="0"/>
              <a:t> </a:t>
            </a:r>
            <a:r>
              <a:rPr lang="cs-CZ" dirty="0" err="1"/>
              <a:t>целых</a:t>
            </a:r>
            <a:r>
              <a:rPr lang="cs-CZ" dirty="0"/>
              <a:t> </a:t>
            </a:r>
            <a:r>
              <a:rPr lang="cs-CZ" dirty="0" err="1"/>
              <a:t>являются</a:t>
            </a:r>
            <a:r>
              <a:rPr lang="ru-RU" dirty="0"/>
              <a:t>:</a:t>
            </a:r>
            <a:endParaRPr lang="cs-CZ" dirty="0"/>
          </a:p>
          <a:p>
            <a:pPr algn="just"/>
            <a:r>
              <a:rPr lang="cs-CZ" dirty="0" err="1"/>
              <a:t>союзы</a:t>
            </a:r>
            <a:r>
              <a:rPr lang="cs-CZ" dirty="0"/>
              <a:t> в </a:t>
            </a:r>
            <a:r>
              <a:rPr lang="cs-CZ" dirty="0" err="1"/>
              <a:t>присоединительном</a:t>
            </a:r>
            <a:r>
              <a:rPr lang="cs-CZ" dirty="0"/>
              <a:t> </a:t>
            </a:r>
            <a:r>
              <a:rPr lang="cs-CZ" dirty="0" err="1"/>
              <a:t>значении</a:t>
            </a:r>
            <a:r>
              <a:rPr lang="ru-RU" dirty="0"/>
              <a:t>; </a:t>
            </a:r>
            <a:endParaRPr lang="cs-CZ" dirty="0"/>
          </a:p>
          <a:p>
            <a:pPr algn="just"/>
            <a:r>
              <a:rPr lang="cs-CZ" dirty="0" err="1"/>
              <a:t>анафорически</a:t>
            </a:r>
            <a:r>
              <a:rPr lang="cs-CZ" dirty="0"/>
              <a:t> </a:t>
            </a:r>
            <a:r>
              <a:rPr lang="cs-CZ" dirty="0" err="1"/>
              <a:t>употребленные</a:t>
            </a:r>
            <a:r>
              <a:rPr lang="cs-CZ" dirty="0"/>
              <a:t> </a:t>
            </a:r>
            <a:r>
              <a:rPr lang="cs-CZ" dirty="0" err="1"/>
              <a:t>местоимения</a:t>
            </a:r>
            <a:r>
              <a:rPr lang="cs-CZ" dirty="0"/>
              <a:t>, </a:t>
            </a:r>
            <a:r>
              <a:rPr lang="cs-CZ" dirty="0" err="1"/>
              <a:t>наречия</a:t>
            </a:r>
            <a:r>
              <a:rPr lang="cs-CZ" dirty="0"/>
              <a:t>, </a:t>
            </a:r>
            <a:r>
              <a:rPr lang="cs-CZ" dirty="0" err="1"/>
              <a:t>обстоятельственные</a:t>
            </a:r>
            <a:r>
              <a:rPr lang="cs-CZ" dirty="0"/>
              <a:t> </a:t>
            </a:r>
            <a:r>
              <a:rPr lang="cs-CZ" dirty="0" err="1"/>
              <a:t>сочетания</a:t>
            </a:r>
            <a:r>
              <a:rPr lang="cs-CZ" dirty="0"/>
              <a:t>, </a:t>
            </a:r>
            <a:r>
              <a:rPr lang="cs-CZ" dirty="0" err="1"/>
              <a:t>модальные</a:t>
            </a:r>
            <a:r>
              <a:rPr lang="cs-CZ" dirty="0"/>
              <a:t> </a:t>
            </a:r>
            <a:r>
              <a:rPr lang="cs-CZ" dirty="0" err="1"/>
              <a:t>слова</a:t>
            </a:r>
            <a:r>
              <a:rPr lang="ru-RU" dirty="0"/>
              <a:t>;</a:t>
            </a:r>
            <a:endParaRPr lang="cs-CZ" dirty="0"/>
          </a:p>
          <a:p>
            <a:pPr algn="just"/>
            <a:r>
              <a:rPr lang="cs-CZ" dirty="0" err="1"/>
              <a:t>порядок</a:t>
            </a:r>
            <a:r>
              <a:rPr lang="cs-CZ" dirty="0"/>
              <a:t> </a:t>
            </a:r>
            <a:r>
              <a:rPr lang="cs-CZ" dirty="0" err="1"/>
              <a:t>слов</a:t>
            </a:r>
            <a:r>
              <a:rPr lang="ru-RU" dirty="0"/>
              <a:t>; </a:t>
            </a:r>
            <a:endParaRPr lang="cs-CZ" dirty="0"/>
          </a:p>
          <a:p>
            <a:pPr algn="just"/>
            <a:r>
              <a:rPr lang="cs-CZ" dirty="0" err="1"/>
              <a:t>соотнесенность</a:t>
            </a:r>
            <a:r>
              <a:rPr lang="cs-CZ" dirty="0"/>
              <a:t> </a:t>
            </a:r>
            <a:r>
              <a:rPr lang="cs-CZ" dirty="0" err="1"/>
              <a:t>видо-временных</a:t>
            </a:r>
            <a:r>
              <a:rPr lang="cs-CZ" dirty="0"/>
              <a:t> </a:t>
            </a:r>
            <a:r>
              <a:rPr lang="cs-CZ" dirty="0" err="1"/>
              <a:t>форм</a:t>
            </a:r>
            <a:r>
              <a:rPr lang="cs-CZ" dirty="0"/>
              <a:t> </a:t>
            </a:r>
            <a:r>
              <a:rPr lang="cs-CZ" dirty="0" err="1"/>
              <a:t>глаголов</a:t>
            </a:r>
            <a:r>
              <a:rPr lang="ru-RU" dirty="0"/>
              <a:t>; </a:t>
            </a:r>
            <a:endParaRPr lang="cs-CZ" dirty="0"/>
          </a:p>
          <a:p>
            <a:pPr algn="just"/>
            <a:r>
              <a:rPr lang="cs-CZ" dirty="0" err="1"/>
              <a:t>возможная</a:t>
            </a:r>
            <a:r>
              <a:rPr lang="cs-CZ" dirty="0"/>
              <a:t> </a:t>
            </a:r>
            <a:r>
              <a:rPr lang="cs-CZ" dirty="0" err="1"/>
              <a:t>неполнота</a:t>
            </a:r>
            <a:r>
              <a:rPr lang="cs-CZ" dirty="0"/>
              <a:t> </a:t>
            </a:r>
            <a:r>
              <a:rPr lang="cs-CZ" dirty="0" err="1"/>
              <a:t>отдельных</a:t>
            </a:r>
            <a:r>
              <a:rPr lang="cs-CZ" dirty="0"/>
              <a:t> </a:t>
            </a:r>
            <a:r>
              <a:rPr lang="cs-CZ" dirty="0" err="1"/>
              <a:t>предложений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1351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59E4B6F-68AF-48D3-AC41-62A50774493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27888" y="573342"/>
            <a:ext cx="11106912" cy="5870130"/>
          </a:xfrm>
        </p:spPr>
        <p:txBody>
          <a:bodyPr>
            <a:normAutofit/>
          </a:bodyPr>
          <a:lstStyle/>
          <a:p>
            <a:pPr algn="just"/>
            <a:r>
              <a:rPr lang="cs-CZ" dirty="0" err="1"/>
              <a:t>Например</a:t>
            </a:r>
            <a:r>
              <a:rPr lang="cs-CZ" dirty="0"/>
              <a:t>, в </a:t>
            </a:r>
            <a:r>
              <a:rPr lang="cs-CZ" dirty="0" err="1"/>
              <a:t>сложном</a:t>
            </a:r>
            <a:r>
              <a:rPr lang="cs-CZ" dirty="0"/>
              <a:t> </a:t>
            </a:r>
            <a:r>
              <a:rPr lang="cs-CZ" dirty="0" err="1"/>
              <a:t>синтаксическом</a:t>
            </a:r>
            <a:r>
              <a:rPr lang="cs-CZ" dirty="0"/>
              <a:t> </a:t>
            </a:r>
            <a:r>
              <a:rPr lang="cs-CZ" dirty="0" err="1"/>
              <a:t>целом</a:t>
            </a:r>
            <a:r>
              <a:rPr lang="cs-CZ" dirty="0"/>
              <a:t>: </a:t>
            </a:r>
            <a:endParaRPr lang="ru-RU" dirty="0"/>
          </a:p>
          <a:p>
            <a:pPr marL="0" indent="0" algn="just">
              <a:buNone/>
            </a:pPr>
            <a:r>
              <a:rPr lang="ru-RU" i="1" u="sng" dirty="0"/>
              <a:t>Что</a:t>
            </a:r>
            <a:r>
              <a:rPr lang="ru-RU" i="1" dirty="0"/>
              <a:t> </a:t>
            </a:r>
            <a:r>
              <a:rPr lang="ru-RU" b="1" i="1" dirty="0"/>
              <a:t>значит</a:t>
            </a:r>
            <a:r>
              <a:rPr lang="ru-RU" i="1" dirty="0"/>
              <a:t> национальная форма в искусстве? </a:t>
            </a:r>
            <a:r>
              <a:rPr lang="ru-RU" i="1" u="sng" dirty="0"/>
              <a:t>Это</a:t>
            </a:r>
            <a:r>
              <a:rPr lang="ru-RU" i="1" dirty="0"/>
              <a:t> </a:t>
            </a:r>
            <a:r>
              <a:rPr lang="ru-RU" b="1" i="1" dirty="0"/>
              <a:t>значит</a:t>
            </a:r>
            <a:r>
              <a:rPr lang="ru-RU" i="1" dirty="0"/>
              <a:t> прежде всего родной язык. </a:t>
            </a:r>
            <a:r>
              <a:rPr lang="ru-RU" i="1" u="sng" dirty="0"/>
              <a:t>Это</a:t>
            </a:r>
            <a:r>
              <a:rPr lang="ru-RU" i="1" dirty="0"/>
              <a:t> </a:t>
            </a:r>
            <a:r>
              <a:rPr lang="ru-RU" b="1" i="1" dirty="0"/>
              <a:t>значит</a:t>
            </a:r>
            <a:r>
              <a:rPr lang="ru-RU" i="1" dirty="0"/>
              <a:t>-таки своеобразный для каждого народа дух и строй речи, вобравшей в себя в течение столетий народный фольклор </a:t>
            </a:r>
            <a:r>
              <a:rPr lang="ru-RU" dirty="0"/>
              <a:t>(А. Фадеев).</a:t>
            </a:r>
            <a:endParaRPr lang="cs-CZ" dirty="0"/>
          </a:p>
          <a:p>
            <a:pPr algn="just"/>
            <a:r>
              <a:rPr lang="cs-CZ" dirty="0" err="1"/>
              <a:t>средствами</a:t>
            </a:r>
            <a:r>
              <a:rPr lang="cs-CZ" dirty="0"/>
              <a:t> </a:t>
            </a:r>
            <a:r>
              <a:rPr lang="cs-CZ" dirty="0" err="1"/>
              <a:t>организации</a:t>
            </a:r>
            <a:r>
              <a:rPr lang="cs-CZ" dirty="0"/>
              <a:t> </a:t>
            </a:r>
            <a:r>
              <a:rPr lang="cs-CZ" dirty="0" err="1"/>
              <a:t>предложений</a:t>
            </a:r>
            <a:r>
              <a:rPr lang="cs-CZ" dirty="0"/>
              <a:t> </a:t>
            </a:r>
            <a:r>
              <a:rPr lang="cs-CZ" dirty="0" err="1"/>
              <a:t>являются</a:t>
            </a:r>
            <a:r>
              <a:rPr lang="cs-CZ" dirty="0"/>
              <a:t> </a:t>
            </a:r>
            <a:r>
              <a:rPr lang="cs-CZ" dirty="0" err="1"/>
              <a:t>синонимический</a:t>
            </a:r>
            <a:r>
              <a:rPr lang="cs-CZ" dirty="0"/>
              <a:t> </a:t>
            </a:r>
            <a:r>
              <a:rPr lang="cs-CZ" dirty="0" err="1"/>
              <a:t>повтор</a:t>
            </a:r>
            <a:r>
              <a:rPr lang="cs-CZ" dirty="0"/>
              <a:t> (</a:t>
            </a:r>
            <a:r>
              <a:rPr lang="ru-RU" i="1" dirty="0"/>
              <a:t>значит</a:t>
            </a:r>
            <a:r>
              <a:rPr lang="cs-CZ" dirty="0"/>
              <a:t>),</a:t>
            </a:r>
            <a:r>
              <a:rPr lang="ru-RU" dirty="0"/>
              <a:t> субстантиват местоимения </a:t>
            </a:r>
            <a:r>
              <a:rPr lang="ru-RU" i="1" dirty="0"/>
              <a:t>что</a:t>
            </a:r>
            <a:r>
              <a:rPr lang="ru-RU" dirty="0"/>
              <a:t> (это</a:t>
            </a:r>
            <a:r>
              <a:rPr lang="ru-RU"/>
              <a:t>), морфологическое единообразие главных членов предложения</a:t>
            </a:r>
            <a:r>
              <a:rPr lang="cs-CZ"/>
              <a:t>. </a:t>
            </a:r>
            <a:endParaRPr lang="cs-CZ" dirty="0"/>
          </a:p>
          <a:p>
            <a:pPr marL="0" indent="0" algn="just">
              <a:buNone/>
            </a:pPr>
            <a:r>
              <a:rPr lang="cs-CZ" dirty="0"/>
              <a:t> </a:t>
            </a:r>
          </a:p>
          <a:p>
            <a:pPr algn="just"/>
            <a:r>
              <a:rPr lang="cs-CZ" dirty="0" err="1"/>
              <a:t>Предложения</a:t>
            </a:r>
            <a:r>
              <a:rPr lang="cs-CZ" dirty="0"/>
              <a:t> в </a:t>
            </a:r>
            <a:r>
              <a:rPr lang="cs-CZ" dirty="0" err="1"/>
              <a:t>составе</a:t>
            </a:r>
            <a:r>
              <a:rPr lang="cs-CZ" dirty="0"/>
              <a:t> </a:t>
            </a:r>
            <a:r>
              <a:rPr lang="cs-CZ" dirty="0" err="1"/>
              <a:t>сложного</a:t>
            </a:r>
            <a:r>
              <a:rPr lang="cs-CZ" dirty="0"/>
              <a:t> </a:t>
            </a:r>
            <a:r>
              <a:rPr lang="cs-CZ" dirty="0" err="1"/>
              <a:t>синтаксического</a:t>
            </a:r>
            <a:r>
              <a:rPr lang="cs-CZ" dirty="0"/>
              <a:t> </a:t>
            </a:r>
            <a:r>
              <a:rPr lang="cs-CZ" dirty="0" err="1"/>
              <a:t>целого</a:t>
            </a:r>
            <a:r>
              <a:rPr lang="cs-CZ" dirty="0"/>
              <a:t>: </a:t>
            </a:r>
          </a:p>
          <a:p>
            <a:pPr marL="0" indent="0" algn="just">
              <a:buNone/>
            </a:pPr>
            <a:r>
              <a:rPr lang="cs-CZ" i="1" dirty="0" err="1"/>
              <a:t>Вскинешь</a:t>
            </a:r>
            <a:r>
              <a:rPr lang="cs-CZ" i="1" dirty="0"/>
              <a:t> </a:t>
            </a:r>
            <a:r>
              <a:rPr lang="cs-CZ" i="1" dirty="0" err="1"/>
              <a:t>кверху</a:t>
            </a:r>
            <a:r>
              <a:rPr lang="cs-CZ" i="1" dirty="0"/>
              <a:t> </a:t>
            </a:r>
            <a:r>
              <a:rPr lang="cs-CZ" i="1" dirty="0" err="1"/>
              <a:t>тяжелую</a:t>
            </a:r>
            <a:r>
              <a:rPr lang="cs-CZ" i="1" dirty="0"/>
              <a:t>, </a:t>
            </a:r>
            <a:r>
              <a:rPr lang="cs-CZ" i="1" dirty="0" err="1"/>
              <a:t>как</a:t>
            </a:r>
            <a:r>
              <a:rPr lang="cs-CZ" i="1" dirty="0"/>
              <a:t> </a:t>
            </a:r>
            <a:r>
              <a:rPr lang="cs-CZ" i="1" dirty="0" err="1"/>
              <a:t>лом</a:t>
            </a:r>
            <a:r>
              <a:rPr lang="cs-CZ" i="1" dirty="0"/>
              <a:t>, </a:t>
            </a:r>
            <a:r>
              <a:rPr lang="cs-CZ" i="1" dirty="0" err="1"/>
              <a:t>одностволку</a:t>
            </a:r>
            <a:r>
              <a:rPr lang="cs-CZ" i="1" dirty="0"/>
              <a:t> и с </a:t>
            </a:r>
            <a:r>
              <a:rPr lang="cs-CZ" i="1" dirty="0" err="1"/>
              <a:t>маху</a:t>
            </a:r>
            <a:r>
              <a:rPr lang="cs-CZ" i="1" dirty="0"/>
              <a:t> </a:t>
            </a:r>
            <a:r>
              <a:rPr lang="cs-CZ" i="1" dirty="0" err="1"/>
              <a:t>выстрелишь</a:t>
            </a:r>
            <a:r>
              <a:rPr lang="cs-CZ" i="1" dirty="0"/>
              <a:t>. </a:t>
            </a:r>
            <a:r>
              <a:rPr lang="cs-CZ" i="1" dirty="0" err="1"/>
              <a:t>Багровое</a:t>
            </a:r>
            <a:r>
              <a:rPr lang="cs-CZ" i="1" dirty="0"/>
              <a:t> </a:t>
            </a:r>
            <a:r>
              <a:rPr lang="cs-CZ" i="1" dirty="0" err="1"/>
              <a:t>пламя</a:t>
            </a:r>
            <a:r>
              <a:rPr lang="cs-CZ" i="1" dirty="0"/>
              <a:t> с </a:t>
            </a:r>
            <a:r>
              <a:rPr lang="cs-CZ" i="1" dirty="0" err="1"/>
              <a:t>оглушительным</a:t>
            </a:r>
            <a:r>
              <a:rPr lang="cs-CZ" i="1" dirty="0"/>
              <a:t> </a:t>
            </a:r>
            <a:r>
              <a:rPr lang="cs-CZ" i="1" dirty="0" err="1"/>
              <a:t>треском</a:t>
            </a:r>
            <a:r>
              <a:rPr lang="cs-CZ" i="1" dirty="0"/>
              <a:t> </a:t>
            </a:r>
            <a:r>
              <a:rPr lang="cs-CZ" i="1" dirty="0" err="1"/>
              <a:t>блеснет</a:t>
            </a:r>
            <a:r>
              <a:rPr lang="cs-CZ" i="1" dirty="0"/>
              <a:t> к </a:t>
            </a:r>
            <a:r>
              <a:rPr lang="cs-CZ" i="1" dirty="0" err="1"/>
              <a:t>небу</a:t>
            </a:r>
            <a:r>
              <a:rPr lang="cs-CZ" i="1" dirty="0"/>
              <a:t>, </a:t>
            </a:r>
            <a:r>
              <a:rPr lang="cs-CZ" i="1" dirty="0" err="1"/>
              <a:t>ослепит</a:t>
            </a:r>
            <a:r>
              <a:rPr lang="cs-CZ" i="1" dirty="0"/>
              <a:t> </a:t>
            </a:r>
            <a:r>
              <a:rPr lang="cs-CZ" i="1" dirty="0" err="1"/>
              <a:t>на</a:t>
            </a:r>
            <a:r>
              <a:rPr lang="cs-CZ" i="1" dirty="0"/>
              <a:t> </a:t>
            </a:r>
            <a:r>
              <a:rPr lang="cs-CZ" i="1" dirty="0" err="1"/>
              <a:t>миг</a:t>
            </a:r>
            <a:r>
              <a:rPr lang="cs-CZ" i="1" dirty="0"/>
              <a:t> и </a:t>
            </a:r>
            <a:r>
              <a:rPr lang="cs-CZ" i="1" dirty="0" err="1"/>
              <a:t>погасит</a:t>
            </a:r>
            <a:r>
              <a:rPr lang="cs-CZ" i="1" dirty="0"/>
              <a:t> </a:t>
            </a:r>
            <a:r>
              <a:rPr lang="cs-CZ" i="1" dirty="0" err="1"/>
              <a:t>звезды</a:t>
            </a:r>
            <a:r>
              <a:rPr lang="cs-CZ" i="1" dirty="0"/>
              <a:t>, а </a:t>
            </a:r>
            <a:r>
              <a:rPr lang="cs-CZ" i="1" dirty="0" err="1"/>
              <a:t>бодрое</a:t>
            </a:r>
            <a:r>
              <a:rPr lang="cs-CZ" i="1" dirty="0"/>
              <a:t> </a:t>
            </a:r>
            <a:r>
              <a:rPr lang="cs-CZ" i="1" dirty="0" err="1"/>
              <a:t>эхо</a:t>
            </a:r>
            <a:r>
              <a:rPr lang="cs-CZ" i="1" dirty="0"/>
              <a:t> </a:t>
            </a:r>
            <a:r>
              <a:rPr lang="cs-CZ" i="1" dirty="0" err="1"/>
              <a:t>кольцом</a:t>
            </a:r>
            <a:r>
              <a:rPr lang="cs-CZ" i="1" dirty="0"/>
              <a:t> </a:t>
            </a:r>
            <a:r>
              <a:rPr lang="cs-CZ" i="1" dirty="0" err="1"/>
              <a:t>грянет</a:t>
            </a:r>
            <a:r>
              <a:rPr lang="cs-CZ" i="1" dirty="0"/>
              <a:t> и </a:t>
            </a:r>
            <a:r>
              <a:rPr lang="cs-CZ" i="1" dirty="0" err="1"/>
              <a:t>раскатится</a:t>
            </a:r>
            <a:r>
              <a:rPr lang="cs-CZ" i="1" dirty="0"/>
              <a:t> </a:t>
            </a:r>
            <a:r>
              <a:rPr lang="cs-CZ" i="1" dirty="0" err="1"/>
              <a:t>по</a:t>
            </a:r>
            <a:r>
              <a:rPr lang="cs-CZ" i="1" dirty="0"/>
              <a:t> </a:t>
            </a:r>
            <a:r>
              <a:rPr lang="cs-CZ" i="1" dirty="0" err="1"/>
              <a:t>горизонту</a:t>
            </a:r>
            <a:r>
              <a:rPr lang="cs-CZ" i="1" dirty="0"/>
              <a:t>, </a:t>
            </a:r>
            <a:r>
              <a:rPr lang="cs-CZ" i="1" dirty="0" err="1"/>
              <a:t>далеко-далеко</a:t>
            </a:r>
            <a:r>
              <a:rPr lang="cs-CZ" i="1" dirty="0"/>
              <a:t> </a:t>
            </a:r>
            <a:r>
              <a:rPr lang="cs-CZ" i="1" dirty="0" err="1"/>
              <a:t>замирая</a:t>
            </a:r>
            <a:r>
              <a:rPr lang="cs-CZ" i="1" dirty="0"/>
              <a:t> в </a:t>
            </a:r>
            <a:r>
              <a:rPr lang="cs-CZ" i="1" dirty="0" err="1"/>
              <a:t>чистом</a:t>
            </a:r>
            <a:r>
              <a:rPr lang="cs-CZ" i="1" dirty="0"/>
              <a:t> </a:t>
            </a:r>
            <a:r>
              <a:rPr lang="cs-CZ" i="1" dirty="0" err="1"/>
              <a:t>воздухе</a:t>
            </a:r>
            <a:endParaRPr lang="cs-CZ" dirty="0"/>
          </a:p>
          <a:p>
            <a:pPr algn="just"/>
            <a:r>
              <a:rPr lang="cs-CZ" dirty="0" err="1"/>
              <a:t>связаны</a:t>
            </a:r>
            <a:r>
              <a:rPr lang="cs-CZ" dirty="0"/>
              <a:t> </a:t>
            </a:r>
            <a:r>
              <a:rPr lang="cs-CZ" dirty="0" err="1"/>
              <a:t>обозначением</a:t>
            </a:r>
            <a:r>
              <a:rPr lang="cs-CZ" dirty="0"/>
              <a:t> </a:t>
            </a:r>
            <a:r>
              <a:rPr lang="cs-CZ" dirty="0" err="1"/>
              <a:t>действия</a:t>
            </a:r>
            <a:r>
              <a:rPr lang="cs-CZ" dirty="0"/>
              <a:t> (</a:t>
            </a:r>
            <a:r>
              <a:rPr lang="cs-CZ" dirty="0" err="1"/>
              <a:t>первое</a:t>
            </a:r>
            <a:r>
              <a:rPr lang="cs-CZ" dirty="0"/>
              <a:t> </a:t>
            </a:r>
            <a:r>
              <a:rPr lang="cs-CZ" dirty="0" err="1"/>
              <a:t>предложение</a:t>
            </a:r>
            <a:r>
              <a:rPr lang="cs-CZ" dirty="0"/>
              <a:t>) и </a:t>
            </a:r>
            <a:r>
              <a:rPr lang="cs-CZ" dirty="0" err="1"/>
              <a:t>его</a:t>
            </a:r>
            <a:r>
              <a:rPr lang="cs-CZ" dirty="0"/>
              <a:t> </a:t>
            </a:r>
            <a:r>
              <a:rPr lang="cs-CZ" dirty="0" err="1"/>
              <a:t>результата</a:t>
            </a:r>
            <a:r>
              <a:rPr lang="cs-CZ" dirty="0"/>
              <a:t> (</a:t>
            </a:r>
            <a:r>
              <a:rPr lang="cs-CZ" dirty="0" err="1"/>
              <a:t>второе</a:t>
            </a:r>
            <a:r>
              <a:rPr lang="cs-CZ" dirty="0"/>
              <a:t> </a:t>
            </a:r>
            <a:r>
              <a:rPr lang="cs-CZ" dirty="0" err="1"/>
              <a:t>предложение</a:t>
            </a:r>
            <a:r>
              <a:rPr lang="cs-CZ" dirty="0"/>
              <a:t>), </a:t>
            </a:r>
            <a:r>
              <a:rPr lang="cs-CZ" dirty="0" err="1"/>
              <a:t>общностью</a:t>
            </a:r>
            <a:r>
              <a:rPr lang="cs-CZ" dirty="0"/>
              <a:t> </a:t>
            </a:r>
            <a:r>
              <a:rPr lang="cs-CZ" dirty="0" err="1"/>
              <a:t>видо-временных</a:t>
            </a:r>
            <a:r>
              <a:rPr lang="cs-CZ" dirty="0"/>
              <a:t> </a:t>
            </a:r>
            <a:r>
              <a:rPr lang="cs-CZ" dirty="0" err="1"/>
              <a:t>форм</a:t>
            </a:r>
            <a:r>
              <a:rPr lang="cs-CZ" dirty="0"/>
              <a:t> </a:t>
            </a:r>
            <a:r>
              <a:rPr lang="cs-CZ" dirty="0" err="1"/>
              <a:t>глаголов-сказуемых</a:t>
            </a:r>
            <a:r>
              <a:rPr lang="cs-CZ" dirty="0"/>
              <a:t> и </a:t>
            </a:r>
            <a:r>
              <a:rPr lang="cs-CZ" dirty="0" err="1"/>
              <a:t>единством</a:t>
            </a:r>
            <a:r>
              <a:rPr lang="cs-CZ" dirty="0"/>
              <a:t> </a:t>
            </a:r>
            <a:r>
              <a:rPr lang="cs-CZ" dirty="0" err="1"/>
              <a:t>интонации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1967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59E4B6F-68AF-48D3-AC41-62A50774493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27888" y="573342"/>
            <a:ext cx="11106912" cy="58701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err="1"/>
              <a:t>Очень</a:t>
            </a:r>
            <a:r>
              <a:rPr lang="cs-CZ" dirty="0"/>
              <a:t> </a:t>
            </a:r>
            <a:r>
              <a:rPr lang="cs-CZ" dirty="0" err="1"/>
              <a:t>характерны</a:t>
            </a:r>
            <a:r>
              <a:rPr lang="cs-CZ" dirty="0"/>
              <a:t> </a:t>
            </a:r>
            <a:r>
              <a:rPr lang="cs-CZ" dirty="0" err="1"/>
              <a:t>для</a:t>
            </a:r>
            <a:r>
              <a:rPr lang="cs-CZ" dirty="0"/>
              <a:t> </a:t>
            </a:r>
            <a:r>
              <a:rPr lang="cs-CZ" dirty="0" err="1"/>
              <a:t>сложных</a:t>
            </a:r>
            <a:r>
              <a:rPr lang="cs-CZ" dirty="0"/>
              <a:t> </a:t>
            </a:r>
            <a:r>
              <a:rPr lang="cs-CZ" dirty="0" err="1"/>
              <a:t>синтаксических</a:t>
            </a:r>
            <a:r>
              <a:rPr lang="cs-CZ" dirty="0"/>
              <a:t> </a:t>
            </a:r>
            <a:r>
              <a:rPr lang="cs-CZ" dirty="0" err="1"/>
              <a:t>целых</a:t>
            </a:r>
            <a:r>
              <a:rPr lang="cs-CZ" dirty="0"/>
              <a:t> </a:t>
            </a:r>
            <a:r>
              <a:rPr lang="cs-CZ" dirty="0" err="1"/>
              <a:t>присоединительные</a:t>
            </a:r>
            <a:r>
              <a:rPr lang="cs-CZ" dirty="0"/>
              <a:t> </a:t>
            </a:r>
            <a:r>
              <a:rPr lang="cs-CZ" dirty="0" err="1"/>
              <a:t>конструкции</a:t>
            </a:r>
            <a:r>
              <a:rPr lang="cs-CZ" dirty="0"/>
              <a:t>, </a:t>
            </a:r>
            <a:r>
              <a:rPr lang="cs-CZ" dirty="0" err="1"/>
              <a:t>последовательно</a:t>
            </a:r>
            <a:r>
              <a:rPr lang="cs-CZ" dirty="0"/>
              <a:t> </a:t>
            </a:r>
            <a:r>
              <a:rPr lang="cs-CZ" dirty="0" err="1"/>
              <a:t>подключаемые</a:t>
            </a:r>
            <a:r>
              <a:rPr lang="cs-CZ" dirty="0"/>
              <a:t> к </a:t>
            </a:r>
            <a:r>
              <a:rPr lang="cs-CZ" dirty="0" err="1"/>
              <a:t>основному</a:t>
            </a:r>
            <a:r>
              <a:rPr lang="cs-CZ" dirty="0"/>
              <a:t> (</a:t>
            </a:r>
            <a:r>
              <a:rPr lang="cs-CZ" dirty="0" err="1"/>
              <a:t>первому</a:t>
            </a:r>
            <a:r>
              <a:rPr lang="cs-CZ" dirty="0"/>
              <a:t>) </a:t>
            </a:r>
            <a:r>
              <a:rPr lang="cs-CZ" dirty="0" err="1"/>
              <a:t>предложению</a:t>
            </a:r>
            <a:r>
              <a:rPr lang="ru-RU" dirty="0"/>
              <a:t>:</a:t>
            </a:r>
            <a:endParaRPr lang="cs-CZ" dirty="0"/>
          </a:p>
          <a:p>
            <a:pPr marL="0" indent="0" algn="just">
              <a:buNone/>
            </a:pPr>
            <a:r>
              <a:rPr lang="ru-RU" i="1" dirty="0"/>
              <a:t>Познание правды действительности толкает художника к поискам правды изображения и обусловливает гармонию между ними. </a:t>
            </a:r>
            <a:r>
              <a:rPr lang="ru-RU" b="1" i="1" dirty="0"/>
              <a:t>И</a:t>
            </a:r>
            <a:r>
              <a:rPr lang="ru-RU" i="1" dirty="0"/>
              <a:t> мастер способен остро проверить на этой гармонии ценность произведения.</a:t>
            </a:r>
            <a:endParaRPr lang="cs-CZ" i="1" dirty="0"/>
          </a:p>
          <a:p>
            <a:pPr marL="0" indent="0" algn="just">
              <a:buNone/>
            </a:pPr>
            <a:r>
              <a:rPr lang="ru-RU" i="1" dirty="0"/>
              <a:t>В такой проверке участвует не только талант, но еще больше таланта – культура, знания, опыт. </a:t>
            </a:r>
            <a:r>
              <a:rPr lang="ru-RU" b="1" i="1" dirty="0"/>
              <a:t>А</a:t>
            </a:r>
            <a:r>
              <a:rPr lang="ru-RU" i="1" dirty="0"/>
              <a:t> эти качества приобретаются непрерывным трудом. (К. Федин).</a:t>
            </a:r>
            <a:endParaRPr lang="cs-CZ" i="1" dirty="0"/>
          </a:p>
          <a:p>
            <a:pPr marL="0" indent="0" algn="just">
              <a:buNone/>
            </a:pPr>
            <a:endParaRPr 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2723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59E4B6F-68AF-48D3-AC41-62A50774493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27888" y="573342"/>
            <a:ext cx="11106912" cy="587013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b="1" dirty="0" err="1"/>
              <a:t>Структурные</a:t>
            </a:r>
            <a:r>
              <a:rPr lang="cs-CZ" b="1" dirty="0"/>
              <a:t> </a:t>
            </a:r>
            <a:r>
              <a:rPr lang="cs-CZ" b="1" dirty="0" err="1"/>
              <a:t>особенности</a:t>
            </a:r>
            <a:r>
              <a:rPr lang="cs-CZ" b="1" dirty="0"/>
              <a:t> </a:t>
            </a:r>
            <a:r>
              <a:rPr lang="cs-CZ" b="1" dirty="0" err="1"/>
              <a:t>сложных</a:t>
            </a:r>
            <a:r>
              <a:rPr lang="cs-CZ" b="1" dirty="0"/>
              <a:t> </a:t>
            </a:r>
            <a:r>
              <a:rPr lang="cs-CZ" b="1" dirty="0" err="1"/>
              <a:t>синтаксических</a:t>
            </a:r>
            <a:r>
              <a:rPr lang="cs-CZ" b="1" dirty="0"/>
              <a:t> </a:t>
            </a:r>
            <a:r>
              <a:rPr lang="cs-CZ" b="1" dirty="0" err="1"/>
              <a:t>целых</a:t>
            </a:r>
            <a:endParaRPr lang="cs-CZ" dirty="0"/>
          </a:p>
          <a:p>
            <a:pPr marL="0" indent="0" algn="just">
              <a:buNone/>
            </a:pPr>
            <a:r>
              <a:rPr lang="cs-CZ" dirty="0" err="1"/>
              <a:t>Сложные</a:t>
            </a:r>
            <a:r>
              <a:rPr lang="cs-CZ" dirty="0"/>
              <a:t> </a:t>
            </a:r>
            <a:r>
              <a:rPr lang="cs-CZ" dirty="0" err="1"/>
              <a:t>синтаксические</a:t>
            </a:r>
            <a:r>
              <a:rPr lang="cs-CZ" dirty="0"/>
              <a:t> </a:t>
            </a:r>
            <a:r>
              <a:rPr lang="cs-CZ" dirty="0" err="1"/>
              <a:t>целые</a:t>
            </a:r>
            <a:r>
              <a:rPr lang="cs-CZ" dirty="0"/>
              <a:t> </a:t>
            </a:r>
            <a:r>
              <a:rPr lang="cs-CZ" dirty="0" err="1"/>
              <a:t>могут</a:t>
            </a:r>
            <a:r>
              <a:rPr lang="cs-CZ" dirty="0"/>
              <a:t> </a:t>
            </a:r>
            <a:r>
              <a:rPr lang="cs-CZ" dirty="0" err="1"/>
              <a:t>быть</a:t>
            </a:r>
            <a:r>
              <a:rPr lang="cs-CZ" dirty="0"/>
              <a:t> </a:t>
            </a:r>
            <a:r>
              <a:rPr lang="cs-CZ" dirty="0" err="1"/>
              <a:t>однородного</a:t>
            </a:r>
            <a:r>
              <a:rPr lang="cs-CZ" dirty="0"/>
              <a:t> и </a:t>
            </a:r>
            <a:r>
              <a:rPr lang="cs-CZ" dirty="0" err="1"/>
              <a:t>неоднородного</a:t>
            </a:r>
            <a:r>
              <a:rPr lang="cs-CZ" dirty="0"/>
              <a:t> </a:t>
            </a:r>
            <a:r>
              <a:rPr lang="cs-CZ" dirty="0" err="1"/>
              <a:t>состава</a:t>
            </a:r>
            <a:r>
              <a:rPr lang="cs-CZ" dirty="0"/>
              <a:t>. </a:t>
            </a:r>
            <a:r>
              <a:rPr lang="cs-CZ" dirty="0" err="1"/>
              <a:t>Между</a:t>
            </a:r>
            <a:r>
              <a:rPr lang="cs-CZ" dirty="0"/>
              <a:t> </a:t>
            </a:r>
            <a:r>
              <a:rPr lang="cs-CZ" dirty="0" err="1"/>
              <a:t>однородными</a:t>
            </a:r>
            <a:r>
              <a:rPr lang="cs-CZ" dirty="0"/>
              <a:t> </a:t>
            </a:r>
            <a:r>
              <a:rPr lang="cs-CZ" dirty="0" err="1"/>
              <a:t>предложениями</a:t>
            </a:r>
            <a:r>
              <a:rPr lang="cs-CZ" dirty="0"/>
              <a:t> в </a:t>
            </a:r>
            <a:r>
              <a:rPr lang="cs-CZ" dirty="0" err="1"/>
              <a:t>составе</a:t>
            </a:r>
            <a:r>
              <a:rPr lang="cs-CZ" dirty="0"/>
              <a:t> </a:t>
            </a:r>
            <a:r>
              <a:rPr lang="cs-CZ" dirty="0" err="1"/>
              <a:t>сложных</a:t>
            </a:r>
            <a:r>
              <a:rPr lang="cs-CZ" dirty="0"/>
              <a:t> </a:t>
            </a:r>
            <a:r>
              <a:rPr lang="cs-CZ" dirty="0" err="1"/>
              <a:t>синтаксических</a:t>
            </a:r>
            <a:r>
              <a:rPr lang="cs-CZ" dirty="0"/>
              <a:t> </a:t>
            </a:r>
            <a:r>
              <a:rPr lang="cs-CZ" dirty="0" err="1"/>
              <a:t>целых</a:t>
            </a:r>
            <a:r>
              <a:rPr lang="cs-CZ" dirty="0"/>
              <a:t> </a:t>
            </a:r>
            <a:r>
              <a:rPr lang="cs-CZ" dirty="0" err="1"/>
              <a:t>обнаруживается</a:t>
            </a:r>
            <a:r>
              <a:rPr lang="cs-CZ" dirty="0"/>
              <a:t> </a:t>
            </a:r>
            <a:r>
              <a:rPr lang="cs-CZ" dirty="0" err="1"/>
              <a:t>параллельная</a:t>
            </a:r>
            <a:r>
              <a:rPr lang="cs-CZ" dirty="0"/>
              <a:t> </a:t>
            </a:r>
            <a:r>
              <a:rPr lang="cs-CZ" dirty="0" err="1"/>
              <a:t>связь</a:t>
            </a:r>
            <a:r>
              <a:rPr lang="cs-CZ" dirty="0"/>
              <a:t>, </a:t>
            </a:r>
            <a:r>
              <a:rPr lang="cs-CZ" dirty="0" err="1"/>
              <a:t>между</a:t>
            </a:r>
            <a:r>
              <a:rPr lang="cs-CZ" dirty="0"/>
              <a:t> </a:t>
            </a:r>
            <a:r>
              <a:rPr lang="cs-CZ" dirty="0" err="1"/>
              <a:t>неоднородными</a:t>
            </a:r>
            <a:r>
              <a:rPr lang="cs-CZ" dirty="0"/>
              <a:t> - </a:t>
            </a:r>
            <a:r>
              <a:rPr lang="cs-CZ" dirty="0" err="1"/>
              <a:t>цепная</a:t>
            </a:r>
            <a:r>
              <a:rPr lang="cs-CZ" dirty="0"/>
              <a:t>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cs-CZ" dirty="0" err="1"/>
              <a:t>При</a:t>
            </a:r>
            <a:r>
              <a:rPr lang="cs-CZ" dirty="0"/>
              <a:t> </a:t>
            </a:r>
            <a:r>
              <a:rPr lang="cs-CZ" b="1" dirty="0" err="1"/>
              <a:t>параллельной</a:t>
            </a:r>
            <a:r>
              <a:rPr lang="cs-CZ" b="1" dirty="0"/>
              <a:t> </a:t>
            </a:r>
            <a:r>
              <a:rPr lang="cs-CZ" b="1" dirty="0" err="1"/>
              <a:t>связи</a:t>
            </a:r>
            <a:r>
              <a:rPr lang="cs-CZ" b="1" dirty="0"/>
              <a:t> </a:t>
            </a:r>
            <a:r>
              <a:rPr lang="cs-CZ" dirty="0" err="1"/>
              <a:t>содержание</a:t>
            </a:r>
            <a:r>
              <a:rPr lang="cs-CZ" dirty="0"/>
              <a:t> </a:t>
            </a:r>
            <a:r>
              <a:rPr lang="cs-CZ" dirty="0" err="1"/>
              <a:t>предложений</a:t>
            </a:r>
            <a:r>
              <a:rPr lang="cs-CZ" dirty="0"/>
              <a:t> </a:t>
            </a:r>
            <a:r>
              <a:rPr lang="cs-CZ" b="1" i="1" dirty="0" err="1"/>
              <a:t>перечисляется</a:t>
            </a:r>
            <a:r>
              <a:rPr lang="cs-CZ" dirty="0"/>
              <a:t>, </a:t>
            </a:r>
            <a:r>
              <a:rPr lang="cs-CZ" b="1" i="1" dirty="0" err="1"/>
              <a:t>сопоставляется</a:t>
            </a:r>
            <a:r>
              <a:rPr lang="cs-CZ" dirty="0"/>
              <a:t> </a:t>
            </a:r>
            <a:r>
              <a:rPr lang="cs-CZ" dirty="0" err="1"/>
              <a:t>или</a:t>
            </a:r>
            <a:r>
              <a:rPr lang="cs-CZ" dirty="0"/>
              <a:t> </a:t>
            </a:r>
            <a:r>
              <a:rPr lang="cs-CZ" b="1" i="1" dirty="0" err="1"/>
              <a:t>противопоставляется</a:t>
            </a:r>
            <a:r>
              <a:rPr lang="cs-CZ" dirty="0"/>
              <a:t>, в </a:t>
            </a:r>
            <a:r>
              <a:rPr lang="cs-CZ" dirty="0" err="1"/>
              <a:t>них</a:t>
            </a:r>
            <a:r>
              <a:rPr lang="cs-CZ" dirty="0"/>
              <a:t> </a:t>
            </a:r>
            <a:r>
              <a:rPr lang="cs-CZ" dirty="0" err="1"/>
              <a:t>обычно</a:t>
            </a:r>
            <a:r>
              <a:rPr lang="cs-CZ" dirty="0"/>
              <a:t> </a:t>
            </a:r>
            <a:r>
              <a:rPr lang="cs-CZ" dirty="0" err="1"/>
              <a:t>наблюдается</a:t>
            </a:r>
            <a:r>
              <a:rPr lang="cs-CZ" dirty="0"/>
              <a:t> </a:t>
            </a:r>
            <a:r>
              <a:rPr lang="cs-CZ" dirty="0" err="1"/>
              <a:t>структурный</a:t>
            </a:r>
            <a:r>
              <a:rPr lang="cs-CZ" dirty="0"/>
              <a:t> </a:t>
            </a:r>
            <a:r>
              <a:rPr lang="cs-CZ" dirty="0" err="1"/>
              <a:t>параллелизм</a:t>
            </a:r>
            <a:r>
              <a:rPr lang="cs-CZ" dirty="0"/>
              <a:t>. </a:t>
            </a:r>
            <a:r>
              <a:rPr lang="cs-CZ" dirty="0" err="1"/>
              <a:t>Назначение</a:t>
            </a:r>
            <a:r>
              <a:rPr lang="cs-CZ" dirty="0"/>
              <a:t> </a:t>
            </a:r>
            <a:r>
              <a:rPr lang="cs-CZ" dirty="0" err="1"/>
              <a:t>таких</a:t>
            </a:r>
            <a:r>
              <a:rPr lang="cs-CZ" dirty="0"/>
              <a:t> </a:t>
            </a:r>
            <a:r>
              <a:rPr lang="cs-CZ" dirty="0" err="1"/>
              <a:t>сложных</a:t>
            </a:r>
            <a:r>
              <a:rPr lang="cs-CZ" dirty="0"/>
              <a:t> </a:t>
            </a:r>
            <a:r>
              <a:rPr lang="cs-CZ" dirty="0" err="1"/>
              <a:t>синтаксических</a:t>
            </a:r>
            <a:r>
              <a:rPr lang="cs-CZ" dirty="0"/>
              <a:t> </a:t>
            </a:r>
            <a:r>
              <a:rPr lang="cs-CZ" dirty="0" err="1"/>
              <a:t>целых</a:t>
            </a:r>
            <a:r>
              <a:rPr lang="cs-CZ" dirty="0"/>
              <a:t> - </a:t>
            </a:r>
            <a:r>
              <a:rPr lang="cs-CZ" dirty="0" err="1"/>
              <a:t>описание</a:t>
            </a:r>
            <a:r>
              <a:rPr lang="cs-CZ" dirty="0"/>
              <a:t> </a:t>
            </a:r>
            <a:r>
              <a:rPr lang="cs-CZ" dirty="0" err="1"/>
              <a:t>ряда</a:t>
            </a:r>
            <a:r>
              <a:rPr lang="cs-CZ" dirty="0"/>
              <a:t> </a:t>
            </a:r>
            <a:r>
              <a:rPr lang="cs-CZ" dirty="0" err="1"/>
              <a:t>сменяющихся</a:t>
            </a:r>
            <a:r>
              <a:rPr lang="cs-CZ" dirty="0"/>
              <a:t> </a:t>
            </a:r>
            <a:r>
              <a:rPr lang="cs-CZ" dirty="0" err="1"/>
              <a:t>событий</a:t>
            </a:r>
            <a:r>
              <a:rPr lang="cs-CZ" dirty="0"/>
              <a:t>, </a:t>
            </a:r>
            <a:r>
              <a:rPr lang="cs-CZ" dirty="0" err="1"/>
              <a:t>действий</a:t>
            </a:r>
            <a:r>
              <a:rPr lang="cs-CZ" dirty="0"/>
              <a:t>, </a:t>
            </a:r>
            <a:r>
              <a:rPr lang="cs-CZ" dirty="0" err="1"/>
              <a:t>состояний</a:t>
            </a:r>
            <a:r>
              <a:rPr lang="cs-CZ" dirty="0"/>
              <a:t>, </a:t>
            </a:r>
            <a:r>
              <a:rPr lang="cs-CZ" dirty="0" err="1"/>
              <a:t>картин</a:t>
            </a:r>
            <a:r>
              <a:rPr lang="ru-RU" dirty="0"/>
              <a:t>:</a:t>
            </a:r>
            <a:endParaRPr lang="cs-CZ" dirty="0"/>
          </a:p>
          <a:p>
            <a:pPr marL="0" indent="0" algn="just">
              <a:buNone/>
            </a:pPr>
            <a:r>
              <a:rPr lang="cs-CZ" i="1" dirty="0" err="1"/>
              <a:t>Буря</a:t>
            </a:r>
            <a:r>
              <a:rPr lang="cs-CZ" i="1" dirty="0"/>
              <a:t> </a:t>
            </a:r>
            <a:r>
              <a:rPr lang="cs-CZ" i="1" dirty="0" err="1"/>
              <a:t>бушевала</a:t>
            </a:r>
            <a:r>
              <a:rPr lang="cs-CZ" i="1" dirty="0"/>
              <a:t> </a:t>
            </a:r>
            <a:r>
              <a:rPr lang="cs-CZ" i="1" dirty="0" err="1"/>
              <a:t>над</a:t>
            </a:r>
            <a:r>
              <a:rPr lang="cs-CZ" i="1" dirty="0"/>
              <a:t> </a:t>
            </a:r>
            <a:r>
              <a:rPr lang="cs-CZ" i="1" dirty="0" err="1"/>
              <a:t>Петербургом</a:t>
            </a:r>
            <a:r>
              <a:rPr lang="cs-CZ" i="1" dirty="0"/>
              <a:t>, </a:t>
            </a:r>
            <a:r>
              <a:rPr lang="cs-CZ" i="1" dirty="0" err="1"/>
              <a:t>как</a:t>
            </a:r>
            <a:r>
              <a:rPr lang="cs-CZ" i="1" dirty="0"/>
              <a:t> </a:t>
            </a:r>
            <a:r>
              <a:rPr lang="cs-CZ" i="1" dirty="0" err="1"/>
              <a:t>возвращенная</a:t>
            </a:r>
            <a:r>
              <a:rPr lang="cs-CZ" i="1" dirty="0"/>
              <a:t> </a:t>
            </a:r>
            <a:r>
              <a:rPr lang="cs-CZ" i="1" dirty="0" err="1"/>
              <a:t>молодость</a:t>
            </a:r>
            <a:r>
              <a:rPr lang="cs-CZ" i="1" dirty="0"/>
              <a:t>. </a:t>
            </a:r>
            <a:r>
              <a:rPr lang="cs-CZ" i="1" dirty="0" err="1"/>
              <a:t>Редкий</a:t>
            </a:r>
            <a:r>
              <a:rPr lang="cs-CZ" i="1" dirty="0"/>
              <a:t> </a:t>
            </a:r>
            <a:r>
              <a:rPr lang="cs-CZ" i="1" dirty="0" err="1"/>
              <a:t>дождь</a:t>
            </a:r>
            <a:r>
              <a:rPr lang="cs-CZ" i="1" dirty="0"/>
              <a:t> </a:t>
            </a:r>
            <a:r>
              <a:rPr lang="cs-CZ" i="1" dirty="0" err="1"/>
              <a:t>хлестал</a:t>
            </a:r>
            <a:r>
              <a:rPr lang="cs-CZ" i="1" dirty="0"/>
              <a:t> в </a:t>
            </a:r>
            <a:r>
              <a:rPr lang="cs-CZ" i="1" dirty="0" err="1"/>
              <a:t>окна</a:t>
            </a:r>
            <a:r>
              <a:rPr lang="cs-CZ" i="1" dirty="0"/>
              <a:t>. </a:t>
            </a:r>
            <a:r>
              <a:rPr lang="cs-CZ" i="1" dirty="0" err="1"/>
              <a:t>Нева</a:t>
            </a:r>
            <a:r>
              <a:rPr lang="cs-CZ" i="1" dirty="0"/>
              <a:t> </a:t>
            </a:r>
            <a:r>
              <a:rPr lang="cs-CZ" i="1" dirty="0" err="1"/>
              <a:t>вспухала</a:t>
            </a:r>
            <a:r>
              <a:rPr lang="cs-CZ" i="1" dirty="0"/>
              <a:t> </a:t>
            </a:r>
            <a:r>
              <a:rPr lang="cs-CZ" i="1" dirty="0" err="1"/>
              <a:t>на</a:t>
            </a:r>
            <a:r>
              <a:rPr lang="cs-CZ" i="1" dirty="0"/>
              <a:t> </a:t>
            </a:r>
            <a:r>
              <a:rPr lang="cs-CZ" i="1" dirty="0" err="1"/>
              <a:t>глазах</a:t>
            </a:r>
            <a:r>
              <a:rPr lang="cs-CZ" i="1" dirty="0"/>
              <a:t> и </a:t>
            </a:r>
            <a:r>
              <a:rPr lang="cs-CZ" i="1" dirty="0" err="1"/>
              <a:t>переливалась</a:t>
            </a:r>
            <a:r>
              <a:rPr lang="cs-CZ" i="1" dirty="0"/>
              <a:t> </a:t>
            </a:r>
            <a:r>
              <a:rPr lang="cs-CZ" i="1" dirty="0" err="1"/>
              <a:t>через</a:t>
            </a:r>
            <a:r>
              <a:rPr lang="cs-CZ" i="1" dirty="0"/>
              <a:t> </a:t>
            </a:r>
            <a:r>
              <a:rPr lang="cs-CZ" i="1" dirty="0" err="1"/>
              <a:t>гранит</a:t>
            </a:r>
            <a:r>
              <a:rPr lang="cs-CZ" i="1" dirty="0"/>
              <a:t>. </a:t>
            </a:r>
            <a:r>
              <a:rPr lang="cs-CZ" i="1" dirty="0" err="1"/>
              <a:t>Люди</a:t>
            </a:r>
            <a:r>
              <a:rPr lang="cs-CZ" i="1" dirty="0"/>
              <a:t> </a:t>
            </a:r>
            <a:r>
              <a:rPr lang="cs-CZ" i="1" dirty="0" err="1"/>
              <a:t>пробегали</a:t>
            </a:r>
            <a:r>
              <a:rPr lang="cs-CZ" i="1" dirty="0"/>
              <a:t> </a:t>
            </a:r>
            <a:r>
              <a:rPr lang="cs-CZ" i="1" dirty="0" err="1"/>
              <a:t>вдоль</a:t>
            </a:r>
            <a:r>
              <a:rPr lang="cs-CZ" i="1" dirty="0"/>
              <a:t> </a:t>
            </a:r>
            <a:r>
              <a:rPr lang="cs-CZ" i="1" dirty="0" err="1"/>
              <a:t>домов</a:t>
            </a:r>
            <a:r>
              <a:rPr lang="cs-CZ" i="1" dirty="0"/>
              <a:t>, </a:t>
            </a:r>
            <a:r>
              <a:rPr lang="cs-CZ" i="1" dirty="0" err="1"/>
              <a:t>придерживая</a:t>
            </a:r>
            <a:r>
              <a:rPr lang="cs-CZ" i="1" dirty="0"/>
              <a:t> </a:t>
            </a:r>
            <a:r>
              <a:rPr lang="cs-CZ" i="1" dirty="0" err="1"/>
              <a:t>шляпы</a:t>
            </a:r>
            <a:r>
              <a:rPr lang="cs-CZ" i="1" dirty="0"/>
              <a:t>. </a:t>
            </a:r>
            <a:r>
              <a:rPr lang="cs-CZ" i="1" dirty="0" err="1"/>
              <a:t>Ветер</a:t>
            </a:r>
            <a:r>
              <a:rPr lang="cs-CZ" i="1" dirty="0"/>
              <a:t> </a:t>
            </a:r>
            <a:r>
              <a:rPr lang="cs-CZ" i="1" dirty="0" err="1"/>
              <a:t>хлопал</a:t>
            </a:r>
            <a:r>
              <a:rPr lang="cs-CZ" i="1" dirty="0"/>
              <a:t> </a:t>
            </a:r>
            <a:r>
              <a:rPr lang="cs-CZ" i="1" dirty="0" err="1"/>
              <a:t>черными</a:t>
            </a:r>
            <a:r>
              <a:rPr lang="cs-CZ" i="1" dirty="0"/>
              <a:t> </a:t>
            </a:r>
            <a:r>
              <a:rPr lang="cs-CZ" i="1" dirty="0" err="1"/>
              <a:t>шинелями</a:t>
            </a:r>
            <a:r>
              <a:rPr lang="cs-CZ" i="1" dirty="0"/>
              <a:t>. </a:t>
            </a:r>
            <a:r>
              <a:rPr lang="cs-CZ" i="1" dirty="0" err="1"/>
              <a:t>Неясный</a:t>
            </a:r>
            <a:r>
              <a:rPr lang="cs-CZ" i="1" dirty="0"/>
              <a:t> </a:t>
            </a:r>
            <a:r>
              <a:rPr lang="cs-CZ" i="1" dirty="0" err="1"/>
              <a:t>свет</a:t>
            </a:r>
            <a:r>
              <a:rPr lang="cs-CZ" i="1" dirty="0"/>
              <a:t>, </a:t>
            </a:r>
            <a:r>
              <a:rPr lang="cs-CZ" i="1" dirty="0" err="1"/>
              <a:t>зловещий</a:t>
            </a:r>
            <a:r>
              <a:rPr lang="cs-CZ" i="1" dirty="0"/>
              <a:t> и </a:t>
            </a:r>
            <a:r>
              <a:rPr lang="cs-CZ" i="1" dirty="0" err="1"/>
              <a:t>холодный</a:t>
            </a:r>
            <a:r>
              <a:rPr lang="cs-CZ" i="1" dirty="0"/>
              <a:t>, </a:t>
            </a:r>
            <a:r>
              <a:rPr lang="cs-CZ" i="1" dirty="0" err="1"/>
              <a:t>то</a:t>
            </a:r>
            <a:r>
              <a:rPr lang="cs-CZ" i="1" dirty="0"/>
              <a:t> </a:t>
            </a:r>
            <a:r>
              <a:rPr lang="cs-CZ" i="1" dirty="0" err="1"/>
              <a:t>убывал</a:t>
            </a:r>
            <a:r>
              <a:rPr lang="cs-CZ" i="1" dirty="0"/>
              <a:t>, </a:t>
            </a:r>
            <a:r>
              <a:rPr lang="cs-CZ" i="1" dirty="0" err="1"/>
              <a:t>то</a:t>
            </a:r>
            <a:r>
              <a:rPr lang="cs-CZ" i="1" dirty="0"/>
              <a:t> </a:t>
            </a:r>
            <a:r>
              <a:rPr lang="cs-CZ" i="1" dirty="0" err="1"/>
              <a:t>разгорался</a:t>
            </a:r>
            <a:r>
              <a:rPr lang="cs-CZ" i="1" dirty="0"/>
              <a:t>, </a:t>
            </a:r>
            <a:r>
              <a:rPr lang="cs-CZ" i="1" dirty="0" err="1"/>
              <a:t>когда</a:t>
            </a:r>
            <a:r>
              <a:rPr lang="cs-CZ" i="1" dirty="0"/>
              <a:t> </a:t>
            </a:r>
            <a:r>
              <a:rPr lang="cs-CZ" i="1" dirty="0" err="1"/>
              <a:t>ветер</a:t>
            </a:r>
            <a:r>
              <a:rPr lang="cs-CZ" i="1" dirty="0"/>
              <a:t> </a:t>
            </a:r>
            <a:r>
              <a:rPr lang="cs-CZ" i="1" dirty="0" err="1"/>
              <a:t>вздувал</a:t>
            </a:r>
            <a:r>
              <a:rPr lang="cs-CZ" i="1" dirty="0"/>
              <a:t> </a:t>
            </a:r>
            <a:r>
              <a:rPr lang="cs-CZ" i="1" dirty="0" err="1"/>
              <a:t>над</a:t>
            </a:r>
            <a:r>
              <a:rPr lang="cs-CZ" i="1" dirty="0"/>
              <a:t> </a:t>
            </a:r>
            <a:r>
              <a:rPr lang="cs-CZ" i="1" dirty="0" err="1"/>
              <a:t>городом</a:t>
            </a:r>
            <a:r>
              <a:rPr lang="cs-CZ" i="1" dirty="0"/>
              <a:t> </a:t>
            </a:r>
            <a:r>
              <a:rPr lang="cs-CZ" i="1" dirty="0" err="1"/>
              <a:t>полог</a:t>
            </a:r>
            <a:r>
              <a:rPr lang="cs-CZ" i="1" dirty="0"/>
              <a:t> </a:t>
            </a:r>
            <a:r>
              <a:rPr lang="cs-CZ" i="1" dirty="0" err="1"/>
              <a:t>облаков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4542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59E4B6F-68AF-48D3-AC41-62A50774493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27888" y="573342"/>
            <a:ext cx="11106912" cy="58701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err="1"/>
              <a:t>При</a:t>
            </a:r>
            <a:r>
              <a:rPr lang="cs-CZ" dirty="0"/>
              <a:t> </a:t>
            </a:r>
            <a:r>
              <a:rPr lang="cs-CZ" b="1" dirty="0" err="1"/>
              <a:t>цепной</a:t>
            </a:r>
            <a:r>
              <a:rPr lang="cs-CZ" b="1" dirty="0"/>
              <a:t> </a:t>
            </a:r>
            <a:r>
              <a:rPr lang="cs-CZ" b="1" dirty="0" err="1"/>
              <a:t>связи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dirty="0" err="1"/>
              <a:t>наиболее</a:t>
            </a:r>
            <a:r>
              <a:rPr lang="cs-CZ" dirty="0"/>
              <a:t> </a:t>
            </a:r>
            <a:r>
              <a:rPr lang="cs-CZ" dirty="0" err="1"/>
              <a:t>распространенной</a:t>
            </a:r>
            <a:r>
              <a:rPr lang="cs-CZ" dirty="0"/>
              <a:t>) </a:t>
            </a:r>
            <a:r>
              <a:rPr lang="cs-CZ" b="1" i="1" dirty="0" err="1"/>
              <a:t>повторяются</a:t>
            </a:r>
            <a:r>
              <a:rPr lang="cs-CZ" b="1" i="1" dirty="0"/>
              <a:t> </a:t>
            </a:r>
            <a:r>
              <a:rPr lang="cs-CZ" b="1" i="1" dirty="0" err="1"/>
              <a:t>части</a:t>
            </a:r>
            <a:r>
              <a:rPr lang="cs-CZ" b="1" i="1" dirty="0"/>
              <a:t> </a:t>
            </a:r>
            <a:r>
              <a:rPr lang="cs-CZ" b="1" i="1" dirty="0" err="1"/>
              <a:t>предшествующего</a:t>
            </a:r>
            <a:r>
              <a:rPr lang="cs-CZ" dirty="0"/>
              <a:t> </a:t>
            </a:r>
            <a:r>
              <a:rPr lang="cs-CZ" dirty="0" err="1"/>
              <a:t>предложения</a:t>
            </a:r>
            <a:r>
              <a:rPr lang="cs-CZ" dirty="0"/>
              <a:t> в </a:t>
            </a:r>
            <a:r>
              <a:rPr lang="cs-CZ" dirty="0" err="1"/>
              <a:t>последующем</a:t>
            </a:r>
            <a:r>
              <a:rPr lang="cs-CZ" dirty="0"/>
              <a:t> </a:t>
            </a:r>
            <a:r>
              <a:rPr lang="cs-CZ" dirty="0" err="1"/>
              <a:t>или</a:t>
            </a:r>
            <a:r>
              <a:rPr lang="cs-CZ" dirty="0"/>
              <a:t> </a:t>
            </a:r>
            <a:r>
              <a:rPr lang="cs-CZ" dirty="0" err="1"/>
              <a:t>используются</a:t>
            </a:r>
            <a:r>
              <a:rPr lang="cs-CZ" dirty="0"/>
              <a:t> </a:t>
            </a:r>
            <a:r>
              <a:rPr lang="cs-CZ" dirty="0" err="1"/>
              <a:t>их</a:t>
            </a:r>
            <a:r>
              <a:rPr lang="cs-CZ" dirty="0"/>
              <a:t> </a:t>
            </a:r>
            <a:r>
              <a:rPr lang="cs-CZ" dirty="0" err="1"/>
              <a:t>указатели</a:t>
            </a:r>
            <a:r>
              <a:rPr lang="cs-CZ" dirty="0"/>
              <a:t> - </a:t>
            </a:r>
            <a:r>
              <a:rPr lang="cs-CZ" dirty="0" err="1"/>
              <a:t>местоимения</a:t>
            </a:r>
            <a:r>
              <a:rPr lang="cs-CZ" dirty="0"/>
              <a:t>, </a:t>
            </a:r>
            <a:r>
              <a:rPr lang="cs-CZ" dirty="0" err="1"/>
              <a:t>местоименные</a:t>
            </a:r>
            <a:r>
              <a:rPr lang="cs-CZ" dirty="0"/>
              <a:t> </a:t>
            </a:r>
            <a:r>
              <a:rPr lang="cs-CZ" dirty="0" err="1"/>
              <a:t>наречия</a:t>
            </a:r>
            <a:r>
              <a:rPr lang="cs-CZ" dirty="0"/>
              <a:t> и т. д. </a:t>
            </a:r>
            <a:r>
              <a:rPr lang="cs-CZ" dirty="0" err="1"/>
              <a:t>Предложения</a:t>
            </a:r>
            <a:r>
              <a:rPr lang="cs-CZ" dirty="0"/>
              <a:t> </a:t>
            </a:r>
            <a:r>
              <a:rPr lang="cs-CZ" dirty="0" err="1"/>
              <a:t>как</a:t>
            </a:r>
            <a:r>
              <a:rPr lang="cs-CZ" dirty="0"/>
              <a:t> </a:t>
            </a:r>
            <a:r>
              <a:rPr lang="cs-CZ" dirty="0" err="1"/>
              <a:t>бы</a:t>
            </a:r>
            <a:r>
              <a:rPr lang="cs-CZ" dirty="0"/>
              <a:t> </a:t>
            </a:r>
            <a:r>
              <a:rPr lang="cs-CZ" dirty="0" err="1"/>
              <a:t>цепляются</a:t>
            </a:r>
            <a:r>
              <a:rPr lang="cs-CZ" dirty="0"/>
              <a:t> </a:t>
            </a:r>
            <a:r>
              <a:rPr lang="cs-CZ" dirty="0" err="1"/>
              <a:t>одно</a:t>
            </a:r>
            <a:r>
              <a:rPr lang="cs-CZ" dirty="0"/>
              <a:t> </a:t>
            </a:r>
            <a:r>
              <a:rPr lang="cs-CZ" dirty="0" err="1"/>
              <a:t>за</a:t>
            </a:r>
            <a:r>
              <a:rPr lang="cs-CZ" dirty="0"/>
              <a:t> </a:t>
            </a:r>
            <a:r>
              <a:rPr lang="cs-CZ" dirty="0" err="1"/>
              <a:t>другое</a:t>
            </a:r>
            <a:r>
              <a:rPr lang="cs-CZ" dirty="0"/>
              <a:t>, </a:t>
            </a:r>
            <a:r>
              <a:rPr lang="cs-CZ" dirty="0" err="1"/>
              <a:t>последующее</a:t>
            </a:r>
            <a:r>
              <a:rPr lang="cs-CZ" dirty="0"/>
              <a:t> </a:t>
            </a:r>
            <a:r>
              <a:rPr lang="cs-CZ" dirty="0" err="1"/>
              <a:t>подхватывает</a:t>
            </a:r>
            <a:r>
              <a:rPr lang="cs-CZ" dirty="0"/>
              <a:t> </a:t>
            </a:r>
            <a:r>
              <a:rPr lang="cs-CZ" dirty="0" err="1"/>
              <a:t>предыдущее</a:t>
            </a:r>
            <a:r>
              <a:rPr lang="cs-CZ" dirty="0"/>
              <a:t>, и </a:t>
            </a:r>
            <a:r>
              <a:rPr lang="cs-CZ" dirty="0" err="1"/>
              <a:t>тем</a:t>
            </a:r>
            <a:r>
              <a:rPr lang="cs-CZ" dirty="0"/>
              <a:t> </a:t>
            </a:r>
            <a:r>
              <a:rPr lang="cs-CZ" dirty="0" err="1"/>
              <a:t>самым</a:t>
            </a:r>
            <a:r>
              <a:rPr lang="cs-CZ" dirty="0"/>
              <a:t> </a:t>
            </a:r>
            <a:r>
              <a:rPr lang="cs-CZ" dirty="0" err="1"/>
              <a:t>осуществляется</a:t>
            </a:r>
            <a:r>
              <a:rPr lang="cs-CZ" dirty="0"/>
              <a:t> </a:t>
            </a:r>
            <a:r>
              <a:rPr lang="cs-CZ" dirty="0" err="1"/>
              <a:t>развертывание</a:t>
            </a:r>
            <a:r>
              <a:rPr lang="cs-CZ" dirty="0"/>
              <a:t> </a:t>
            </a:r>
            <a:r>
              <a:rPr lang="cs-CZ" dirty="0" err="1"/>
              <a:t>мысли</a:t>
            </a:r>
            <a:r>
              <a:rPr lang="cs-CZ" dirty="0"/>
              <a:t>, </a:t>
            </a:r>
            <a:r>
              <a:rPr lang="cs-CZ" dirty="0" err="1"/>
              <a:t>ее</a:t>
            </a:r>
            <a:r>
              <a:rPr lang="cs-CZ" dirty="0"/>
              <a:t> </a:t>
            </a:r>
            <a:r>
              <a:rPr lang="cs-CZ" dirty="0" err="1"/>
              <a:t>движение</a:t>
            </a:r>
            <a:r>
              <a:rPr lang="ru-RU" dirty="0"/>
              <a:t>:</a:t>
            </a:r>
            <a:endParaRPr lang="cs-CZ" dirty="0"/>
          </a:p>
          <a:p>
            <a:pPr marL="0" indent="0" algn="just">
              <a:buNone/>
            </a:pPr>
            <a:r>
              <a:rPr lang="cs-CZ" i="1" dirty="0" err="1"/>
              <a:t>Стеклянные</a:t>
            </a:r>
            <a:r>
              <a:rPr lang="cs-CZ" i="1" dirty="0"/>
              <a:t> </a:t>
            </a:r>
            <a:r>
              <a:rPr lang="cs-CZ" i="1" dirty="0" err="1"/>
              <a:t>корабли</a:t>
            </a:r>
            <a:r>
              <a:rPr lang="cs-CZ" i="1" dirty="0"/>
              <a:t> </a:t>
            </a:r>
            <a:r>
              <a:rPr lang="cs-CZ" i="1" dirty="0" err="1"/>
              <a:t>пенили</a:t>
            </a:r>
            <a:r>
              <a:rPr lang="cs-CZ" i="1" dirty="0"/>
              <a:t> </a:t>
            </a:r>
            <a:r>
              <a:rPr lang="cs-CZ" i="1" dirty="0" err="1"/>
              <a:t>воду</a:t>
            </a:r>
            <a:r>
              <a:rPr lang="cs-CZ" i="1" dirty="0"/>
              <a:t>. </a:t>
            </a:r>
            <a:r>
              <a:rPr lang="cs-CZ" i="1" dirty="0" err="1"/>
              <a:t>Ветер</a:t>
            </a:r>
            <a:r>
              <a:rPr lang="cs-CZ" i="1" dirty="0"/>
              <a:t> </a:t>
            </a:r>
            <a:r>
              <a:rPr lang="cs-CZ" i="1" dirty="0" err="1"/>
              <a:t>трубил</a:t>
            </a:r>
            <a:r>
              <a:rPr lang="cs-CZ" i="1" dirty="0"/>
              <a:t> в </a:t>
            </a:r>
            <a:r>
              <a:rPr lang="cs-CZ" i="1" dirty="0" err="1"/>
              <a:t>их</a:t>
            </a:r>
            <a:r>
              <a:rPr lang="cs-CZ" i="1" dirty="0"/>
              <a:t> </a:t>
            </a:r>
            <a:r>
              <a:rPr lang="cs-CZ" i="1" dirty="0" err="1"/>
              <a:t>снастях</a:t>
            </a:r>
            <a:r>
              <a:rPr lang="cs-CZ" i="1" dirty="0"/>
              <a:t>. </a:t>
            </a:r>
            <a:r>
              <a:rPr lang="cs-CZ" i="1" dirty="0" err="1"/>
              <a:t>Этот</a:t>
            </a:r>
            <a:r>
              <a:rPr lang="cs-CZ" i="1" dirty="0"/>
              <a:t> </a:t>
            </a:r>
            <a:r>
              <a:rPr lang="cs-CZ" i="1" dirty="0" err="1"/>
              <a:t>звук</a:t>
            </a:r>
            <a:r>
              <a:rPr lang="cs-CZ" i="1" dirty="0"/>
              <a:t> </a:t>
            </a:r>
            <a:r>
              <a:rPr lang="cs-CZ" i="1" dirty="0" err="1"/>
              <a:t>незаметно</a:t>
            </a:r>
            <a:r>
              <a:rPr lang="cs-CZ" i="1" dirty="0"/>
              <a:t> </a:t>
            </a:r>
            <a:r>
              <a:rPr lang="cs-CZ" i="1" dirty="0" err="1"/>
              <a:t>переходил</a:t>
            </a:r>
            <a:r>
              <a:rPr lang="cs-CZ" i="1" dirty="0"/>
              <a:t> в </a:t>
            </a:r>
            <a:r>
              <a:rPr lang="cs-CZ" i="1" dirty="0" err="1"/>
              <a:t>перезвон</a:t>
            </a:r>
            <a:r>
              <a:rPr lang="cs-CZ" i="1" dirty="0"/>
              <a:t> </a:t>
            </a:r>
            <a:r>
              <a:rPr lang="cs-CZ" i="1" dirty="0" err="1"/>
              <a:t>лесных</a:t>
            </a:r>
            <a:r>
              <a:rPr lang="cs-CZ" i="1" dirty="0"/>
              <a:t> </a:t>
            </a:r>
            <a:r>
              <a:rPr lang="cs-CZ" i="1" dirty="0" err="1"/>
              <a:t>колокольчиков</a:t>
            </a:r>
            <a:r>
              <a:rPr lang="ru-RU" dirty="0"/>
              <a:t>.</a:t>
            </a:r>
            <a:endParaRPr lang="cs-CZ" dirty="0"/>
          </a:p>
          <a:p>
            <a:pPr marL="0" indent="0">
              <a:buNone/>
            </a:pPr>
            <a:endParaRPr lang="ru-RU" dirty="0"/>
          </a:p>
          <a:p>
            <a:pPr marL="0" indent="0" algn="just">
              <a:buNone/>
            </a:pPr>
            <a:r>
              <a:rPr lang="cs-CZ" b="1" dirty="0" err="1"/>
              <a:t>Параллельная</a:t>
            </a:r>
            <a:r>
              <a:rPr lang="cs-CZ" b="1" dirty="0"/>
              <a:t> </a:t>
            </a:r>
            <a:r>
              <a:rPr lang="cs-CZ" dirty="0"/>
              <a:t>и</a:t>
            </a:r>
            <a:r>
              <a:rPr lang="cs-CZ" b="1" dirty="0"/>
              <a:t> </a:t>
            </a:r>
            <a:r>
              <a:rPr lang="cs-CZ" b="1" dirty="0" err="1"/>
              <a:t>цепная</a:t>
            </a:r>
            <a:r>
              <a:rPr lang="cs-CZ" b="1" dirty="0"/>
              <a:t> </a:t>
            </a:r>
            <a:r>
              <a:rPr lang="cs-CZ" b="1" dirty="0" err="1"/>
              <a:t>связь</a:t>
            </a:r>
            <a:r>
              <a:rPr lang="cs-CZ" dirty="0"/>
              <a:t> </a:t>
            </a:r>
            <a:r>
              <a:rPr lang="cs-CZ" dirty="0" err="1"/>
              <a:t>могут</a:t>
            </a:r>
            <a:r>
              <a:rPr lang="cs-CZ" dirty="0"/>
              <a:t> </a:t>
            </a:r>
            <a:r>
              <a:rPr lang="cs-CZ" dirty="0" err="1"/>
              <a:t>совмещаться</a:t>
            </a:r>
            <a:r>
              <a:rPr lang="cs-CZ" dirty="0"/>
              <a:t> в </a:t>
            </a:r>
            <a:r>
              <a:rPr lang="cs-CZ" dirty="0" err="1"/>
              <a:t>пределах</a:t>
            </a:r>
            <a:r>
              <a:rPr lang="cs-CZ" dirty="0"/>
              <a:t> </a:t>
            </a:r>
            <a:r>
              <a:rPr lang="cs-CZ" dirty="0" err="1"/>
              <a:t>одного</a:t>
            </a:r>
            <a:r>
              <a:rPr lang="cs-CZ" dirty="0"/>
              <a:t> </a:t>
            </a:r>
            <a:r>
              <a:rPr lang="cs-CZ" dirty="0" err="1"/>
              <a:t>сложного</a:t>
            </a:r>
            <a:r>
              <a:rPr lang="cs-CZ" dirty="0"/>
              <a:t> </a:t>
            </a:r>
            <a:r>
              <a:rPr lang="cs-CZ" dirty="0" err="1"/>
              <a:t>синтаксического</a:t>
            </a:r>
            <a:r>
              <a:rPr lang="cs-CZ" dirty="0"/>
              <a:t> </a:t>
            </a:r>
            <a:r>
              <a:rPr lang="cs-CZ" dirty="0" err="1"/>
              <a:t>целого</a:t>
            </a:r>
            <a:r>
              <a:rPr lang="ru-RU" dirty="0"/>
              <a:t>:</a:t>
            </a:r>
            <a:endParaRPr lang="cs-CZ" dirty="0"/>
          </a:p>
          <a:p>
            <a:pPr marL="0" indent="0" algn="just">
              <a:buNone/>
            </a:pPr>
            <a:r>
              <a:rPr lang="cs-CZ" i="1" dirty="0" err="1"/>
              <a:t>Падавший</a:t>
            </a:r>
            <a:r>
              <a:rPr lang="cs-CZ" i="1" dirty="0"/>
              <a:t> </a:t>
            </a:r>
            <a:r>
              <a:rPr lang="cs-CZ" i="1" dirty="0" err="1"/>
              <a:t>снег</a:t>
            </a:r>
            <a:r>
              <a:rPr lang="cs-CZ" i="1" dirty="0"/>
              <a:t> </a:t>
            </a:r>
            <a:r>
              <a:rPr lang="cs-CZ" i="1" dirty="0" err="1"/>
              <a:t>останавливался</a:t>
            </a:r>
            <a:r>
              <a:rPr lang="cs-CZ" i="1" dirty="0"/>
              <a:t> и </a:t>
            </a:r>
            <a:r>
              <a:rPr lang="cs-CZ" i="1" dirty="0" err="1"/>
              <a:t>повисал</a:t>
            </a:r>
            <a:r>
              <a:rPr lang="cs-CZ" i="1" dirty="0"/>
              <a:t> в </a:t>
            </a:r>
            <a:r>
              <a:rPr lang="cs-CZ" i="1" dirty="0" err="1"/>
              <a:t>воздухе</a:t>
            </a:r>
            <a:r>
              <a:rPr lang="cs-CZ" i="1" dirty="0"/>
              <a:t>, </a:t>
            </a:r>
            <a:r>
              <a:rPr lang="cs-CZ" i="1" dirty="0" err="1"/>
              <a:t>чтобы</a:t>
            </a:r>
            <a:r>
              <a:rPr lang="cs-CZ" i="1" dirty="0"/>
              <a:t> </a:t>
            </a:r>
            <a:r>
              <a:rPr lang="cs-CZ" i="1" dirty="0" err="1"/>
              <a:t>послушать</a:t>
            </a:r>
            <a:r>
              <a:rPr lang="cs-CZ" i="1" dirty="0"/>
              <a:t> </a:t>
            </a:r>
            <a:r>
              <a:rPr lang="cs-CZ" i="1" dirty="0" err="1"/>
              <a:t>звон</a:t>
            </a:r>
            <a:r>
              <a:rPr lang="cs-CZ" i="1" dirty="0"/>
              <a:t>, </a:t>
            </a:r>
            <a:r>
              <a:rPr lang="cs-CZ" i="1" dirty="0" err="1"/>
              <a:t>лившийся</a:t>
            </a:r>
            <a:r>
              <a:rPr lang="cs-CZ" i="1" dirty="0"/>
              <a:t> </a:t>
            </a:r>
            <a:r>
              <a:rPr lang="cs-CZ" i="1" dirty="0" err="1"/>
              <a:t>ручьями</a:t>
            </a:r>
            <a:r>
              <a:rPr lang="cs-CZ" i="1" dirty="0"/>
              <a:t> </a:t>
            </a:r>
            <a:r>
              <a:rPr lang="cs-CZ" i="1" dirty="0" err="1"/>
              <a:t>из</a:t>
            </a:r>
            <a:r>
              <a:rPr lang="cs-CZ" i="1" dirty="0"/>
              <a:t> </a:t>
            </a:r>
            <a:r>
              <a:rPr lang="cs-CZ" i="1" dirty="0" err="1"/>
              <a:t>дома</a:t>
            </a:r>
            <a:r>
              <a:rPr lang="cs-CZ" i="1" dirty="0"/>
              <a:t>. А </a:t>
            </a:r>
            <a:r>
              <a:rPr lang="cs-CZ" i="1" dirty="0" err="1"/>
              <a:t>Золушка</a:t>
            </a:r>
            <a:r>
              <a:rPr lang="cs-CZ" i="1" dirty="0"/>
              <a:t> </a:t>
            </a:r>
            <a:r>
              <a:rPr lang="cs-CZ" i="1" dirty="0" err="1"/>
              <a:t>смотрела</a:t>
            </a:r>
            <a:r>
              <a:rPr lang="cs-CZ" i="1" dirty="0"/>
              <a:t>, </a:t>
            </a:r>
            <a:r>
              <a:rPr lang="cs-CZ" i="1" dirty="0" err="1"/>
              <a:t>улыбаясь</a:t>
            </a:r>
            <a:r>
              <a:rPr lang="cs-CZ" i="1" dirty="0"/>
              <a:t>, </a:t>
            </a:r>
            <a:r>
              <a:rPr lang="cs-CZ" i="1" dirty="0" err="1"/>
              <a:t>на</a:t>
            </a:r>
            <a:r>
              <a:rPr lang="cs-CZ" i="1" dirty="0"/>
              <a:t> </a:t>
            </a:r>
            <a:r>
              <a:rPr lang="cs-CZ" i="1" dirty="0" err="1"/>
              <a:t>пол</a:t>
            </a:r>
            <a:r>
              <a:rPr lang="cs-CZ" i="1" dirty="0"/>
              <a:t>. </a:t>
            </a:r>
            <a:r>
              <a:rPr lang="cs-CZ" i="1" dirty="0" err="1"/>
              <a:t>Около</a:t>
            </a:r>
            <a:r>
              <a:rPr lang="cs-CZ" i="1" dirty="0"/>
              <a:t> </a:t>
            </a:r>
            <a:r>
              <a:rPr lang="cs-CZ" i="1" dirty="0" err="1"/>
              <a:t>ее</a:t>
            </a:r>
            <a:r>
              <a:rPr lang="cs-CZ" i="1" dirty="0"/>
              <a:t> </a:t>
            </a:r>
            <a:r>
              <a:rPr lang="cs-CZ" i="1" dirty="0" err="1"/>
              <a:t>босых</a:t>
            </a:r>
            <a:r>
              <a:rPr lang="cs-CZ" i="1" dirty="0"/>
              <a:t> </a:t>
            </a:r>
            <a:r>
              <a:rPr lang="cs-CZ" i="1" dirty="0" err="1"/>
              <a:t>ног</a:t>
            </a:r>
            <a:r>
              <a:rPr lang="cs-CZ" i="1" dirty="0"/>
              <a:t> </a:t>
            </a:r>
            <a:r>
              <a:rPr lang="cs-CZ" i="1" dirty="0" err="1"/>
              <a:t>стояли</a:t>
            </a:r>
            <a:r>
              <a:rPr lang="cs-CZ" i="1" dirty="0"/>
              <a:t> </a:t>
            </a:r>
            <a:r>
              <a:rPr lang="cs-CZ" i="1" dirty="0" err="1"/>
              <a:t>хрустальные</a:t>
            </a:r>
            <a:r>
              <a:rPr lang="cs-CZ" i="1" dirty="0"/>
              <a:t> </a:t>
            </a:r>
            <a:r>
              <a:rPr lang="cs-CZ" i="1" dirty="0" err="1"/>
              <a:t>туфельки</a:t>
            </a:r>
            <a:r>
              <a:rPr lang="cs-CZ" i="1" dirty="0"/>
              <a:t>. </a:t>
            </a:r>
            <a:r>
              <a:rPr lang="cs-CZ" i="1" dirty="0" err="1"/>
              <a:t>Они</a:t>
            </a:r>
            <a:r>
              <a:rPr lang="cs-CZ" i="1" dirty="0"/>
              <a:t> </a:t>
            </a:r>
            <a:r>
              <a:rPr lang="cs-CZ" i="1" dirty="0" err="1"/>
              <a:t>вздрагивали</a:t>
            </a:r>
            <a:r>
              <a:rPr lang="cs-CZ" i="1" dirty="0"/>
              <a:t>, </a:t>
            </a:r>
            <a:r>
              <a:rPr lang="cs-CZ" i="1" dirty="0" err="1"/>
              <a:t>сталкиваясь</a:t>
            </a:r>
            <a:r>
              <a:rPr lang="cs-CZ" i="1" dirty="0"/>
              <a:t> </a:t>
            </a:r>
            <a:r>
              <a:rPr lang="cs-CZ" i="1" dirty="0" err="1"/>
              <a:t>друг</a:t>
            </a:r>
            <a:r>
              <a:rPr lang="cs-CZ" i="1" dirty="0"/>
              <a:t> с </a:t>
            </a:r>
            <a:r>
              <a:rPr lang="cs-CZ" i="1" dirty="0" err="1"/>
              <a:t>другом</a:t>
            </a:r>
            <a:r>
              <a:rPr lang="cs-CZ" i="1" dirty="0"/>
              <a:t>, в </a:t>
            </a:r>
            <a:r>
              <a:rPr lang="cs-CZ" i="1" dirty="0" err="1"/>
              <a:t>ответ</a:t>
            </a:r>
            <a:r>
              <a:rPr lang="cs-CZ" i="1" dirty="0"/>
              <a:t> </a:t>
            </a:r>
            <a:r>
              <a:rPr lang="cs-CZ" i="1" dirty="0" err="1"/>
              <a:t>на</a:t>
            </a:r>
            <a:r>
              <a:rPr lang="cs-CZ" i="1" dirty="0"/>
              <a:t> </a:t>
            </a:r>
            <a:r>
              <a:rPr lang="cs-CZ" i="1" dirty="0" err="1"/>
              <a:t>аккорды</a:t>
            </a:r>
            <a:r>
              <a:rPr lang="cs-CZ" i="1" dirty="0"/>
              <a:t>, </a:t>
            </a:r>
            <a:r>
              <a:rPr lang="cs-CZ" i="1" dirty="0" err="1"/>
              <a:t>долетавшие</a:t>
            </a:r>
            <a:r>
              <a:rPr lang="cs-CZ" i="1" dirty="0"/>
              <a:t> </a:t>
            </a:r>
            <a:r>
              <a:rPr lang="cs-CZ" i="1" dirty="0" err="1"/>
              <a:t>из</a:t>
            </a:r>
            <a:r>
              <a:rPr lang="cs-CZ" i="1" dirty="0"/>
              <a:t> </a:t>
            </a:r>
            <a:r>
              <a:rPr lang="cs-CZ" i="1" dirty="0" err="1"/>
              <a:t>комнаты</a:t>
            </a:r>
            <a:r>
              <a:rPr lang="cs-CZ" i="1" dirty="0"/>
              <a:t> </a:t>
            </a:r>
            <a:r>
              <a:rPr lang="cs-CZ" i="1" dirty="0" err="1"/>
              <a:t>Грига</a:t>
            </a:r>
            <a:r>
              <a:rPr lang="ru-RU" dirty="0"/>
              <a:t>. </a:t>
            </a:r>
            <a:endParaRPr lang="cs-CZ" dirty="0"/>
          </a:p>
          <a:p>
            <a:pPr marL="0" indent="0" algn="just">
              <a:buNone/>
            </a:pPr>
            <a:r>
              <a:rPr lang="cs-CZ" dirty="0" err="1"/>
              <a:t>Между</a:t>
            </a:r>
            <a:r>
              <a:rPr lang="cs-CZ" dirty="0"/>
              <a:t> </a:t>
            </a:r>
            <a:r>
              <a:rPr lang="cs-CZ" dirty="0" err="1"/>
              <a:t>первыми</a:t>
            </a:r>
            <a:r>
              <a:rPr lang="cs-CZ" dirty="0"/>
              <a:t> </a:t>
            </a:r>
            <a:r>
              <a:rPr lang="cs-CZ" dirty="0" err="1"/>
              <a:t>двумя</a:t>
            </a:r>
            <a:r>
              <a:rPr lang="cs-CZ" dirty="0"/>
              <a:t> </a:t>
            </a:r>
            <a:r>
              <a:rPr lang="cs-CZ" dirty="0" err="1"/>
              <a:t>предложениями</a:t>
            </a:r>
            <a:r>
              <a:rPr lang="cs-CZ" dirty="0"/>
              <a:t> - </a:t>
            </a:r>
            <a:r>
              <a:rPr lang="cs-CZ" dirty="0" err="1"/>
              <a:t>параллельная</a:t>
            </a:r>
            <a:r>
              <a:rPr lang="cs-CZ" dirty="0"/>
              <a:t> </a:t>
            </a:r>
            <a:r>
              <a:rPr lang="cs-CZ" dirty="0" err="1"/>
              <a:t>связь</a:t>
            </a:r>
            <a:r>
              <a:rPr lang="cs-CZ" dirty="0"/>
              <a:t>, а </a:t>
            </a:r>
            <a:r>
              <a:rPr lang="cs-CZ" dirty="0" err="1"/>
              <a:t>далее</a:t>
            </a:r>
            <a:r>
              <a:rPr lang="cs-CZ" dirty="0"/>
              <a:t> </a:t>
            </a:r>
            <a:r>
              <a:rPr lang="cs-CZ" dirty="0" err="1"/>
              <a:t>предложения</a:t>
            </a:r>
            <a:r>
              <a:rPr lang="cs-CZ" dirty="0"/>
              <a:t> </a:t>
            </a:r>
            <a:r>
              <a:rPr lang="cs-CZ" dirty="0" err="1"/>
              <a:t>присоединяются</a:t>
            </a:r>
            <a:r>
              <a:rPr lang="cs-CZ" dirty="0"/>
              <a:t> </a:t>
            </a:r>
            <a:r>
              <a:rPr lang="cs-CZ" dirty="0" err="1"/>
              <a:t>по</a:t>
            </a:r>
            <a:r>
              <a:rPr lang="cs-CZ" dirty="0"/>
              <a:t> </a:t>
            </a:r>
            <a:r>
              <a:rPr lang="cs-CZ" dirty="0" err="1"/>
              <a:t>способу</a:t>
            </a:r>
            <a:r>
              <a:rPr lang="cs-CZ" dirty="0"/>
              <a:t> </a:t>
            </a:r>
            <a:r>
              <a:rPr lang="cs-CZ" dirty="0" err="1"/>
              <a:t>цепной</a:t>
            </a:r>
            <a:r>
              <a:rPr lang="cs-CZ" dirty="0"/>
              <a:t> </a:t>
            </a:r>
            <a:r>
              <a:rPr lang="cs-CZ" dirty="0" err="1"/>
              <a:t>связи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4497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59E4B6F-68AF-48D3-AC41-62A50774493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27888" y="573342"/>
            <a:ext cx="11106912" cy="58701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err="1"/>
              <a:t>Большую</a:t>
            </a:r>
            <a:r>
              <a:rPr lang="cs-CZ" dirty="0"/>
              <a:t> </a:t>
            </a:r>
            <a:r>
              <a:rPr lang="cs-CZ" dirty="0" err="1"/>
              <a:t>роль</a:t>
            </a:r>
            <a:r>
              <a:rPr lang="cs-CZ" dirty="0"/>
              <a:t> в </a:t>
            </a:r>
            <a:r>
              <a:rPr lang="cs-CZ" dirty="0" err="1"/>
              <a:t>структуре</a:t>
            </a:r>
            <a:r>
              <a:rPr lang="cs-CZ" dirty="0"/>
              <a:t> </a:t>
            </a:r>
            <a:r>
              <a:rPr lang="cs-CZ" dirty="0" err="1"/>
              <a:t>сложного</a:t>
            </a:r>
            <a:r>
              <a:rPr lang="cs-CZ" dirty="0"/>
              <a:t> </a:t>
            </a:r>
            <a:r>
              <a:rPr lang="cs-CZ" dirty="0" err="1"/>
              <a:t>синтаксического</a:t>
            </a:r>
            <a:r>
              <a:rPr lang="cs-CZ" dirty="0"/>
              <a:t> </a:t>
            </a:r>
            <a:r>
              <a:rPr lang="cs-CZ" dirty="0" err="1"/>
              <a:t>целого</a:t>
            </a:r>
            <a:r>
              <a:rPr lang="cs-CZ" dirty="0"/>
              <a:t> </a:t>
            </a:r>
            <a:r>
              <a:rPr lang="cs-CZ" dirty="0" err="1"/>
              <a:t>может</a:t>
            </a:r>
            <a:r>
              <a:rPr lang="cs-CZ" dirty="0"/>
              <a:t> </a:t>
            </a:r>
            <a:r>
              <a:rPr lang="cs-CZ" dirty="0" err="1"/>
              <a:t>играть</a:t>
            </a:r>
            <a:r>
              <a:rPr lang="cs-CZ" dirty="0"/>
              <a:t> </a:t>
            </a:r>
            <a:r>
              <a:rPr lang="cs-CZ" dirty="0" err="1"/>
              <a:t>первое</a:t>
            </a:r>
            <a:r>
              <a:rPr lang="cs-CZ" dirty="0"/>
              <a:t> </a:t>
            </a:r>
            <a:r>
              <a:rPr lang="cs-CZ" dirty="0" err="1"/>
              <a:t>предложение</a:t>
            </a:r>
            <a:r>
              <a:rPr lang="cs-CZ" dirty="0"/>
              <a:t> - </a:t>
            </a:r>
            <a:r>
              <a:rPr lang="cs-CZ" dirty="0" err="1"/>
              <a:t>зачин</a:t>
            </a:r>
            <a:r>
              <a:rPr lang="cs-CZ" dirty="0"/>
              <a:t>. </a:t>
            </a:r>
            <a:r>
              <a:rPr lang="cs-CZ" dirty="0" err="1"/>
              <a:t>Оно</a:t>
            </a:r>
            <a:r>
              <a:rPr lang="cs-CZ" dirty="0"/>
              <a:t> </a:t>
            </a:r>
            <a:r>
              <a:rPr lang="ru-RU" dirty="0"/>
              <a:t>«</a:t>
            </a:r>
            <a:r>
              <a:rPr lang="cs-CZ" dirty="0" err="1"/>
              <a:t>дает</a:t>
            </a:r>
            <a:r>
              <a:rPr lang="ru-RU" dirty="0"/>
              <a:t>»</a:t>
            </a:r>
            <a:r>
              <a:rPr lang="cs-CZ" dirty="0"/>
              <a:t> </a:t>
            </a:r>
            <a:r>
              <a:rPr lang="cs-CZ" dirty="0" err="1"/>
              <a:t>тему</a:t>
            </a:r>
            <a:r>
              <a:rPr lang="cs-CZ" dirty="0"/>
              <a:t>, </a:t>
            </a:r>
            <a:r>
              <a:rPr lang="cs-CZ" dirty="0" err="1"/>
              <a:t>которая</a:t>
            </a:r>
            <a:r>
              <a:rPr lang="cs-CZ" dirty="0"/>
              <a:t> </a:t>
            </a:r>
            <a:r>
              <a:rPr lang="cs-CZ" dirty="0" err="1"/>
              <a:t>раскрывается</a:t>
            </a:r>
            <a:r>
              <a:rPr lang="cs-CZ" dirty="0"/>
              <a:t> </a:t>
            </a:r>
            <a:r>
              <a:rPr lang="cs-CZ" dirty="0" err="1"/>
              <a:t>последующими</a:t>
            </a:r>
            <a:r>
              <a:rPr lang="cs-CZ" dirty="0"/>
              <a:t> </a:t>
            </a:r>
            <a:r>
              <a:rPr lang="cs-CZ" dirty="0" err="1"/>
              <a:t>компонентами</a:t>
            </a:r>
            <a:r>
              <a:rPr lang="cs-CZ" dirty="0"/>
              <a:t> </a:t>
            </a:r>
            <a:r>
              <a:rPr lang="cs-CZ" dirty="0" err="1"/>
              <a:t>целого</a:t>
            </a:r>
            <a:r>
              <a:rPr lang="cs-CZ" dirty="0"/>
              <a:t>. В </a:t>
            </a:r>
            <a:r>
              <a:rPr lang="cs-CZ" dirty="0" err="1"/>
              <a:t>структурном</a:t>
            </a:r>
            <a:r>
              <a:rPr lang="cs-CZ" dirty="0"/>
              <a:t> </a:t>
            </a:r>
            <a:r>
              <a:rPr lang="cs-CZ" dirty="0" err="1"/>
              <a:t>отношении</a:t>
            </a:r>
            <a:r>
              <a:rPr lang="cs-CZ" dirty="0"/>
              <a:t> </a:t>
            </a:r>
            <a:r>
              <a:rPr lang="cs-CZ" dirty="0" err="1"/>
              <a:t>первое</a:t>
            </a:r>
            <a:r>
              <a:rPr lang="cs-CZ" dirty="0"/>
              <a:t> </a:t>
            </a:r>
            <a:r>
              <a:rPr lang="cs-CZ" dirty="0" err="1"/>
              <a:t>предложение</a:t>
            </a:r>
            <a:r>
              <a:rPr lang="cs-CZ" dirty="0"/>
              <a:t> </a:t>
            </a:r>
            <a:r>
              <a:rPr lang="cs-CZ" dirty="0" err="1"/>
              <a:t>строится</a:t>
            </a:r>
            <a:r>
              <a:rPr lang="cs-CZ" dirty="0"/>
              <a:t> </a:t>
            </a:r>
            <a:r>
              <a:rPr lang="cs-CZ" dirty="0" err="1"/>
              <a:t>свободно</a:t>
            </a:r>
            <a:r>
              <a:rPr lang="cs-CZ" dirty="0"/>
              <a:t> и </a:t>
            </a:r>
            <a:r>
              <a:rPr lang="cs-CZ" dirty="0" err="1"/>
              <a:t>вполне</a:t>
            </a:r>
            <a:r>
              <a:rPr lang="cs-CZ" dirty="0"/>
              <a:t> </a:t>
            </a:r>
            <a:r>
              <a:rPr lang="cs-CZ" dirty="0" err="1"/>
              <a:t>самостоятельно</a:t>
            </a:r>
            <a:r>
              <a:rPr lang="cs-CZ" dirty="0"/>
              <a:t>. </a:t>
            </a:r>
            <a:r>
              <a:rPr lang="cs-CZ" dirty="0" err="1"/>
              <a:t>Зато</a:t>
            </a:r>
            <a:r>
              <a:rPr lang="cs-CZ" dirty="0"/>
              <a:t> </a:t>
            </a:r>
            <a:r>
              <a:rPr lang="cs-CZ" dirty="0" err="1"/>
              <a:t>все</a:t>
            </a:r>
            <a:r>
              <a:rPr lang="cs-CZ" dirty="0"/>
              <a:t> </a:t>
            </a:r>
            <a:r>
              <a:rPr lang="cs-CZ" dirty="0" err="1"/>
              <a:t>последующие</a:t>
            </a:r>
            <a:r>
              <a:rPr lang="cs-CZ" dirty="0"/>
              <a:t> </a:t>
            </a:r>
            <a:r>
              <a:rPr lang="cs-CZ" dirty="0" err="1"/>
              <a:t>оказываются</a:t>
            </a:r>
            <a:r>
              <a:rPr lang="cs-CZ" dirty="0"/>
              <a:t> </a:t>
            </a:r>
            <a:r>
              <a:rPr lang="cs-CZ" dirty="0" err="1"/>
              <a:t>структурно</a:t>
            </a:r>
            <a:r>
              <a:rPr lang="cs-CZ" dirty="0"/>
              <a:t> </a:t>
            </a:r>
            <a:r>
              <a:rPr lang="cs-CZ" dirty="0" err="1"/>
              <a:t>связанными</a:t>
            </a:r>
            <a:r>
              <a:rPr lang="cs-CZ" dirty="0"/>
              <a:t> (</a:t>
            </a:r>
            <a:r>
              <a:rPr lang="cs-CZ" dirty="0" err="1"/>
              <a:t>порядок</a:t>
            </a:r>
            <a:r>
              <a:rPr lang="cs-CZ" dirty="0"/>
              <a:t> </a:t>
            </a:r>
            <a:r>
              <a:rPr lang="cs-CZ" dirty="0" err="1"/>
              <a:t>слов</a:t>
            </a:r>
            <a:r>
              <a:rPr lang="cs-CZ" dirty="0"/>
              <a:t>, </a:t>
            </a:r>
            <a:r>
              <a:rPr lang="cs-CZ" dirty="0" err="1"/>
              <a:t>видо-временные</a:t>
            </a:r>
            <a:r>
              <a:rPr lang="cs-CZ" dirty="0"/>
              <a:t> </a:t>
            </a:r>
            <a:r>
              <a:rPr lang="cs-CZ" dirty="0" err="1"/>
              <a:t>формы</a:t>
            </a:r>
            <a:r>
              <a:rPr lang="cs-CZ" dirty="0"/>
              <a:t> </a:t>
            </a:r>
            <a:r>
              <a:rPr lang="cs-CZ" dirty="0" err="1"/>
              <a:t>глаголов</a:t>
            </a:r>
            <a:r>
              <a:rPr lang="cs-CZ" dirty="0"/>
              <a:t>, </a:t>
            </a:r>
            <a:r>
              <a:rPr lang="cs-CZ" dirty="0" err="1"/>
              <a:t>интонация</a:t>
            </a:r>
            <a:r>
              <a:rPr lang="cs-CZ" dirty="0"/>
              <a:t> и </a:t>
            </a:r>
            <a:r>
              <a:rPr lang="cs-CZ" dirty="0" err="1"/>
              <a:t>отчасти</a:t>
            </a:r>
            <a:r>
              <a:rPr lang="cs-CZ" dirty="0"/>
              <a:t> </a:t>
            </a:r>
            <a:r>
              <a:rPr lang="cs-CZ" dirty="0" err="1"/>
              <a:t>лексический</a:t>
            </a:r>
            <a:r>
              <a:rPr lang="cs-CZ" dirty="0"/>
              <a:t> </a:t>
            </a:r>
            <a:r>
              <a:rPr lang="cs-CZ" dirty="0" err="1"/>
              <a:t>состав</a:t>
            </a:r>
            <a:r>
              <a:rPr lang="cs-CZ" dirty="0"/>
              <a:t> </a:t>
            </a:r>
            <a:r>
              <a:rPr lang="cs-CZ" dirty="0" err="1"/>
              <a:t>подчинены</a:t>
            </a:r>
            <a:r>
              <a:rPr lang="cs-CZ" dirty="0"/>
              <a:t> </a:t>
            </a:r>
            <a:r>
              <a:rPr lang="cs-CZ" dirty="0" err="1"/>
              <a:t>предложению-зачину</a:t>
            </a:r>
            <a:r>
              <a:rPr lang="cs-CZ" dirty="0"/>
              <a:t>).</a:t>
            </a:r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cs-CZ" dirty="0"/>
              <a:t>1. </a:t>
            </a:r>
            <a:r>
              <a:rPr lang="cs-CZ" i="1" dirty="0" err="1"/>
              <a:t>Все</a:t>
            </a:r>
            <a:r>
              <a:rPr lang="cs-CZ" i="1" dirty="0"/>
              <a:t> </a:t>
            </a:r>
            <a:r>
              <a:rPr lang="cs-CZ" i="1" dirty="0" err="1"/>
              <a:t>леса</a:t>
            </a:r>
            <a:r>
              <a:rPr lang="cs-CZ" i="1" dirty="0"/>
              <a:t> </a:t>
            </a:r>
            <a:r>
              <a:rPr lang="cs-CZ" i="1" dirty="0" err="1"/>
              <a:t>хороши</a:t>
            </a:r>
            <a:r>
              <a:rPr lang="cs-CZ" i="1" dirty="0"/>
              <a:t> с </a:t>
            </a:r>
            <a:r>
              <a:rPr lang="cs-CZ" i="1" dirty="0" err="1"/>
              <a:t>их</a:t>
            </a:r>
            <a:r>
              <a:rPr lang="cs-CZ" i="1" dirty="0"/>
              <a:t> </a:t>
            </a:r>
            <a:r>
              <a:rPr lang="cs-CZ" i="1" dirty="0" err="1"/>
              <a:t>грибным</a:t>
            </a:r>
            <a:r>
              <a:rPr lang="cs-CZ" i="1" dirty="0"/>
              <a:t> </a:t>
            </a:r>
            <a:r>
              <a:rPr lang="cs-CZ" i="1" dirty="0" err="1"/>
              <a:t>воздухом</a:t>
            </a:r>
            <a:r>
              <a:rPr lang="cs-CZ" i="1" dirty="0"/>
              <a:t> и </a:t>
            </a:r>
            <a:r>
              <a:rPr lang="cs-CZ" i="1" dirty="0" err="1"/>
              <a:t>шелестом</a:t>
            </a:r>
            <a:r>
              <a:rPr lang="cs-CZ" i="1" dirty="0"/>
              <a:t> </a:t>
            </a:r>
            <a:r>
              <a:rPr lang="cs-CZ" i="1" dirty="0" err="1"/>
              <a:t>листьев</a:t>
            </a:r>
            <a:r>
              <a:rPr lang="cs-CZ" i="1" dirty="0"/>
              <a:t>. </a:t>
            </a:r>
            <a:r>
              <a:rPr lang="cs-CZ" i="1" dirty="0" err="1"/>
              <a:t>Но</a:t>
            </a:r>
            <a:r>
              <a:rPr lang="cs-CZ" i="1" dirty="0"/>
              <a:t> </a:t>
            </a:r>
            <a:r>
              <a:rPr lang="cs-CZ" i="1" dirty="0" err="1"/>
              <a:t>особенно</a:t>
            </a:r>
            <a:r>
              <a:rPr lang="cs-CZ" i="1" dirty="0"/>
              <a:t> </a:t>
            </a:r>
            <a:r>
              <a:rPr lang="cs-CZ" i="1" dirty="0" err="1"/>
              <a:t>хороши</a:t>
            </a:r>
            <a:r>
              <a:rPr lang="cs-CZ" i="1" dirty="0"/>
              <a:t> </a:t>
            </a:r>
            <a:r>
              <a:rPr lang="cs-CZ" i="1" dirty="0" err="1"/>
              <a:t>горные</a:t>
            </a:r>
            <a:r>
              <a:rPr lang="cs-CZ" i="1" dirty="0"/>
              <a:t> </a:t>
            </a:r>
            <a:r>
              <a:rPr lang="cs-CZ" i="1" dirty="0" err="1"/>
              <a:t>леса</a:t>
            </a:r>
            <a:r>
              <a:rPr lang="cs-CZ" i="1" dirty="0"/>
              <a:t> </a:t>
            </a:r>
            <a:r>
              <a:rPr lang="cs-CZ" i="1" dirty="0" err="1"/>
              <a:t>около</a:t>
            </a:r>
            <a:r>
              <a:rPr lang="cs-CZ" i="1" dirty="0"/>
              <a:t> </a:t>
            </a:r>
            <a:r>
              <a:rPr lang="cs-CZ" i="1" dirty="0" err="1"/>
              <a:t>моря</a:t>
            </a:r>
            <a:r>
              <a:rPr lang="cs-CZ" i="1" dirty="0"/>
              <a:t>. В </a:t>
            </a:r>
            <a:r>
              <a:rPr lang="cs-CZ" i="1" dirty="0" err="1"/>
              <a:t>них</a:t>
            </a:r>
            <a:r>
              <a:rPr lang="cs-CZ" i="1" dirty="0"/>
              <a:t> </a:t>
            </a:r>
            <a:r>
              <a:rPr lang="cs-CZ" i="1" dirty="0" err="1"/>
              <a:t>слышен</a:t>
            </a:r>
            <a:r>
              <a:rPr lang="cs-CZ" i="1" dirty="0"/>
              <a:t> </a:t>
            </a:r>
            <a:r>
              <a:rPr lang="cs-CZ" i="1" dirty="0" err="1"/>
              <a:t>шум</a:t>
            </a:r>
            <a:r>
              <a:rPr lang="cs-CZ" i="1" dirty="0"/>
              <a:t> </a:t>
            </a:r>
            <a:r>
              <a:rPr lang="cs-CZ" i="1" dirty="0" err="1"/>
              <a:t>прибоя</a:t>
            </a:r>
            <a:r>
              <a:rPr lang="cs-CZ" dirty="0"/>
              <a:t>. </a:t>
            </a:r>
          </a:p>
          <a:p>
            <a:pPr marL="0" indent="0" algn="just">
              <a:buNone/>
            </a:pPr>
            <a:r>
              <a:rPr lang="cs-CZ" dirty="0" err="1"/>
              <a:t>Зачин</a:t>
            </a:r>
            <a:r>
              <a:rPr lang="cs-CZ" dirty="0"/>
              <a:t> - </a:t>
            </a:r>
            <a:r>
              <a:rPr lang="cs-CZ" dirty="0" err="1"/>
              <a:t>первое</a:t>
            </a:r>
            <a:r>
              <a:rPr lang="cs-CZ" dirty="0"/>
              <a:t> </a:t>
            </a:r>
            <a:r>
              <a:rPr lang="cs-CZ" dirty="0" err="1"/>
              <a:t>предложение</a:t>
            </a:r>
            <a:r>
              <a:rPr lang="cs-CZ" dirty="0"/>
              <a:t>, </a:t>
            </a:r>
            <a:r>
              <a:rPr lang="cs-CZ" dirty="0" err="1"/>
              <a:t>основная</a:t>
            </a:r>
            <a:r>
              <a:rPr lang="cs-CZ" dirty="0"/>
              <a:t> </a:t>
            </a:r>
            <a:r>
              <a:rPr lang="cs-CZ" dirty="0" err="1"/>
              <a:t>тема</a:t>
            </a:r>
            <a:r>
              <a:rPr lang="cs-CZ" dirty="0"/>
              <a:t> </a:t>
            </a:r>
            <a:r>
              <a:rPr lang="cs-CZ" dirty="0" err="1"/>
              <a:t>сообщения</a:t>
            </a:r>
            <a:r>
              <a:rPr lang="cs-CZ" dirty="0"/>
              <a:t>. </a:t>
            </a:r>
            <a:r>
              <a:rPr lang="cs-CZ" dirty="0" err="1"/>
              <a:t>Назначение</a:t>
            </a:r>
            <a:r>
              <a:rPr lang="cs-CZ" dirty="0"/>
              <a:t> </a:t>
            </a:r>
            <a:r>
              <a:rPr lang="cs-CZ" dirty="0" err="1"/>
              <a:t>второго</a:t>
            </a:r>
            <a:r>
              <a:rPr lang="cs-CZ" dirty="0"/>
              <a:t> </a:t>
            </a:r>
            <a:r>
              <a:rPr lang="cs-CZ" dirty="0" err="1"/>
              <a:t>предложения</a:t>
            </a:r>
            <a:r>
              <a:rPr lang="cs-CZ" dirty="0"/>
              <a:t> - </a:t>
            </a:r>
            <a:r>
              <a:rPr lang="cs-CZ" dirty="0" err="1"/>
              <a:t>передать</a:t>
            </a:r>
            <a:r>
              <a:rPr lang="cs-CZ" dirty="0"/>
              <a:t> </a:t>
            </a:r>
            <a:r>
              <a:rPr lang="cs-CZ" dirty="0" err="1"/>
              <a:t>противительно-выделительные</a:t>
            </a:r>
            <a:r>
              <a:rPr lang="cs-CZ" dirty="0"/>
              <a:t> </a:t>
            </a:r>
            <a:r>
              <a:rPr lang="cs-CZ" dirty="0" err="1"/>
              <a:t>отношения</a:t>
            </a:r>
            <a:r>
              <a:rPr lang="cs-CZ" dirty="0"/>
              <a:t> (</a:t>
            </a:r>
            <a:r>
              <a:rPr lang="cs-CZ" dirty="0" err="1"/>
              <a:t>связь</a:t>
            </a:r>
            <a:r>
              <a:rPr lang="cs-CZ" dirty="0"/>
              <a:t> </a:t>
            </a:r>
            <a:r>
              <a:rPr lang="cs-CZ" dirty="0" err="1"/>
              <a:t>осуществляется</a:t>
            </a:r>
            <a:r>
              <a:rPr lang="cs-CZ" dirty="0"/>
              <a:t> </a:t>
            </a:r>
            <a:r>
              <a:rPr lang="cs-CZ" dirty="0" err="1"/>
              <a:t>посредством</a:t>
            </a:r>
            <a:r>
              <a:rPr lang="cs-CZ" dirty="0"/>
              <a:t> </a:t>
            </a:r>
            <a:r>
              <a:rPr lang="cs-CZ" dirty="0" err="1"/>
              <a:t>сочетания</a:t>
            </a:r>
            <a:r>
              <a:rPr lang="cs-CZ" dirty="0"/>
              <a:t> </a:t>
            </a:r>
            <a:r>
              <a:rPr lang="cs-CZ" i="1" dirty="0" err="1"/>
              <a:t>но</a:t>
            </a:r>
            <a:r>
              <a:rPr lang="cs-CZ" i="1" dirty="0"/>
              <a:t> </a:t>
            </a:r>
            <a:r>
              <a:rPr lang="cs-CZ" i="1" dirty="0" err="1"/>
              <a:t>особенно</a:t>
            </a:r>
            <a:r>
              <a:rPr lang="cs-CZ" dirty="0"/>
              <a:t>). </a:t>
            </a:r>
            <a:r>
              <a:rPr lang="cs-CZ" dirty="0" err="1"/>
              <a:t>Третье</a:t>
            </a:r>
            <a:r>
              <a:rPr lang="cs-CZ" dirty="0"/>
              <a:t> </a:t>
            </a:r>
            <a:r>
              <a:rPr lang="cs-CZ" dirty="0" err="1"/>
              <a:t>предложение</a:t>
            </a:r>
            <a:r>
              <a:rPr lang="cs-CZ" dirty="0"/>
              <a:t> </a:t>
            </a:r>
            <a:r>
              <a:rPr lang="cs-CZ" dirty="0" err="1"/>
              <a:t>обосновывает</a:t>
            </a:r>
            <a:r>
              <a:rPr lang="cs-CZ" dirty="0"/>
              <a:t> </a:t>
            </a:r>
            <a:r>
              <a:rPr lang="cs-CZ" dirty="0" err="1"/>
              <a:t>второе</a:t>
            </a:r>
            <a:r>
              <a:rPr lang="cs-CZ" dirty="0"/>
              <a:t> (</a:t>
            </a:r>
            <a:r>
              <a:rPr lang="cs-CZ" dirty="0" err="1"/>
              <a:t>показатель</a:t>
            </a:r>
            <a:r>
              <a:rPr lang="cs-CZ" dirty="0"/>
              <a:t> </a:t>
            </a:r>
            <a:r>
              <a:rPr lang="cs-CZ" dirty="0" err="1"/>
              <a:t>связи</a:t>
            </a:r>
            <a:r>
              <a:rPr lang="cs-CZ" dirty="0"/>
              <a:t> - </a:t>
            </a:r>
            <a:r>
              <a:rPr lang="cs-CZ" dirty="0" err="1"/>
              <a:t>местоименный</a:t>
            </a:r>
            <a:r>
              <a:rPr lang="cs-CZ" dirty="0"/>
              <a:t> </a:t>
            </a:r>
            <a:r>
              <a:rPr lang="cs-CZ" dirty="0" err="1"/>
              <a:t>повтор</a:t>
            </a:r>
            <a:r>
              <a:rPr lang="cs-CZ" dirty="0"/>
              <a:t> в </a:t>
            </a:r>
            <a:r>
              <a:rPr lang="cs-CZ" dirty="0" err="1"/>
              <a:t>них</a:t>
            </a:r>
            <a:r>
              <a:rPr lang="cs-CZ" dirty="0"/>
              <a:t>, </a:t>
            </a:r>
            <a:r>
              <a:rPr lang="cs-CZ" dirty="0" err="1"/>
              <a:t>замещающий</a:t>
            </a:r>
            <a:r>
              <a:rPr lang="cs-CZ" dirty="0"/>
              <a:t> </a:t>
            </a:r>
            <a:r>
              <a:rPr lang="cs-CZ" dirty="0" err="1"/>
              <a:t>субстантивное</a:t>
            </a:r>
            <a:r>
              <a:rPr lang="cs-CZ" dirty="0"/>
              <a:t> </a:t>
            </a:r>
            <a:r>
              <a:rPr lang="cs-CZ" dirty="0" err="1"/>
              <a:t>словосочетание</a:t>
            </a:r>
            <a:r>
              <a:rPr lang="cs-CZ" dirty="0"/>
              <a:t> </a:t>
            </a:r>
            <a:r>
              <a:rPr lang="cs-CZ" i="1" dirty="0" err="1"/>
              <a:t>горные</a:t>
            </a:r>
            <a:r>
              <a:rPr lang="cs-CZ" i="1" dirty="0"/>
              <a:t> </a:t>
            </a:r>
            <a:r>
              <a:rPr lang="cs-CZ" i="1" dirty="0" err="1"/>
              <a:t>леса</a:t>
            </a:r>
            <a:r>
              <a:rPr lang="cs-CZ" i="1" dirty="0"/>
              <a:t> </a:t>
            </a:r>
            <a:r>
              <a:rPr lang="cs-CZ" i="1" dirty="0" err="1"/>
              <a:t>около</a:t>
            </a:r>
            <a:r>
              <a:rPr lang="cs-CZ" i="1" dirty="0"/>
              <a:t> </a:t>
            </a:r>
            <a:r>
              <a:rPr lang="cs-CZ" i="1" dirty="0" err="1"/>
              <a:t>моря</a:t>
            </a:r>
            <a:r>
              <a:rPr lang="cs-CZ" dirty="0"/>
              <a:t>). </a:t>
            </a:r>
            <a:r>
              <a:rPr lang="cs-CZ" dirty="0" err="1"/>
              <a:t>Кроме</a:t>
            </a:r>
            <a:r>
              <a:rPr lang="cs-CZ" dirty="0"/>
              <a:t> </a:t>
            </a:r>
            <a:r>
              <a:rPr lang="cs-CZ" dirty="0" err="1"/>
              <a:t>лексико-синтаксических</a:t>
            </a:r>
            <a:r>
              <a:rPr lang="cs-CZ" dirty="0"/>
              <a:t> </a:t>
            </a:r>
            <a:r>
              <a:rPr lang="cs-CZ" dirty="0" err="1"/>
              <a:t>показателей</a:t>
            </a:r>
            <a:r>
              <a:rPr lang="cs-CZ" dirty="0"/>
              <a:t> </a:t>
            </a:r>
            <a:r>
              <a:rPr lang="cs-CZ" dirty="0" err="1"/>
              <a:t>связи</a:t>
            </a:r>
            <a:r>
              <a:rPr lang="cs-CZ" dirty="0"/>
              <a:t> (</a:t>
            </a:r>
            <a:r>
              <a:rPr lang="cs-CZ" i="1" dirty="0" err="1"/>
              <a:t>особенно</a:t>
            </a:r>
            <a:r>
              <a:rPr lang="cs-CZ" i="1" dirty="0"/>
              <a:t> </a:t>
            </a:r>
            <a:r>
              <a:rPr lang="cs-CZ" i="1" dirty="0" err="1"/>
              <a:t>хороши</a:t>
            </a:r>
            <a:r>
              <a:rPr lang="cs-CZ" i="1" dirty="0"/>
              <a:t>; в </a:t>
            </a:r>
            <a:r>
              <a:rPr lang="cs-CZ" i="1" dirty="0" err="1"/>
              <a:t>них</a:t>
            </a:r>
            <a:r>
              <a:rPr lang="cs-CZ" dirty="0"/>
              <a:t>) </a:t>
            </a:r>
            <a:r>
              <a:rPr lang="cs-CZ" dirty="0" err="1"/>
              <a:t>имеются</a:t>
            </a:r>
            <a:r>
              <a:rPr lang="cs-CZ" dirty="0"/>
              <a:t> и </a:t>
            </a:r>
            <a:r>
              <a:rPr lang="cs-CZ" dirty="0" err="1"/>
              <a:t>собственно</a:t>
            </a:r>
            <a:r>
              <a:rPr lang="cs-CZ" dirty="0"/>
              <a:t> </a:t>
            </a:r>
            <a:r>
              <a:rPr lang="cs-CZ" dirty="0" err="1"/>
              <a:t>синтаксические</a:t>
            </a:r>
            <a:r>
              <a:rPr lang="cs-CZ" dirty="0"/>
              <a:t> - </a:t>
            </a:r>
            <a:r>
              <a:rPr lang="cs-CZ" dirty="0" err="1"/>
              <a:t>союз</a:t>
            </a:r>
            <a:r>
              <a:rPr lang="cs-CZ" dirty="0"/>
              <a:t> </a:t>
            </a:r>
            <a:r>
              <a:rPr lang="cs-CZ" b="1" i="1" dirty="0" err="1"/>
              <a:t>но</a:t>
            </a:r>
            <a:r>
              <a:rPr lang="cs-CZ" dirty="0"/>
              <a:t> и </a:t>
            </a:r>
            <a:r>
              <a:rPr lang="cs-CZ" dirty="0" err="1"/>
              <a:t>порядок</a:t>
            </a:r>
            <a:r>
              <a:rPr lang="cs-CZ" dirty="0"/>
              <a:t> </a:t>
            </a:r>
            <a:r>
              <a:rPr lang="cs-CZ" dirty="0" err="1"/>
              <a:t>слов</a:t>
            </a:r>
            <a:r>
              <a:rPr lang="cs-CZ" dirty="0"/>
              <a:t> </a:t>
            </a:r>
            <a:r>
              <a:rPr lang="cs-CZ" dirty="0" err="1"/>
              <a:t>во</a:t>
            </a:r>
            <a:r>
              <a:rPr lang="cs-CZ" dirty="0"/>
              <a:t> </a:t>
            </a:r>
            <a:r>
              <a:rPr lang="cs-CZ" dirty="0" err="1"/>
              <a:t>втором</a:t>
            </a:r>
            <a:r>
              <a:rPr lang="cs-CZ" dirty="0"/>
              <a:t> и </a:t>
            </a:r>
            <a:r>
              <a:rPr lang="cs-CZ" dirty="0" err="1"/>
              <a:t>третьем</a:t>
            </a:r>
            <a:r>
              <a:rPr lang="cs-CZ" dirty="0"/>
              <a:t> </a:t>
            </a:r>
            <a:r>
              <a:rPr lang="cs-CZ" dirty="0" err="1"/>
              <a:t>предложении</a:t>
            </a:r>
            <a:r>
              <a:rPr lang="cs-CZ" dirty="0"/>
              <a:t>: </a:t>
            </a:r>
            <a:r>
              <a:rPr lang="cs-CZ" dirty="0" err="1"/>
              <a:t>сказуемое</a:t>
            </a:r>
            <a:r>
              <a:rPr lang="cs-CZ" dirty="0"/>
              <a:t> </a:t>
            </a:r>
            <a:r>
              <a:rPr lang="cs-CZ" dirty="0" err="1"/>
              <a:t>предшествует</a:t>
            </a:r>
            <a:r>
              <a:rPr lang="cs-CZ" dirty="0"/>
              <a:t> </a:t>
            </a:r>
            <a:r>
              <a:rPr lang="cs-CZ" dirty="0" err="1"/>
              <a:t>подлежащему</a:t>
            </a:r>
            <a:r>
              <a:rPr lang="cs-CZ" dirty="0"/>
              <a:t>, </a:t>
            </a:r>
            <a:r>
              <a:rPr lang="cs-CZ" dirty="0" err="1"/>
              <a:t>что</a:t>
            </a:r>
            <a:r>
              <a:rPr lang="cs-CZ" dirty="0"/>
              <a:t> </a:t>
            </a:r>
            <a:r>
              <a:rPr lang="cs-CZ" dirty="0" err="1"/>
              <a:t>предопределено</a:t>
            </a:r>
            <a:r>
              <a:rPr lang="cs-CZ" dirty="0"/>
              <a:t> </a:t>
            </a:r>
            <a:r>
              <a:rPr lang="cs-CZ" dirty="0" err="1"/>
              <a:t>структурой</a:t>
            </a:r>
            <a:r>
              <a:rPr lang="cs-CZ" dirty="0"/>
              <a:t> </a:t>
            </a:r>
            <a:r>
              <a:rPr lang="cs-CZ" dirty="0" err="1"/>
              <a:t>первого</a:t>
            </a:r>
            <a:r>
              <a:rPr lang="cs-CZ" dirty="0"/>
              <a:t> </a:t>
            </a:r>
            <a:r>
              <a:rPr lang="cs-CZ" dirty="0" err="1"/>
              <a:t>предложения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5229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59E4B6F-68AF-48D3-AC41-62A50774493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27888" y="573342"/>
            <a:ext cx="11106912" cy="58701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/>
              <a:t>2. </a:t>
            </a:r>
            <a:r>
              <a:rPr lang="cs-CZ" i="1" dirty="0" err="1"/>
              <a:t>Погода</a:t>
            </a:r>
            <a:r>
              <a:rPr lang="cs-CZ" i="1" dirty="0"/>
              <a:t> </a:t>
            </a:r>
            <a:r>
              <a:rPr lang="cs-CZ" i="1" dirty="0" err="1"/>
              <a:t>мучила</a:t>
            </a:r>
            <a:r>
              <a:rPr lang="cs-CZ" i="1" dirty="0"/>
              <a:t>. С </a:t>
            </a:r>
            <a:r>
              <a:rPr lang="cs-CZ" i="1" dirty="0" err="1"/>
              <a:t>утра</a:t>
            </a:r>
            <a:r>
              <a:rPr lang="cs-CZ" i="1" dirty="0"/>
              <a:t> </a:t>
            </a:r>
            <a:r>
              <a:rPr lang="cs-CZ" i="1" dirty="0" err="1"/>
              <a:t>светило</a:t>
            </a:r>
            <a:r>
              <a:rPr lang="cs-CZ" i="1" dirty="0"/>
              <a:t> </a:t>
            </a:r>
            <a:r>
              <a:rPr lang="cs-CZ" i="1" dirty="0" err="1"/>
              <a:t>солнце</a:t>
            </a:r>
            <a:r>
              <a:rPr lang="cs-CZ" i="1" dirty="0"/>
              <a:t>, </a:t>
            </a:r>
            <a:r>
              <a:rPr lang="cs-CZ" i="1" dirty="0" err="1"/>
              <a:t>парило</a:t>
            </a:r>
            <a:r>
              <a:rPr lang="cs-CZ" i="1" dirty="0"/>
              <a:t> </a:t>
            </a:r>
            <a:r>
              <a:rPr lang="cs-CZ" i="1" dirty="0" err="1"/>
              <a:t>над</a:t>
            </a:r>
            <a:r>
              <a:rPr lang="cs-CZ" i="1" dirty="0"/>
              <a:t> </a:t>
            </a:r>
            <a:r>
              <a:rPr lang="cs-CZ" i="1" dirty="0" err="1"/>
              <a:t>дымящимися</a:t>
            </a:r>
            <a:r>
              <a:rPr lang="cs-CZ" i="1" dirty="0"/>
              <a:t> </a:t>
            </a:r>
            <a:r>
              <a:rPr lang="cs-CZ" i="1" dirty="0" err="1"/>
              <a:t>полями</a:t>
            </a:r>
            <a:r>
              <a:rPr lang="cs-CZ" i="1" dirty="0"/>
              <a:t>, </a:t>
            </a:r>
            <a:r>
              <a:rPr lang="cs-CZ" i="1" dirty="0" err="1"/>
              <a:t>над</a:t>
            </a:r>
            <a:r>
              <a:rPr lang="cs-CZ" i="1" dirty="0"/>
              <a:t> </a:t>
            </a:r>
            <a:r>
              <a:rPr lang="cs-CZ" i="1" dirty="0" err="1"/>
              <a:t>грязными</a:t>
            </a:r>
            <a:r>
              <a:rPr lang="cs-CZ" i="1" dirty="0"/>
              <a:t> </a:t>
            </a:r>
            <a:r>
              <a:rPr lang="cs-CZ" i="1" dirty="0" err="1"/>
              <a:t>дорогами</a:t>
            </a:r>
            <a:r>
              <a:rPr lang="cs-CZ" i="1" dirty="0"/>
              <a:t>, </a:t>
            </a:r>
            <a:r>
              <a:rPr lang="cs-CZ" i="1" dirty="0" err="1"/>
              <a:t>над</a:t>
            </a:r>
            <a:r>
              <a:rPr lang="cs-CZ" i="1" dirty="0"/>
              <a:t> </a:t>
            </a:r>
            <a:r>
              <a:rPr lang="cs-CZ" i="1" dirty="0" err="1"/>
              <a:t>хлебами</a:t>
            </a:r>
            <a:r>
              <a:rPr lang="cs-CZ" i="1" dirty="0"/>
              <a:t>, </a:t>
            </a:r>
            <a:r>
              <a:rPr lang="cs-CZ" i="1" dirty="0" err="1"/>
              <a:t>насыщенными</a:t>
            </a:r>
            <a:r>
              <a:rPr lang="cs-CZ" i="1" dirty="0"/>
              <a:t> </a:t>
            </a:r>
            <a:r>
              <a:rPr lang="cs-CZ" i="1" dirty="0" err="1"/>
              <a:t>водою</a:t>
            </a:r>
            <a:r>
              <a:rPr lang="cs-CZ" i="1" dirty="0"/>
              <a:t>, </a:t>
            </a:r>
            <a:r>
              <a:rPr lang="cs-CZ" i="1" dirty="0" err="1"/>
              <a:t>легшими</a:t>
            </a:r>
            <a:r>
              <a:rPr lang="cs-CZ" i="1" dirty="0"/>
              <a:t> </a:t>
            </a:r>
            <a:r>
              <a:rPr lang="cs-CZ" i="1" dirty="0" err="1"/>
              <a:t>на</a:t>
            </a:r>
            <a:r>
              <a:rPr lang="cs-CZ" i="1" dirty="0"/>
              <a:t> </a:t>
            </a:r>
            <a:r>
              <a:rPr lang="cs-CZ" i="1" dirty="0" err="1"/>
              <a:t>землю</a:t>
            </a:r>
            <a:r>
              <a:rPr lang="cs-CZ" i="1" dirty="0"/>
              <a:t>. С </a:t>
            </a:r>
            <a:r>
              <a:rPr lang="cs-CZ" i="1" dirty="0" err="1"/>
              <a:t>утра</a:t>
            </a:r>
            <a:r>
              <a:rPr lang="cs-CZ" i="1" dirty="0"/>
              <a:t> </a:t>
            </a:r>
            <a:r>
              <a:rPr lang="cs-CZ" i="1" dirty="0" err="1"/>
              <a:t>Аверкий</a:t>
            </a:r>
            <a:r>
              <a:rPr lang="cs-CZ" i="1" dirty="0"/>
              <a:t>, </a:t>
            </a:r>
            <a:r>
              <a:rPr lang="cs-CZ" i="1" dirty="0" err="1"/>
              <a:t>порою</a:t>
            </a:r>
            <a:r>
              <a:rPr lang="cs-CZ" i="1" dirty="0"/>
              <a:t> </a:t>
            </a:r>
            <a:r>
              <a:rPr lang="cs-CZ" i="1" dirty="0" err="1"/>
              <a:t>покидавший</a:t>
            </a:r>
            <a:r>
              <a:rPr lang="cs-CZ" i="1" dirty="0"/>
              <a:t> </a:t>
            </a:r>
            <a:r>
              <a:rPr lang="cs-CZ" i="1" dirty="0" err="1"/>
              <a:t>свою</a:t>
            </a:r>
            <a:r>
              <a:rPr lang="cs-CZ" i="1" dirty="0"/>
              <a:t> </a:t>
            </a:r>
            <a:r>
              <a:rPr lang="cs-CZ" i="1" dirty="0" err="1"/>
              <a:t>телегу</a:t>
            </a:r>
            <a:r>
              <a:rPr lang="cs-CZ" i="1" dirty="0"/>
              <a:t> и </a:t>
            </a:r>
            <a:r>
              <a:rPr lang="cs-CZ" i="1" dirty="0" err="1"/>
              <a:t>добредавший</a:t>
            </a:r>
            <a:r>
              <a:rPr lang="cs-CZ" i="1" dirty="0"/>
              <a:t> </a:t>
            </a:r>
            <a:r>
              <a:rPr lang="cs-CZ" i="1" dirty="0" err="1"/>
              <a:t>до</a:t>
            </a:r>
            <a:r>
              <a:rPr lang="cs-CZ" i="1" dirty="0"/>
              <a:t> </a:t>
            </a:r>
            <a:r>
              <a:rPr lang="cs-CZ" i="1" dirty="0" err="1"/>
              <a:t>избы</a:t>
            </a:r>
            <a:r>
              <a:rPr lang="cs-CZ" i="1" dirty="0"/>
              <a:t>, </a:t>
            </a:r>
            <a:r>
              <a:rPr lang="cs-CZ" i="1" dirty="0" err="1"/>
              <a:t>обещал</a:t>
            </a:r>
            <a:r>
              <a:rPr lang="cs-CZ" i="1" dirty="0"/>
              <a:t> </a:t>
            </a:r>
            <a:r>
              <a:rPr lang="cs-CZ" i="1" dirty="0" err="1"/>
              <a:t>старухе</a:t>
            </a:r>
            <a:r>
              <a:rPr lang="cs-CZ" i="1" dirty="0"/>
              <a:t>, </a:t>
            </a:r>
            <a:r>
              <a:rPr lang="cs-CZ" i="1" dirty="0" err="1"/>
              <a:t>что</a:t>
            </a:r>
            <a:r>
              <a:rPr lang="cs-CZ" i="1" dirty="0"/>
              <a:t> </a:t>
            </a:r>
            <a:r>
              <a:rPr lang="cs-CZ" i="1" dirty="0" err="1"/>
              <a:t>опогодится</a:t>
            </a:r>
            <a:r>
              <a:rPr lang="cs-CZ" i="1" dirty="0"/>
              <a:t>. </a:t>
            </a:r>
            <a:r>
              <a:rPr lang="cs-CZ" i="1" dirty="0" err="1"/>
              <a:t>Но</a:t>
            </a:r>
            <a:r>
              <a:rPr lang="cs-CZ" i="1" dirty="0"/>
              <a:t> к </a:t>
            </a:r>
            <a:r>
              <a:rPr lang="cs-CZ" i="1" dirty="0" err="1"/>
              <a:t>обедам</a:t>
            </a:r>
            <a:r>
              <a:rPr lang="cs-CZ" i="1" dirty="0"/>
              <a:t> </a:t>
            </a:r>
            <a:r>
              <a:rPr lang="cs-CZ" i="1" dirty="0" err="1"/>
              <a:t>опять</a:t>
            </a:r>
            <a:r>
              <a:rPr lang="cs-CZ" i="1" dirty="0"/>
              <a:t> </a:t>
            </a:r>
            <a:r>
              <a:rPr lang="cs-CZ" i="1" dirty="0" err="1"/>
              <a:t>заходили</a:t>
            </a:r>
            <a:r>
              <a:rPr lang="cs-CZ" i="1" dirty="0"/>
              <a:t> </a:t>
            </a:r>
            <a:r>
              <a:rPr lang="cs-CZ" i="1" dirty="0" err="1"/>
              <a:t>тучи</a:t>
            </a:r>
            <a:r>
              <a:rPr lang="cs-CZ" i="1" dirty="0"/>
              <a:t>, </a:t>
            </a:r>
            <a:r>
              <a:rPr lang="cs-CZ" i="1" dirty="0" err="1"/>
              <a:t>казавшиеся</a:t>
            </a:r>
            <a:r>
              <a:rPr lang="cs-CZ" i="1" dirty="0"/>
              <a:t> </a:t>
            </a:r>
            <a:r>
              <a:rPr lang="cs-CZ" i="1" dirty="0" err="1"/>
              <a:t>еще</a:t>
            </a:r>
            <a:r>
              <a:rPr lang="cs-CZ" i="1" dirty="0"/>
              <a:t> </a:t>
            </a:r>
            <a:r>
              <a:rPr lang="cs-CZ" i="1" dirty="0" err="1"/>
              <a:t>чернее</a:t>
            </a:r>
            <a:r>
              <a:rPr lang="cs-CZ" i="1" dirty="0"/>
              <a:t> </a:t>
            </a:r>
            <a:r>
              <a:rPr lang="cs-CZ" i="1" dirty="0" err="1"/>
              <a:t>от</a:t>
            </a:r>
            <a:r>
              <a:rPr lang="cs-CZ" i="1" dirty="0"/>
              <a:t> </a:t>
            </a:r>
            <a:r>
              <a:rPr lang="cs-CZ" i="1" dirty="0" err="1"/>
              <a:t>блеска</a:t>
            </a:r>
            <a:r>
              <a:rPr lang="cs-CZ" i="1" dirty="0"/>
              <a:t> </a:t>
            </a:r>
            <a:r>
              <a:rPr lang="cs-CZ" i="1" dirty="0" err="1"/>
              <a:t>солнца</a:t>
            </a:r>
            <a:r>
              <a:rPr lang="cs-CZ" i="1" dirty="0"/>
              <a:t>, </a:t>
            </a:r>
            <a:r>
              <a:rPr lang="cs-CZ" i="1" dirty="0" err="1"/>
              <a:t>меняли</a:t>
            </a:r>
            <a:r>
              <a:rPr lang="cs-CZ" i="1" dirty="0"/>
              <a:t> </a:t>
            </a:r>
            <a:r>
              <a:rPr lang="cs-CZ" i="1" dirty="0" err="1"/>
              <a:t>облака</a:t>
            </a:r>
            <a:r>
              <a:rPr lang="cs-CZ" i="1" dirty="0"/>
              <a:t> </a:t>
            </a:r>
            <a:r>
              <a:rPr lang="cs-CZ" i="1" dirty="0" err="1"/>
              <a:t>свои</a:t>
            </a:r>
            <a:r>
              <a:rPr lang="cs-CZ" i="1" dirty="0"/>
              <a:t> </a:t>
            </a:r>
            <a:r>
              <a:rPr lang="cs-CZ" i="1" dirty="0" err="1"/>
              <a:t>необыкновенные</a:t>
            </a:r>
            <a:r>
              <a:rPr lang="cs-CZ" i="1" dirty="0"/>
              <a:t> </a:t>
            </a:r>
            <a:r>
              <a:rPr lang="cs-CZ" i="1" dirty="0" err="1"/>
              <a:t>цвета</a:t>
            </a:r>
            <a:r>
              <a:rPr lang="cs-CZ" i="1" dirty="0"/>
              <a:t> и </a:t>
            </a:r>
            <a:r>
              <a:rPr lang="cs-CZ" i="1" dirty="0" err="1"/>
              <a:t>очертания</a:t>
            </a:r>
            <a:r>
              <a:rPr lang="cs-CZ" i="1" dirty="0"/>
              <a:t>, </a:t>
            </a:r>
            <a:r>
              <a:rPr lang="cs-CZ" i="1" dirty="0" err="1"/>
              <a:t>поднимался</a:t>
            </a:r>
            <a:r>
              <a:rPr lang="cs-CZ" i="1" dirty="0"/>
              <a:t> </a:t>
            </a:r>
            <a:r>
              <a:rPr lang="cs-CZ" i="1" dirty="0" err="1"/>
              <a:t>холодный</a:t>
            </a:r>
            <a:r>
              <a:rPr lang="cs-CZ" i="1" dirty="0"/>
              <a:t> </a:t>
            </a:r>
            <a:r>
              <a:rPr lang="cs-CZ" i="1" dirty="0" err="1"/>
              <a:t>ветер</a:t>
            </a:r>
            <a:r>
              <a:rPr lang="cs-CZ" i="1" dirty="0"/>
              <a:t>, и </a:t>
            </a:r>
            <a:r>
              <a:rPr lang="cs-CZ" i="1" dirty="0" err="1"/>
              <a:t>бежал</a:t>
            </a:r>
            <a:r>
              <a:rPr lang="cs-CZ" i="1" dirty="0"/>
              <a:t> </a:t>
            </a:r>
            <a:r>
              <a:rPr lang="cs-CZ" i="1" dirty="0" err="1"/>
              <a:t>по</a:t>
            </a:r>
            <a:r>
              <a:rPr lang="cs-CZ" i="1" dirty="0"/>
              <a:t> </a:t>
            </a:r>
            <a:r>
              <a:rPr lang="cs-CZ" i="1" dirty="0" err="1"/>
              <a:t>полям</a:t>
            </a:r>
            <a:r>
              <a:rPr lang="cs-CZ" i="1" dirty="0"/>
              <a:t> </a:t>
            </a:r>
            <a:r>
              <a:rPr lang="cs-CZ" i="1" dirty="0" err="1"/>
              <a:t>косой</a:t>
            </a:r>
            <a:r>
              <a:rPr lang="cs-CZ" i="1" dirty="0"/>
              <a:t> </a:t>
            </a:r>
            <a:r>
              <a:rPr lang="cs-CZ" i="1" dirty="0" err="1"/>
              <a:t>радужный</a:t>
            </a:r>
            <a:r>
              <a:rPr lang="cs-CZ" i="1" dirty="0"/>
              <a:t> </a:t>
            </a:r>
            <a:r>
              <a:rPr lang="cs-CZ" i="1" dirty="0" err="1"/>
              <a:t>дождь</a:t>
            </a:r>
            <a:r>
              <a:rPr lang="cs-CZ" dirty="0"/>
              <a:t>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cs-CZ" dirty="0" err="1"/>
              <a:t>Зачин</a:t>
            </a:r>
            <a:r>
              <a:rPr lang="cs-CZ" dirty="0"/>
              <a:t> - </a:t>
            </a:r>
            <a:r>
              <a:rPr lang="cs-CZ" i="1" dirty="0" err="1"/>
              <a:t>погода</a:t>
            </a:r>
            <a:r>
              <a:rPr lang="cs-CZ" i="1" dirty="0"/>
              <a:t> </a:t>
            </a:r>
            <a:r>
              <a:rPr lang="cs-CZ" i="1" dirty="0" err="1"/>
              <a:t>мучила</a:t>
            </a:r>
            <a:r>
              <a:rPr lang="cs-CZ" dirty="0"/>
              <a:t>. </a:t>
            </a:r>
            <a:r>
              <a:rPr lang="cs-CZ" dirty="0" err="1"/>
              <a:t>Все</a:t>
            </a:r>
            <a:r>
              <a:rPr lang="cs-CZ" dirty="0"/>
              <a:t> </a:t>
            </a:r>
            <a:r>
              <a:rPr lang="cs-CZ" dirty="0" err="1"/>
              <a:t>содержание</a:t>
            </a:r>
            <a:r>
              <a:rPr lang="cs-CZ" dirty="0"/>
              <a:t> </a:t>
            </a:r>
            <a:r>
              <a:rPr lang="cs-CZ" dirty="0" err="1"/>
              <a:t>последующих</a:t>
            </a:r>
            <a:r>
              <a:rPr lang="cs-CZ" dirty="0"/>
              <a:t> </a:t>
            </a:r>
            <a:r>
              <a:rPr lang="cs-CZ" dirty="0" err="1"/>
              <a:t>предложений</a:t>
            </a:r>
            <a:r>
              <a:rPr lang="cs-CZ" dirty="0"/>
              <a:t> </a:t>
            </a:r>
            <a:r>
              <a:rPr lang="cs-CZ" dirty="0" err="1"/>
              <a:t>подчинено</a:t>
            </a:r>
            <a:r>
              <a:rPr lang="cs-CZ" dirty="0"/>
              <a:t> </a:t>
            </a:r>
            <a:r>
              <a:rPr lang="cs-CZ" dirty="0" err="1"/>
              <a:t>этой</a:t>
            </a:r>
            <a:r>
              <a:rPr lang="cs-CZ" dirty="0"/>
              <a:t> </a:t>
            </a:r>
            <a:r>
              <a:rPr lang="cs-CZ" dirty="0" err="1"/>
              <a:t>исходной</a:t>
            </a:r>
            <a:r>
              <a:rPr lang="cs-CZ" dirty="0"/>
              <a:t> </a:t>
            </a:r>
            <a:r>
              <a:rPr lang="cs-CZ" dirty="0" err="1"/>
              <a:t>теме</a:t>
            </a:r>
            <a:r>
              <a:rPr lang="cs-CZ" dirty="0"/>
              <a:t>: </a:t>
            </a:r>
            <a:r>
              <a:rPr lang="cs-CZ" dirty="0" err="1"/>
              <a:t>дается</a:t>
            </a:r>
            <a:r>
              <a:rPr lang="cs-CZ" dirty="0"/>
              <a:t> </a:t>
            </a:r>
            <a:r>
              <a:rPr lang="cs-CZ" dirty="0" err="1"/>
              <a:t>ее</a:t>
            </a:r>
            <a:r>
              <a:rPr lang="cs-CZ" dirty="0"/>
              <a:t> </a:t>
            </a:r>
            <a:r>
              <a:rPr lang="cs-CZ" dirty="0" err="1"/>
              <a:t>детальное</a:t>
            </a:r>
            <a:r>
              <a:rPr lang="cs-CZ" dirty="0"/>
              <a:t> </a:t>
            </a:r>
            <a:r>
              <a:rPr lang="cs-CZ" dirty="0" err="1"/>
              <a:t>обоснование</a:t>
            </a:r>
            <a:r>
              <a:rPr lang="cs-CZ" dirty="0"/>
              <a:t>. </a:t>
            </a:r>
            <a:r>
              <a:rPr lang="cs-CZ" dirty="0" err="1"/>
              <a:t>Структурная</a:t>
            </a:r>
            <a:r>
              <a:rPr lang="cs-CZ" dirty="0"/>
              <a:t> </a:t>
            </a:r>
            <a:r>
              <a:rPr lang="cs-CZ" dirty="0" err="1"/>
              <a:t>связанность</a:t>
            </a:r>
            <a:r>
              <a:rPr lang="cs-CZ" dirty="0"/>
              <a:t> </a:t>
            </a:r>
            <a:r>
              <a:rPr lang="cs-CZ" dirty="0" err="1"/>
              <a:t>выявляется</a:t>
            </a:r>
            <a:r>
              <a:rPr lang="cs-CZ" dirty="0"/>
              <a:t> в </a:t>
            </a:r>
            <a:r>
              <a:rPr lang="cs-CZ" dirty="0" err="1"/>
              <a:t>следующем</a:t>
            </a:r>
            <a:r>
              <a:rPr lang="cs-CZ" dirty="0"/>
              <a:t>: </a:t>
            </a:r>
            <a:r>
              <a:rPr lang="cs-CZ" dirty="0" err="1"/>
              <a:t>основные</a:t>
            </a:r>
            <a:r>
              <a:rPr lang="cs-CZ" dirty="0"/>
              <a:t> </a:t>
            </a:r>
            <a:r>
              <a:rPr lang="cs-CZ" dirty="0" err="1"/>
              <a:t>глаголы</a:t>
            </a:r>
            <a:r>
              <a:rPr lang="cs-CZ" dirty="0"/>
              <a:t> </a:t>
            </a:r>
            <a:r>
              <a:rPr lang="cs-CZ" dirty="0" err="1"/>
              <a:t>имеют</a:t>
            </a:r>
            <a:r>
              <a:rPr lang="cs-CZ" dirty="0"/>
              <a:t> </a:t>
            </a:r>
            <a:r>
              <a:rPr lang="cs-CZ" dirty="0" err="1"/>
              <a:t>один</a:t>
            </a:r>
            <a:r>
              <a:rPr lang="cs-CZ" dirty="0"/>
              <a:t> </a:t>
            </a:r>
            <a:r>
              <a:rPr lang="cs-CZ" dirty="0" err="1"/>
              <a:t>временной</a:t>
            </a:r>
            <a:r>
              <a:rPr lang="cs-CZ" dirty="0"/>
              <a:t> </a:t>
            </a:r>
            <a:r>
              <a:rPr lang="cs-CZ" dirty="0" err="1"/>
              <a:t>план</a:t>
            </a:r>
            <a:r>
              <a:rPr lang="cs-CZ" dirty="0"/>
              <a:t> (</a:t>
            </a:r>
            <a:r>
              <a:rPr lang="cs-CZ" i="1" dirty="0" err="1"/>
              <a:t>мучила</a:t>
            </a:r>
            <a:r>
              <a:rPr lang="cs-CZ" i="1" dirty="0"/>
              <a:t>, </a:t>
            </a:r>
            <a:r>
              <a:rPr lang="cs-CZ" i="1" dirty="0" err="1"/>
              <a:t>светило</a:t>
            </a:r>
            <a:r>
              <a:rPr lang="cs-CZ" i="1" dirty="0"/>
              <a:t>, </a:t>
            </a:r>
            <a:r>
              <a:rPr lang="cs-CZ" i="1" dirty="0" err="1"/>
              <a:t>парило</a:t>
            </a:r>
            <a:r>
              <a:rPr lang="cs-CZ" i="1" dirty="0"/>
              <a:t>, </a:t>
            </a:r>
            <a:r>
              <a:rPr lang="cs-CZ" i="1" dirty="0" err="1"/>
              <a:t>обещал</a:t>
            </a:r>
            <a:r>
              <a:rPr lang="cs-CZ" i="1" dirty="0"/>
              <a:t>, </a:t>
            </a:r>
            <a:r>
              <a:rPr lang="cs-CZ" i="1" dirty="0" err="1"/>
              <a:t>заходили</a:t>
            </a:r>
            <a:r>
              <a:rPr lang="cs-CZ" i="1" dirty="0"/>
              <a:t>, </a:t>
            </a:r>
            <a:r>
              <a:rPr lang="cs-CZ" i="1" dirty="0" err="1"/>
              <a:t>меняли</a:t>
            </a:r>
            <a:r>
              <a:rPr lang="cs-CZ" i="1" dirty="0"/>
              <a:t>, </a:t>
            </a:r>
            <a:r>
              <a:rPr lang="cs-CZ" i="1" dirty="0" err="1"/>
              <a:t>поднимался</a:t>
            </a:r>
            <a:r>
              <a:rPr lang="cs-CZ" i="1" dirty="0"/>
              <a:t>, </a:t>
            </a:r>
            <a:r>
              <a:rPr lang="cs-CZ" i="1" dirty="0" err="1"/>
              <a:t>бежал</a:t>
            </a:r>
            <a:r>
              <a:rPr lang="cs-CZ" dirty="0"/>
              <a:t>); </a:t>
            </a:r>
            <a:r>
              <a:rPr lang="cs-CZ" dirty="0" err="1"/>
              <a:t>параллелизм</a:t>
            </a:r>
            <a:r>
              <a:rPr lang="cs-CZ" dirty="0"/>
              <a:t> в </a:t>
            </a:r>
            <a:r>
              <a:rPr lang="cs-CZ" dirty="0" err="1"/>
              <a:t>построении</a:t>
            </a:r>
            <a:r>
              <a:rPr lang="cs-CZ" dirty="0"/>
              <a:t> </a:t>
            </a:r>
            <a:r>
              <a:rPr lang="cs-CZ" dirty="0" err="1"/>
              <a:t>поясняющих</a:t>
            </a:r>
            <a:r>
              <a:rPr lang="cs-CZ" dirty="0"/>
              <a:t> </a:t>
            </a:r>
            <a:r>
              <a:rPr lang="cs-CZ" dirty="0" err="1"/>
              <a:t>предложений</a:t>
            </a:r>
            <a:r>
              <a:rPr lang="cs-CZ" dirty="0"/>
              <a:t> (</a:t>
            </a:r>
            <a:r>
              <a:rPr lang="cs-CZ" dirty="0" err="1"/>
              <a:t>второе</a:t>
            </a:r>
            <a:r>
              <a:rPr lang="cs-CZ" dirty="0"/>
              <a:t> и </a:t>
            </a:r>
            <a:r>
              <a:rPr lang="cs-CZ" dirty="0" err="1"/>
              <a:t>четвертое</a:t>
            </a:r>
            <a:r>
              <a:rPr lang="cs-CZ" dirty="0"/>
              <a:t> </a:t>
            </a:r>
            <a:r>
              <a:rPr lang="cs-CZ" dirty="0" err="1"/>
              <a:t>предложения</a:t>
            </a:r>
            <a:r>
              <a:rPr lang="cs-CZ" dirty="0"/>
              <a:t>); </a:t>
            </a:r>
            <a:r>
              <a:rPr lang="cs-CZ" dirty="0" err="1"/>
              <a:t>повторение</a:t>
            </a:r>
            <a:r>
              <a:rPr lang="cs-CZ" dirty="0"/>
              <a:t> </a:t>
            </a:r>
            <a:r>
              <a:rPr lang="cs-CZ" dirty="0" err="1"/>
              <a:t>обстоятельства</a:t>
            </a:r>
            <a:r>
              <a:rPr lang="cs-CZ" dirty="0"/>
              <a:t> </a:t>
            </a:r>
            <a:r>
              <a:rPr lang="cs-CZ" dirty="0" err="1"/>
              <a:t>времени</a:t>
            </a:r>
            <a:r>
              <a:rPr lang="cs-CZ" dirty="0"/>
              <a:t> в </a:t>
            </a:r>
            <a:r>
              <a:rPr lang="cs-CZ" dirty="0" err="1"/>
              <a:t>начале</a:t>
            </a:r>
            <a:r>
              <a:rPr lang="cs-CZ" dirty="0"/>
              <a:t> </a:t>
            </a:r>
            <a:r>
              <a:rPr lang="cs-CZ" dirty="0" err="1"/>
              <a:t>каждого</a:t>
            </a:r>
            <a:r>
              <a:rPr lang="cs-CZ" dirty="0"/>
              <a:t> </a:t>
            </a:r>
            <a:r>
              <a:rPr lang="cs-CZ" dirty="0" err="1"/>
              <a:t>предложения</a:t>
            </a:r>
            <a:r>
              <a:rPr lang="cs-CZ" dirty="0"/>
              <a:t> (</a:t>
            </a:r>
            <a:r>
              <a:rPr lang="cs-CZ" i="1" dirty="0"/>
              <a:t>с </a:t>
            </a:r>
            <a:r>
              <a:rPr lang="cs-CZ" i="1" dirty="0" err="1"/>
              <a:t>утра</a:t>
            </a:r>
            <a:r>
              <a:rPr lang="cs-CZ" i="1" dirty="0"/>
              <a:t>; с </a:t>
            </a:r>
            <a:r>
              <a:rPr lang="cs-CZ" i="1" dirty="0" err="1"/>
              <a:t>утра</a:t>
            </a:r>
            <a:r>
              <a:rPr lang="cs-CZ" i="1" dirty="0"/>
              <a:t>; </a:t>
            </a:r>
            <a:r>
              <a:rPr lang="cs-CZ" i="1" dirty="0" err="1"/>
              <a:t>но</a:t>
            </a:r>
            <a:r>
              <a:rPr lang="cs-CZ" i="1" dirty="0"/>
              <a:t> к </a:t>
            </a:r>
            <a:r>
              <a:rPr lang="cs-CZ" i="1" dirty="0" err="1"/>
              <a:t>обедам</a:t>
            </a:r>
            <a:r>
              <a:rPr lang="cs-CZ" dirty="0"/>
              <a:t>); </a:t>
            </a:r>
            <a:r>
              <a:rPr lang="cs-CZ" dirty="0" err="1"/>
              <a:t>противительные</a:t>
            </a:r>
            <a:r>
              <a:rPr lang="cs-CZ" dirty="0"/>
              <a:t> </a:t>
            </a:r>
            <a:r>
              <a:rPr lang="cs-CZ" dirty="0" err="1"/>
              <a:t>отношения</a:t>
            </a:r>
            <a:r>
              <a:rPr lang="cs-CZ" dirty="0"/>
              <a:t> </a:t>
            </a:r>
            <a:r>
              <a:rPr lang="cs-CZ" dirty="0" err="1"/>
              <a:t>на</a:t>
            </a:r>
            <a:r>
              <a:rPr lang="cs-CZ" dirty="0"/>
              <a:t> </a:t>
            </a:r>
            <a:r>
              <a:rPr lang="cs-CZ" dirty="0" err="1"/>
              <a:t>стыке</a:t>
            </a:r>
            <a:r>
              <a:rPr lang="cs-CZ" dirty="0"/>
              <a:t> </a:t>
            </a:r>
            <a:r>
              <a:rPr lang="cs-CZ" dirty="0" err="1"/>
              <a:t>третьего</a:t>
            </a:r>
            <a:r>
              <a:rPr lang="cs-CZ" dirty="0"/>
              <a:t> и </a:t>
            </a:r>
            <a:r>
              <a:rPr lang="cs-CZ" dirty="0" err="1"/>
              <a:t>четвертого</a:t>
            </a:r>
            <a:r>
              <a:rPr lang="cs-CZ" dirty="0"/>
              <a:t> </a:t>
            </a:r>
            <a:r>
              <a:rPr lang="cs-CZ" dirty="0" err="1"/>
              <a:t>предложений</a:t>
            </a:r>
            <a:r>
              <a:rPr lang="cs-CZ" dirty="0"/>
              <a:t> (</a:t>
            </a:r>
            <a:r>
              <a:rPr lang="cs-CZ" dirty="0" err="1"/>
              <a:t>союз</a:t>
            </a:r>
            <a:r>
              <a:rPr lang="cs-CZ" dirty="0"/>
              <a:t> </a:t>
            </a:r>
            <a:r>
              <a:rPr lang="cs-CZ" i="1" dirty="0" err="1"/>
              <a:t>но</a:t>
            </a:r>
            <a:r>
              <a:rPr lang="cs-CZ" dirty="0"/>
              <a:t>), </a:t>
            </a:r>
            <a:r>
              <a:rPr lang="cs-CZ" dirty="0" err="1"/>
              <a:t>положение</a:t>
            </a:r>
            <a:r>
              <a:rPr lang="cs-CZ" dirty="0"/>
              <a:t> </a:t>
            </a:r>
            <a:r>
              <a:rPr lang="cs-CZ" dirty="0" err="1"/>
              <a:t>глагола-сказуемого</a:t>
            </a:r>
            <a:r>
              <a:rPr lang="cs-CZ" dirty="0"/>
              <a:t> </a:t>
            </a:r>
            <a:r>
              <a:rPr lang="cs-CZ" dirty="0" err="1"/>
              <a:t>перед</a:t>
            </a:r>
            <a:r>
              <a:rPr lang="cs-CZ" dirty="0"/>
              <a:t> </a:t>
            </a:r>
            <a:r>
              <a:rPr lang="cs-CZ" dirty="0" err="1"/>
              <a:t>подлежащим</a:t>
            </a:r>
            <a:r>
              <a:rPr lang="cs-CZ" dirty="0"/>
              <a:t> (</a:t>
            </a:r>
            <a:r>
              <a:rPr lang="cs-CZ" dirty="0" err="1"/>
              <a:t>второе</a:t>
            </a:r>
            <a:r>
              <a:rPr lang="cs-CZ" dirty="0"/>
              <a:t> и </a:t>
            </a:r>
            <a:r>
              <a:rPr lang="cs-CZ" dirty="0" err="1"/>
              <a:t>четвертое</a:t>
            </a:r>
            <a:r>
              <a:rPr lang="cs-CZ" dirty="0"/>
              <a:t> </a:t>
            </a:r>
            <a:r>
              <a:rPr lang="cs-CZ" dirty="0" err="1"/>
              <a:t>предложения</a:t>
            </a:r>
            <a:r>
              <a:rPr lang="cs-CZ" dirty="0"/>
              <a:t>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4094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F177BF-BA63-4B13-8E8E-BCA7A2F5D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72900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/>
              <a:t>Абзац</a:t>
            </a:r>
            <a:endParaRPr lang="cs-CZ" sz="32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3A5ADD7-D82F-4644-8EDE-35A4AD939A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944" y="1493520"/>
            <a:ext cx="10893552" cy="4541520"/>
          </a:xfrm>
        </p:spPr>
        <p:txBody>
          <a:bodyPr/>
          <a:lstStyle/>
          <a:p>
            <a:pPr marL="0" indent="0" algn="just">
              <a:buNone/>
            </a:pPr>
            <a:r>
              <a:rPr lang="cs-CZ" dirty="0" err="1"/>
              <a:t>Абзац</a:t>
            </a:r>
            <a:r>
              <a:rPr lang="cs-CZ" dirty="0"/>
              <a:t> - </a:t>
            </a:r>
            <a:r>
              <a:rPr lang="cs-CZ" dirty="0" err="1"/>
              <a:t>это</a:t>
            </a:r>
            <a:r>
              <a:rPr lang="cs-CZ" dirty="0"/>
              <a:t> </a:t>
            </a:r>
            <a:r>
              <a:rPr lang="cs-CZ" dirty="0" err="1"/>
              <a:t>часть</a:t>
            </a:r>
            <a:r>
              <a:rPr lang="cs-CZ" dirty="0"/>
              <a:t> </a:t>
            </a:r>
            <a:r>
              <a:rPr lang="cs-CZ" dirty="0" err="1"/>
              <a:t>текста</a:t>
            </a:r>
            <a:r>
              <a:rPr lang="cs-CZ" dirty="0"/>
              <a:t> </a:t>
            </a:r>
            <a:r>
              <a:rPr lang="cs-CZ" dirty="0" err="1"/>
              <a:t>между</a:t>
            </a:r>
            <a:r>
              <a:rPr lang="cs-CZ" dirty="0"/>
              <a:t> </a:t>
            </a:r>
            <a:r>
              <a:rPr lang="cs-CZ" dirty="0" err="1"/>
              <a:t>двумя</a:t>
            </a:r>
            <a:r>
              <a:rPr lang="cs-CZ" dirty="0"/>
              <a:t> </a:t>
            </a:r>
            <a:r>
              <a:rPr lang="cs-CZ" dirty="0" err="1"/>
              <a:t>отступами</a:t>
            </a:r>
            <a:r>
              <a:rPr lang="cs-CZ" dirty="0"/>
              <a:t>, </a:t>
            </a:r>
            <a:r>
              <a:rPr lang="cs-CZ" dirty="0" err="1"/>
              <a:t>или</a:t>
            </a:r>
            <a:r>
              <a:rPr lang="cs-CZ" dirty="0"/>
              <a:t> </a:t>
            </a:r>
            <a:r>
              <a:rPr lang="cs-CZ" dirty="0" err="1"/>
              <a:t>красными</a:t>
            </a:r>
            <a:r>
              <a:rPr lang="cs-CZ" dirty="0"/>
              <a:t> </a:t>
            </a:r>
            <a:r>
              <a:rPr lang="cs-CZ" dirty="0" err="1"/>
              <a:t>строками</a:t>
            </a:r>
            <a:r>
              <a:rPr lang="cs-CZ" dirty="0"/>
              <a:t>. </a:t>
            </a:r>
            <a:r>
              <a:rPr lang="cs-CZ" dirty="0" err="1"/>
              <a:t>Абзац</a:t>
            </a:r>
            <a:r>
              <a:rPr lang="cs-CZ" dirty="0"/>
              <a:t> </a:t>
            </a:r>
            <a:r>
              <a:rPr lang="cs-CZ" dirty="0" err="1"/>
              <a:t>отличается</a:t>
            </a:r>
            <a:r>
              <a:rPr lang="cs-CZ" dirty="0"/>
              <a:t> </a:t>
            </a:r>
            <a:r>
              <a:rPr lang="cs-CZ" dirty="0" err="1"/>
              <a:t>от</a:t>
            </a:r>
            <a:r>
              <a:rPr lang="cs-CZ" dirty="0"/>
              <a:t> </a:t>
            </a:r>
            <a:r>
              <a:rPr lang="cs-CZ" dirty="0" err="1"/>
              <a:t>сложного</a:t>
            </a:r>
            <a:r>
              <a:rPr lang="cs-CZ" dirty="0"/>
              <a:t> </a:t>
            </a:r>
            <a:r>
              <a:rPr lang="cs-CZ" dirty="0" err="1"/>
              <a:t>синтаксического</a:t>
            </a:r>
            <a:r>
              <a:rPr lang="cs-CZ" dirty="0"/>
              <a:t> </a:t>
            </a:r>
            <a:r>
              <a:rPr lang="cs-CZ" dirty="0" err="1"/>
              <a:t>целого</a:t>
            </a:r>
            <a:r>
              <a:rPr lang="cs-CZ" dirty="0"/>
              <a:t> </a:t>
            </a:r>
            <a:r>
              <a:rPr lang="cs-CZ" dirty="0" err="1"/>
              <a:t>тем</a:t>
            </a:r>
            <a:r>
              <a:rPr lang="cs-CZ" dirty="0"/>
              <a:t>, </a:t>
            </a:r>
            <a:r>
              <a:rPr lang="cs-CZ" dirty="0" err="1"/>
              <a:t>что</a:t>
            </a:r>
            <a:r>
              <a:rPr lang="cs-CZ" dirty="0"/>
              <a:t> </a:t>
            </a:r>
            <a:r>
              <a:rPr lang="cs-CZ" dirty="0" err="1"/>
              <a:t>он</a:t>
            </a:r>
            <a:r>
              <a:rPr lang="cs-CZ" dirty="0"/>
              <a:t> </a:t>
            </a:r>
            <a:r>
              <a:rPr lang="cs-CZ" b="1" i="1" dirty="0" err="1"/>
              <a:t>не</a:t>
            </a:r>
            <a:r>
              <a:rPr lang="cs-CZ" b="1" i="1" dirty="0"/>
              <a:t> </a:t>
            </a:r>
            <a:r>
              <a:rPr lang="cs-CZ" b="1" i="1" dirty="0" err="1"/>
              <a:t>является</a:t>
            </a:r>
            <a:r>
              <a:rPr lang="cs-CZ" b="1" i="1" dirty="0"/>
              <a:t> </a:t>
            </a:r>
            <a:r>
              <a:rPr lang="cs-CZ" b="1" i="1" dirty="0" err="1"/>
              <a:t>единицей</a:t>
            </a:r>
            <a:r>
              <a:rPr lang="cs-CZ" b="1" i="1" dirty="0"/>
              <a:t> </a:t>
            </a:r>
            <a:r>
              <a:rPr lang="cs-CZ" b="1" i="1" dirty="0" err="1"/>
              <a:t>синтаксического</a:t>
            </a:r>
            <a:r>
              <a:rPr lang="cs-CZ" b="1" i="1" dirty="0"/>
              <a:t> </a:t>
            </a:r>
            <a:r>
              <a:rPr lang="cs-CZ" b="1" i="1" dirty="0" err="1"/>
              <a:t>уровня</a:t>
            </a:r>
            <a:r>
              <a:rPr lang="cs-CZ" dirty="0"/>
              <a:t>. </a:t>
            </a:r>
            <a:r>
              <a:rPr lang="cs-CZ" dirty="0" err="1"/>
              <a:t>Абзац</a:t>
            </a:r>
            <a:r>
              <a:rPr lang="cs-CZ" dirty="0"/>
              <a:t> - </a:t>
            </a:r>
            <a:r>
              <a:rPr lang="cs-CZ" dirty="0" err="1"/>
              <a:t>это</a:t>
            </a:r>
            <a:r>
              <a:rPr lang="cs-CZ" dirty="0"/>
              <a:t> </a:t>
            </a:r>
            <a:r>
              <a:rPr lang="cs-CZ" dirty="0" err="1"/>
              <a:t>средство</a:t>
            </a:r>
            <a:r>
              <a:rPr lang="cs-CZ" dirty="0"/>
              <a:t> </a:t>
            </a:r>
            <a:r>
              <a:rPr lang="cs-CZ" dirty="0" err="1"/>
              <a:t>членения</a:t>
            </a:r>
            <a:r>
              <a:rPr lang="cs-CZ" dirty="0"/>
              <a:t> </a:t>
            </a:r>
            <a:r>
              <a:rPr lang="cs-CZ" dirty="0" err="1"/>
              <a:t>связного</a:t>
            </a:r>
            <a:r>
              <a:rPr lang="cs-CZ" dirty="0"/>
              <a:t> </a:t>
            </a:r>
            <a:r>
              <a:rPr lang="cs-CZ" dirty="0" err="1"/>
              <a:t>текста</a:t>
            </a:r>
            <a:r>
              <a:rPr lang="cs-CZ" dirty="0"/>
              <a:t> </a:t>
            </a:r>
            <a:r>
              <a:rPr lang="cs-CZ" dirty="0" err="1"/>
              <a:t>на</a:t>
            </a:r>
            <a:r>
              <a:rPr lang="cs-CZ" dirty="0"/>
              <a:t> </a:t>
            </a:r>
            <a:r>
              <a:rPr lang="cs-CZ" dirty="0" err="1"/>
              <a:t>основе</a:t>
            </a:r>
            <a:r>
              <a:rPr lang="cs-CZ" dirty="0"/>
              <a:t> </a:t>
            </a:r>
            <a:r>
              <a:rPr lang="cs-CZ" dirty="0" err="1"/>
              <a:t>композиционно-стилистической</a:t>
            </a:r>
            <a:r>
              <a:rPr lang="cs-CZ" dirty="0"/>
              <a:t>. </a:t>
            </a:r>
            <a:r>
              <a:rPr lang="cs-CZ" dirty="0" err="1"/>
              <a:t>Абзац</a:t>
            </a:r>
            <a:r>
              <a:rPr lang="cs-CZ" dirty="0"/>
              <a:t> </a:t>
            </a:r>
            <a:r>
              <a:rPr lang="cs-CZ" dirty="0" err="1"/>
              <a:t>принципиально</a:t>
            </a:r>
            <a:r>
              <a:rPr lang="cs-CZ" dirty="0"/>
              <a:t> </a:t>
            </a:r>
            <a:r>
              <a:rPr lang="cs-CZ" dirty="0" err="1"/>
              <a:t>не</a:t>
            </a:r>
            <a:r>
              <a:rPr lang="cs-CZ" dirty="0"/>
              <a:t> </a:t>
            </a:r>
            <a:r>
              <a:rPr lang="cs-CZ" dirty="0" err="1"/>
              <a:t>синтаксичен</a:t>
            </a:r>
            <a:r>
              <a:rPr lang="cs-CZ" dirty="0"/>
              <a:t>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cs-CZ" dirty="0" err="1"/>
              <a:t>Функции</a:t>
            </a:r>
            <a:r>
              <a:rPr lang="cs-CZ" dirty="0"/>
              <a:t> </a:t>
            </a:r>
            <a:r>
              <a:rPr lang="cs-CZ" dirty="0" err="1"/>
              <a:t>абзаца</a:t>
            </a:r>
            <a:r>
              <a:rPr lang="cs-CZ" dirty="0"/>
              <a:t> в </a:t>
            </a:r>
            <a:r>
              <a:rPr lang="cs-CZ" dirty="0" err="1"/>
              <a:t>диалогической</a:t>
            </a:r>
            <a:r>
              <a:rPr lang="cs-CZ" dirty="0"/>
              <a:t> и </a:t>
            </a:r>
            <a:r>
              <a:rPr lang="cs-CZ" dirty="0" err="1"/>
              <a:t>монологической</a:t>
            </a:r>
            <a:r>
              <a:rPr lang="cs-CZ" dirty="0"/>
              <a:t> </a:t>
            </a:r>
            <a:r>
              <a:rPr lang="cs-CZ" dirty="0" err="1"/>
              <a:t>речи</a:t>
            </a:r>
            <a:r>
              <a:rPr lang="cs-CZ" dirty="0"/>
              <a:t> </a:t>
            </a:r>
            <a:r>
              <a:rPr lang="cs-CZ" dirty="0" err="1"/>
              <a:t>различны</a:t>
            </a:r>
            <a:r>
              <a:rPr lang="cs-CZ" dirty="0"/>
              <a:t>: в </a:t>
            </a:r>
            <a:r>
              <a:rPr lang="cs-CZ" dirty="0" err="1"/>
              <a:t>диалоге</a:t>
            </a:r>
            <a:r>
              <a:rPr lang="cs-CZ" dirty="0"/>
              <a:t> </a:t>
            </a:r>
            <a:r>
              <a:rPr lang="cs-CZ" dirty="0" err="1"/>
              <a:t>абзац</a:t>
            </a:r>
            <a:r>
              <a:rPr lang="cs-CZ" dirty="0"/>
              <a:t> </a:t>
            </a:r>
            <a:r>
              <a:rPr lang="cs-CZ" dirty="0" err="1"/>
              <a:t>служит</a:t>
            </a:r>
            <a:r>
              <a:rPr lang="cs-CZ" dirty="0"/>
              <a:t> </a:t>
            </a:r>
            <a:r>
              <a:rPr lang="cs-CZ" dirty="0" err="1"/>
              <a:t>для</a:t>
            </a:r>
            <a:r>
              <a:rPr lang="cs-CZ" dirty="0"/>
              <a:t> </a:t>
            </a:r>
            <a:r>
              <a:rPr lang="cs-CZ" dirty="0" err="1"/>
              <a:t>разграничения</a:t>
            </a:r>
            <a:r>
              <a:rPr lang="cs-CZ" dirty="0"/>
              <a:t> </a:t>
            </a:r>
            <a:r>
              <a:rPr lang="cs-CZ" dirty="0" err="1"/>
              <a:t>реплик</a:t>
            </a:r>
            <a:r>
              <a:rPr lang="cs-CZ" dirty="0"/>
              <a:t> </a:t>
            </a:r>
            <a:r>
              <a:rPr lang="cs-CZ" dirty="0" err="1"/>
              <a:t>разных</a:t>
            </a:r>
            <a:r>
              <a:rPr lang="cs-CZ" dirty="0"/>
              <a:t> </a:t>
            </a:r>
            <a:r>
              <a:rPr lang="cs-CZ" dirty="0" err="1"/>
              <a:t>лиц</a:t>
            </a:r>
            <a:r>
              <a:rPr lang="cs-CZ" dirty="0"/>
              <a:t>, т</a:t>
            </a:r>
            <a:r>
              <a:rPr lang="ru-RU" dirty="0"/>
              <a:t>о есть</a:t>
            </a:r>
            <a:r>
              <a:rPr lang="cs-CZ" dirty="0"/>
              <a:t> </a:t>
            </a:r>
            <a:r>
              <a:rPr lang="cs-CZ" dirty="0" err="1"/>
              <a:t>выполняет</a:t>
            </a:r>
            <a:r>
              <a:rPr lang="cs-CZ" dirty="0"/>
              <a:t> </a:t>
            </a:r>
            <a:r>
              <a:rPr lang="cs-CZ" dirty="0" err="1"/>
              <a:t>чисто</a:t>
            </a:r>
            <a:r>
              <a:rPr lang="cs-CZ" dirty="0"/>
              <a:t> </a:t>
            </a:r>
            <a:r>
              <a:rPr lang="cs-CZ" dirty="0" err="1"/>
              <a:t>формальную</a:t>
            </a:r>
            <a:r>
              <a:rPr lang="cs-CZ" dirty="0"/>
              <a:t> </a:t>
            </a:r>
            <a:r>
              <a:rPr lang="cs-CZ" dirty="0" err="1"/>
              <a:t>роль</a:t>
            </a:r>
            <a:r>
              <a:rPr lang="cs-CZ" dirty="0"/>
              <a:t>; в </a:t>
            </a:r>
            <a:r>
              <a:rPr lang="cs-CZ" dirty="0" err="1"/>
              <a:t>монологической</a:t>
            </a:r>
            <a:r>
              <a:rPr lang="cs-CZ" dirty="0"/>
              <a:t> </a:t>
            </a:r>
            <a:r>
              <a:rPr lang="cs-CZ" dirty="0" err="1"/>
              <a:t>речи</a:t>
            </a:r>
            <a:r>
              <a:rPr lang="cs-CZ" dirty="0"/>
              <a:t> - </a:t>
            </a:r>
            <a:r>
              <a:rPr lang="cs-CZ" dirty="0" err="1"/>
              <a:t>для</a:t>
            </a:r>
            <a:r>
              <a:rPr lang="cs-CZ" dirty="0"/>
              <a:t> </a:t>
            </a:r>
            <a:r>
              <a:rPr lang="cs-CZ" dirty="0" err="1"/>
              <a:t>выделения</a:t>
            </a:r>
            <a:r>
              <a:rPr lang="cs-CZ" dirty="0"/>
              <a:t> </a:t>
            </a:r>
            <a:r>
              <a:rPr lang="cs-CZ" dirty="0" err="1"/>
              <a:t>композиционно</a:t>
            </a:r>
            <a:r>
              <a:rPr lang="cs-CZ" dirty="0"/>
              <a:t> </a:t>
            </a:r>
            <a:r>
              <a:rPr lang="cs-CZ" dirty="0" err="1"/>
              <a:t>значимых</a:t>
            </a:r>
            <a:r>
              <a:rPr lang="cs-CZ" dirty="0"/>
              <a:t> </a:t>
            </a:r>
            <a:r>
              <a:rPr lang="cs-CZ" dirty="0" err="1"/>
              <a:t>частей</a:t>
            </a:r>
            <a:r>
              <a:rPr lang="cs-CZ" dirty="0"/>
              <a:t> </a:t>
            </a:r>
            <a:r>
              <a:rPr lang="cs-CZ" dirty="0" err="1"/>
              <a:t>текста</a:t>
            </a:r>
            <a:r>
              <a:rPr lang="cs-CZ" dirty="0"/>
              <a:t> (</a:t>
            </a:r>
            <a:r>
              <a:rPr lang="cs-CZ" dirty="0" err="1"/>
              <a:t>как</a:t>
            </a:r>
            <a:r>
              <a:rPr lang="cs-CZ" dirty="0"/>
              <a:t> с </a:t>
            </a:r>
            <a:r>
              <a:rPr lang="cs-CZ" dirty="0" err="1"/>
              <a:t>точки</a:t>
            </a:r>
            <a:r>
              <a:rPr lang="cs-CZ" dirty="0"/>
              <a:t> </a:t>
            </a:r>
            <a:r>
              <a:rPr lang="cs-CZ" dirty="0" err="1"/>
              <a:t>зрения</a:t>
            </a:r>
            <a:r>
              <a:rPr lang="cs-CZ" dirty="0"/>
              <a:t> </a:t>
            </a:r>
            <a:r>
              <a:rPr lang="cs-CZ" dirty="0" err="1"/>
              <a:t>логико-смысловой</a:t>
            </a:r>
            <a:r>
              <a:rPr lang="cs-CZ" dirty="0"/>
              <a:t>, </a:t>
            </a:r>
            <a:r>
              <a:rPr lang="cs-CZ" dirty="0" err="1"/>
              <a:t>так</a:t>
            </a:r>
            <a:r>
              <a:rPr lang="cs-CZ" dirty="0"/>
              <a:t> и </a:t>
            </a:r>
            <a:r>
              <a:rPr lang="cs-CZ" dirty="0" err="1"/>
              <a:t>эмоционально-экспрессивной</a:t>
            </a:r>
            <a:r>
              <a:rPr lang="cs-CZ" dirty="0"/>
              <a:t>). </a:t>
            </a:r>
            <a:r>
              <a:rPr lang="cs-CZ" dirty="0" err="1"/>
              <a:t>Функции</a:t>
            </a:r>
            <a:r>
              <a:rPr lang="cs-CZ" dirty="0"/>
              <a:t> </a:t>
            </a:r>
            <a:r>
              <a:rPr lang="cs-CZ" dirty="0" err="1"/>
              <a:t>абзаца</a:t>
            </a:r>
            <a:r>
              <a:rPr lang="cs-CZ" dirty="0"/>
              <a:t> </a:t>
            </a:r>
            <a:r>
              <a:rPr lang="cs-CZ" dirty="0" err="1"/>
              <a:t>тесно</a:t>
            </a:r>
            <a:r>
              <a:rPr lang="cs-CZ" dirty="0"/>
              <a:t> </a:t>
            </a:r>
            <a:r>
              <a:rPr lang="cs-CZ" dirty="0" err="1"/>
              <a:t>связаны</a:t>
            </a:r>
            <a:r>
              <a:rPr lang="cs-CZ" dirty="0"/>
              <a:t> с </a:t>
            </a:r>
            <a:r>
              <a:rPr lang="cs-CZ" dirty="0" err="1"/>
              <a:t>функционально-стилевой</a:t>
            </a:r>
            <a:r>
              <a:rPr lang="cs-CZ" dirty="0"/>
              <a:t> </a:t>
            </a:r>
            <a:r>
              <a:rPr lang="cs-CZ" dirty="0" err="1"/>
              <a:t>принадлежностью</a:t>
            </a:r>
            <a:r>
              <a:rPr lang="cs-CZ" dirty="0"/>
              <a:t> </a:t>
            </a:r>
            <a:r>
              <a:rPr lang="cs-CZ" dirty="0" err="1"/>
              <a:t>текста</a:t>
            </a:r>
            <a:r>
              <a:rPr lang="cs-CZ" dirty="0"/>
              <a:t> и </a:t>
            </a:r>
            <a:r>
              <a:rPr lang="cs-CZ" dirty="0" err="1"/>
              <a:t>его</a:t>
            </a:r>
            <a:r>
              <a:rPr lang="cs-CZ" dirty="0"/>
              <a:t> </a:t>
            </a:r>
            <a:r>
              <a:rPr lang="cs-CZ" dirty="0" err="1"/>
              <a:t>стилистической</a:t>
            </a:r>
            <a:r>
              <a:rPr lang="cs-CZ" dirty="0"/>
              <a:t> </a:t>
            </a:r>
            <a:r>
              <a:rPr lang="cs-CZ" dirty="0" err="1"/>
              <a:t>окрашенностью</a:t>
            </a:r>
            <a:r>
              <a:rPr lang="cs-CZ" dirty="0"/>
              <a:t>, </a:t>
            </a:r>
            <a:r>
              <a:rPr lang="cs-CZ" dirty="0" err="1"/>
              <a:t>вместе</a:t>
            </a:r>
            <a:r>
              <a:rPr lang="cs-CZ" dirty="0"/>
              <a:t> с </a:t>
            </a:r>
            <a:r>
              <a:rPr lang="cs-CZ" dirty="0" err="1"/>
              <a:t>тем</a:t>
            </a:r>
            <a:r>
              <a:rPr lang="cs-CZ" dirty="0"/>
              <a:t> </a:t>
            </a:r>
            <a:r>
              <a:rPr lang="cs-CZ" dirty="0" err="1"/>
              <a:t>отражают</a:t>
            </a:r>
            <a:r>
              <a:rPr lang="cs-CZ" dirty="0"/>
              <a:t> и </a:t>
            </a:r>
            <a:r>
              <a:rPr lang="cs-CZ" dirty="0" err="1"/>
              <a:t>индивидуально-авторскую</a:t>
            </a:r>
            <a:r>
              <a:rPr lang="cs-CZ" dirty="0"/>
              <a:t> </a:t>
            </a:r>
            <a:r>
              <a:rPr lang="cs-CZ" dirty="0" err="1"/>
              <a:t>особенность</a:t>
            </a:r>
            <a:r>
              <a:rPr lang="cs-CZ" dirty="0"/>
              <a:t> </a:t>
            </a:r>
            <a:r>
              <a:rPr lang="cs-CZ" dirty="0" err="1"/>
              <a:t>оформления</a:t>
            </a:r>
            <a:r>
              <a:rPr lang="cs-CZ" dirty="0"/>
              <a:t> </a:t>
            </a:r>
            <a:r>
              <a:rPr lang="cs-CZ" dirty="0" err="1"/>
              <a:t>текста</a:t>
            </a:r>
            <a:r>
              <a:rPr lang="cs-CZ" dirty="0"/>
              <a:t>. В </a:t>
            </a:r>
            <a:r>
              <a:rPr lang="cs-CZ" dirty="0" err="1"/>
              <a:t>частности</a:t>
            </a:r>
            <a:r>
              <a:rPr lang="cs-CZ" dirty="0"/>
              <a:t>, </a:t>
            </a:r>
            <a:r>
              <a:rPr lang="cs-CZ" dirty="0" err="1"/>
              <a:t>средний</a:t>
            </a:r>
            <a:r>
              <a:rPr lang="cs-CZ" dirty="0"/>
              <a:t> </a:t>
            </a:r>
            <a:r>
              <a:rPr lang="cs-CZ" dirty="0" err="1"/>
              <a:t>объем</a:t>
            </a:r>
            <a:r>
              <a:rPr lang="cs-CZ" dirty="0"/>
              <a:t> </a:t>
            </a:r>
            <a:r>
              <a:rPr lang="cs-CZ" dirty="0" err="1"/>
              <a:t>абзацев</a:t>
            </a:r>
            <a:r>
              <a:rPr lang="cs-CZ" dirty="0"/>
              <a:t> </a:t>
            </a:r>
            <a:r>
              <a:rPr lang="cs-CZ" dirty="0" err="1"/>
              <a:t>часто</a:t>
            </a:r>
            <a:r>
              <a:rPr lang="cs-CZ" dirty="0"/>
              <a:t> </a:t>
            </a:r>
            <a:r>
              <a:rPr lang="cs-CZ" dirty="0" err="1"/>
              <a:t>зависит</a:t>
            </a:r>
            <a:r>
              <a:rPr lang="cs-CZ" dirty="0"/>
              <a:t> </a:t>
            </a:r>
            <a:r>
              <a:rPr lang="cs-CZ" dirty="0" err="1"/>
              <a:t>от</a:t>
            </a:r>
            <a:r>
              <a:rPr lang="cs-CZ" dirty="0"/>
              <a:t> </a:t>
            </a:r>
            <a:r>
              <a:rPr lang="cs-CZ" dirty="0" err="1"/>
              <a:t>манеры</a:t>
            </a:r>
            <a:r>
              <a:rPr lang="cs-CZ" dirty="0"/>
              <a:t> </a:t>
            </a:r>
            <a:r>
              <a:rPr lang="cs-CZ" dirty="0" err="1"/>
              <a:t>письма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52889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22</TotalTime>
  <Words>1075</Words>
  <Application>Microsoft Office PowerPoint</Application>
  <PresentationFormat>Širokoúhlá obrazovka</PresentationFormat>
  <Paragraphs>43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Century Gothic</vt:lpstr>
      <vt:lpstr>Garamond</vt:lpstr>
      <vt:lpstr>Savon</vt:lpstr>
      <vt:lpstr> Сложное синтаксическое целое  (сверхфразовое единство)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Абзац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Сложное синтаксическое целое  (сверхфразовое единство) </dc:title>
  <dc:creator>oxinity@outlook.cz</dc:creator>
  <cp:lastModifiedBy>oxinity@outlook.cz</cp:lastModifiedBy>
  <cp:revision>6</cp:revision>
  <dcterms:created xsi:type="dcterms:W3CDTF">2018-04-26T18:08:26Z</dcterms:created>
  <dcterms:modified xsi:type="dcterms:W3CDTF">2018-05-01T19:24:21Z</dcterms:modified>
</cp:coreProperties>
</file>