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4WMal3007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rDdcw_p3eJg" TargetMode="External"/><Relationship Id="rId1" Type="http://schemas.openxmlformats.org/officeDocument/2006/relationships/video" Target="https://www.youtube.com/embed/zhIEVX3KzP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0%D1%87%D0%B0%D1%82%D1%83%D1%80%D1%8F%D0%BD,_%D0%90%D1%80%D0%B0%D0%BC_%D0%98%D0%BB%D1%8C%D0%B8%D1%87" TargetMode="External"/><Relationship Id="rId3" Type="http://schemas.microsoft.com/office/2007/relationships/media" Target="../media/media3.mp3"/><Relationship Id="rId7" Type="http://schemas.openxmlformats.org/officeDocument/2006/relationships/hyperlink" Target="https://ru.wikipedia.org/wiki/%D0%A8%D0%BE%D1%81%D1%82%D0%B0%D0%BA%D0%BE%D0%B2%D0%B8%D1%87,_%D0%94%D0%BC%D0%B8%D1%82%D1%80%D0%B8%D0%B9_%D0%94%D0%BC%D0%B8%D1%82%D1%80%D0%B8%D0%B5%D0%B2%D0%B8%D1%87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ru.wikipedia.org/wiki/%D0%9F%D1%80%D0%BE%D0%BA%D0%BE%D1%84%D1%8C%D0%B5%D0%B2,_%D0%A1%D0%B5%D1%80%D0%B3%D0%B5%D0%B9_%D0%A1%D0%B5%D1%80%D0%B3%D0%B5%D0%B5%D0%B2%D0%B8%D1%87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3.mp3"/><Relationship Id="rId9" Type="http://schemas.openxmlformats.org/officeDocument/2006/relationships/hyperlink" Target="https://ru.wikipedia.org/wiki/%D0%90%D0%BB%D0%B5%D0%BA%D1%81%D0%B0%D0%BD%D0%B4%D1%80%D0%BE%D0%B2,_%D0%90%D0%BB%D0%B5%D0%BA%D1%81%D0%B0%D0%BD%D0%B4%D1%80_%D0%92%D0%B0%D1%81%D0%B8%D0%BB%D1%8C%D0%B5%D0%B2%D0%B8%D1%8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ayingforpapers.com/choice/-230440487.1318092279-balakirev-v-chehii-simfonicheskaya-poema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BaDRBWmeWJk?t=40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cQ_iYf1ai8?t=1m36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_NfN7GIZ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классическая музыка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Цезарь </a:t>
            </a:r>
            <a:r>
              <a:rPr lang="ru-RU" dirty="0" err="1" smtClean="0"/>
              <a:t>кюи</a:t>
            </a:r>
            <a:endParaRPr lang="cs-CZ" dirty="0"/>
          </a:p>
        </p:txBody>
      </p:sp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Красная шапочка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Кот в сапогах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Капитанская дочка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Кавказский пленник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оркестра (напр.,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Восточная мелодия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VÃ½sledek obrÃ¡zku pro ÑÐµÐ·Ð°ÑÑ ÐºÑ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117" y="1991487"/>
            <a:ext cx="3120900" cy="3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Пётр </a:t>
            </a:r>
            <a:r>
              <a:rPr lang="ru-RU" dirty="0" err="1" smtClean="0"/>
              <a:t>ильич</a:t>
            </a:r>
            <a:r>
              <a:rPr lang="ru-RU" dirty="0" smtClean="0"/>
              <a:t> </a:t>
            </a:r>
            <a:r>
              <a:rPr lang="ru-RU" dirty="0" err="1" smtClean="0"/>
              <a:t>чайковский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2197"/>
            <a:ext cx="6172704" cy="50906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десять опер,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три</a:t>
            </a:r>
            <a:r>
              <a:rPr lang="ru-RU" sz="2800" dirty="0">
                <a:solidFill>
                  <a:schemeClr val="tx1"/>
                </a:solidFill>
              </a:rPr>
              <a:t> балета,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семь</a:t>
            </a:r>
            <a:r>
              <a:rPr lang="ru-RU" sz="2800" dirty="0">
                <a:solidFill>
                  <a:schemeClr val="tx1"/>
                </a:solidFill>
              </a:rPr>
              <a:t> симфоний 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104</a:t>
            </a:r>
            <a:r>
              <a:rPr lang="ru-RU" sz="2800" dirty="0">
                <a:solidFill>
                  <a:schemeClr val="tx1"/>
                </a:solidFill>
              </a:rPr>
              <a:t> романса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симфонические произведения,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онцерты,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камерно-инструментальные </a:t>
            </a:r>
            <a:r>
              <a:rPr lang="ru-RU" sz="2800" dirty="0">
                <a:solidFill>
                  <a:schemeClr val="tx1"/>
                </a:solidFill>
              </a:rPr>
              <a:t>ансамбли,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хоровые</a:t>
            </a:r>
            <a:r>
              <a:rPr lang="ru-RU" sz="2800" dirty="0">
                <a:solidFill>
                  <a:schemeClr val="tx1"/>
                </a:solidFill>
              </a:rPr>
              <a:t> сочинения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кантаты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фортепианные </a:t>
            </a:r>
            <a:r>
              <a:rPr lang="ru-RU" sz="2800" dirty="0">
                <a:solidFill>
                  <a:schemeClr val="tx1"/>
                </a:solidFill>
              </a:rPr>
              <a:t>миниатюры и фортепианные циклы.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600" y="1874517"/>
            <a:ext cx="2893041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689" y="313900"/>
            <a:ext cx="8596668" cy="1101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Знаменитые балеты </a:t>
            </a:r>
            <a:r>
              <a:rPr lang="ru-RU" dirty="0" err="1" smtClean="0"/>
              <a:t>чайковского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472" y="1722690"/>
            <a:ext cx="4185623" cy="576262"/>
          </a:xfrm>
        </p:spPr>
        <p:txBody>
          <a:bodyPr/>
          <a:lstStyle/>
          <a:p>
            <a:pPr algn="ctr"/>
            <a:r>
              <a:rPr lang="ru-RU" dirty="0" smtClean="0"/>
              <a:t>Лебединое озеро</a:t>
            </a:r>
            <a:endParaRPr lang="cs-CZ" dirty="0"/>
          </a:p>
        </p:txBody>
      </p:sp>
      <p:pic>
        <p:nvPicPr>
          <p:cNvPr id="7" name="zhIEVX3KzPY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61805" y="2606384"/>
            <a:ext cx="5177200" cy="291217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7596" y="1722690"/>
            <a:ext cx="4185618" cy="576262"/>
          </a:xfrm>
        </p:spPr>
        <p:txBody>
          <a:bodyPr/>
          <a:lstStyle/>
          <a:p>
            <a:pPr algn="ctr"/>
            <a:r>
              <a:rPr lang="ru-RU" dirty="0" smtClean="0"/>
              <a:t>Щелкунчик</a:t>
            </a:r>
            <a:endParaRPr lang="cs-CZ" dirty="0"/>
          </a:p>
        </p:txBody>
      </p:sp>
      <p:pic>
        <p:nvPicPr>
          <p:cNvPr id="8" name="rDdcw_p3eJg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9158" y="2606384"/>
            <a:ext cx="5177200" cy="29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Самостоятельно изучить: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460" y="2231410"/>
            <a:ext cx="4930758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Конец 19 – начало 2</a:t>
            </a:r>
            <a:r>
              <a:rPr lang="cs-CZ" sz="2800" dirty="0">
                <a:solidFill>
                  <a:schemeClr val="tx1"/>
                </a:solidFill>
              </a:rPr>
              <a:t>0 </a:t>
            </a:r>
            <a:r>
              <a:rPr lang="ru-RU" sz="2800" dirty="0">
                <a:solidFill>
                  <a:schemeClr val="tx1"/>
                </a:solidFill>
              </a:rPr>
              <a:t>вв</a:t>
            </a:r>
            <a:r>
              <a:rPr lang="ru-RU" sz="2800" dirty="0" smtClean="0">
                <a:solidFill>
                  <a:schemeClr val="tx1"/>
                </a:solidFill>
              </a:rPr>
              <a:t>.: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Игорь </a:t>
            </a:r>
            <a:r>
              <a:rPr lang="ru-RU" sz="2800" b="1" dirty="0">
                <a:solidFill>
                  <a:schemeClr val="tx1"/>
                </a:solidFill>
              </a:rPr>
              <a:t>Стравинский,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Алексей </a:t>
            </a:r>
            <a:r>
              <a:rPr lang="ru-RU" sz="2800" b="1" dirty="0">
                <a:solidFill>
                  <a:schemeClr val="tx1"/>
                </a:solidFill>
              </a:rPr>
              <a:t>Скрябин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Дмитрий </a:t>
            </a:r>
            <a:r>
              <a:rPr lang="ru-RU" sz="2800" b="1" dirty="0">
                <a:solidFill>
                  <a:schemeClr val="tx1"/>
                </a:solidFill>
              </a:rPr>
              <a:t>Шостакович,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Сергей </a:t>
            </a:r>
            <a:r>
              <a:rPr lang="ru-RU" sz="2800" b="1" dirty="0">
                <a:solidFill>
                  <a:schemeClr val="tx1"/>
                </a:solidFill>
              </a:rPr>
              <a:t>Прокофьев</a:t>
            </a:r>
          </a:p>
        </p:txBody>
      </p:sp>
    </p:spTree>
    <p:extLst>
      <p:ext uri="{BB962C8B-B14F-4D97-AF65-F5344CB8AC3E}">
        <p14:creationId xmlns:p14="http://schemas.microsoft.com/office/powerpoint/2010/main" val="390093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Классическая музыка в СССР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99147"/>
            <a:ext cx="10178322" cy="481083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hlinkClick r:id="rId6" tooltip="Прокофьев, Сергей Сергеевич"/>
              </a:rPr>
              <a:t>Сергей Прокофьев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7" tooltip="Шостакович, Дмитрий Дмитриевич"/>
              </a:rPr>
              <a:t>Дмитрий Шостакович</a:t>
            </a:r>
            <a:r>
              <a:rPr lang="ru-RU" sz="2400" dirty="0">
                <a:solidFill>
                  <a:schemeClr val="tx1"/>
                </a:solidFill>
              </a:rPr>
              <a:t>, </a:t>
            </a:r>
            <a:r>
              <a:rPr lang="ru-RU" sz="2400" dirty="0">
                <a:solidFill>
                  <a:schemeClr val="tx1"/>
                </a:solidFill>
                <a:hlinkClick r:id="rId8" tooltip="Хачатурян, Арам Ильич"/>
              </a:rPr>
              <a:t>Арам Хачатурян</a:t>
            </a:r>
            <a:r>
              <a:rPr lang="ru-RU" sz="2400" dirty="0">
                <a:solidFill>
                  <a:schemeClr val="tx1"/>
                </a:solidFill>
              </a:rPr>
              <a:t> и </a:t>
            </a:r>
            <a:r>
              <a:rPr lang="ru-RU" sz="2400" dirty="0">
                <a:solidFill>
                  <a:schemeClr val="tx1"/>
                </a:solidFill>
                <a:hlinkClick r:id="rId9"/>
              </a:rPr>
              <a:t>Александр Александров. 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Александр Александров </a:t>
            </a:r>
            <a:r>
              <a:rPr lang="ru-RU" sz="2400" dirty="0" smtClean="0">
                <a:solidFill>
                  <a:schemeClr val="tx1"/>
                </a:solidFill>
              </a:rPr>
              <a:t>– автор гимна СССР и гимна Российской Федерации.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СССР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текст Сергея Михалкова и Габриэля Эль-</a:t>
            </a:r>
            <a:r>
              <a:rPr lang="ru-RU" sz="2400" dirty="0" err="1" smtClean="0">
                <a:solidFill>
                  <a:schemeClr val="tx1"/>
                </a:solidFill>
              </a:rPr>
              <a:t>Регистана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Союз нерушимый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Российской Федерации (текст Сергея Михалкова) – 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Россия, священная наша держава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gimni_-_gimn_sssr_(zvukoff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8720" y="4829109"/>
            <a:ext cx="609600" cy="609600"/>
          </a:xfrm>
          <a:prstGeom prst="rect">
            <a:avLst/>
          </a:prstGeom>
        </p:spPr>
      </p:pic>
      <p:pic>
        <p:nvPicPr>
          <p:cNvPr id="5" name="gimni_-_gimn_rf_(zvukoff.ru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8720" y="6097090"/>
            <a:ext cx="60396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45352"/>
            <a:ext cx="10178322" cy="9874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этапы в истории </a:t>
            </a:r>
            <a:br>
              <a:rPr lang="ru-RU" sz="2800" dirty="0" smtClean="0"/>
            </a:br>
            <a:r>
              <a:rPr lang="ru-RU" sz="2800" dirty="0" smtClean="0"/>
              <a:t>классической музыки в России: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32764"/>
            <a:ext cx="10178322" cy="57252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 конца 16-начала 17 вв. в России был запрет на светскую музыку (влияние религии);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в. – </a:t>
            </a:r>
            <a:r>
              <a:rPr lang="ru-RU" sz="2400" dirty="0" err="1" smtClean="0">
                <a:solidFill>
                  <a:schemeClr val="tx1"/>
                </a:solidFill>
              </a:rPr>
              <a:t>вестернизация</a:t>
            </a:r>
            <a:r>
              <a:rPr lang="ru-RU" sz="2400" dirty="0" smtClean="0">
                <a:solidFill>
                  <a:schemeClr val="tx1"/>
                </a:solidFill>
              </a:rPr>
              <a:t> России; увлечение императриц Елизаветы Петровны и Екатерины </a:t>
            </a:r>
            <a:r>
              <a:rPr lang="cs-CZ" sz="2400" dirty="0" smtClean="0">
                <a:solidFill>
                  <a:schemeClr val="tx1"/>
                </a:solidFill>
              </a:rPr>
              <a:t>II</a:t>
            </a:r>
            <a:r>
              <a:rPr lang="ru-RU" sz="2400" dirty="0" smtClean="0">
                <a:solidFill>
                  <a:schemeClr val="tx1"/>
                </a:solidFill>
              </a:rPr>
              <a:t> итальянской оперой. Русские композиторы подражали западным;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19 в. – использование русских народных мотивов в классической музыке: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-Михаил Глинка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-композиторы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Могучей кучки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-Пётр Чайковский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-Сергей </a:t>
            </a:r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ахманинов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Конец 19 – начало 2</a:t>
            </a:r>
            <a:r>
              <a:rPr lang="cs-CZ" sz="2400" dirty="0" smtClean="0">
                <a:solidFill>
                  <a:schemeClr val="tx1"/>
                </a:solidFill>
              </a:rPr>
              <a:t>0 </a:t>
            </a:r>
            <a:r>
              <a:rPr lang="ru-RU" sz="2400" dirty="0" smtClean="0">
                <a:solidFill>
                  <a:schemeClr val="tx1"/>
                </a:solidFill>
              </a:rPr>
              <a:t>вв. – Игорь Стравинский, Алексей Скрябин, Дмитрий Шостакович, Сергей Прокофьев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1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Михаил Глинка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3" y="1310184"/>
            <a:ext cx="10822675" cy="52816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Основоположник русской классической музыки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Сочетал традиции западно-европейской классической музыки и русские народные мотивы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Музыкальный теоретик – создатель первого русского пособия по оркестровке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Творчество: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Оперы (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Иван Сусанин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Руслан и Людмила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Симфонии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Романсы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Фортепианные пьесы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Патриотическая песня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была гимном РСФСР и РФ в </a:t>
            </a:r>
            <a:r>
              <a:rPr lang="cs-CZ" sz="2400" dirty="0" smtClean="0">
                <a:solidFill>
                  <a:schemeClr val="tx1"/>
                </a:solidFill>
              </a:rPr>
              <a:t>1990-2000 </a:t>
            </a:r>
            <a:r>
              <a:rPr lang="ru-RU" sz="2400" dirty="0" smtClean="0">
                <a:solidFill>
                  <a:schemeClr val="tx1"/>
                </a:solidFill>
              </a:rPr>
              <a:t>гг.</a:t>
            </a:r>
          </a:p>
        </p:txBody>
      </p:sp>
      <p:pic>
        <p:nvPicPr>
          <p:cNvPr id="4" name="m-glinka---patrioticheskaya-pesnya-gimn-s-1990-g-po-2000-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489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6039"/>
          </a:xfrm>
        </p:spPr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ru-RU" dirty="0" smtClean="0"/>
              <a:t>могучая кучка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665" y="1378424"/>
            <a:ext cx="11068335" cy="511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- творческое </a:t>
            </a:r>
            <a:r>
              <a:rPr lang="ru-RU" sz="2600" i="1" dirty="0">
                <a:solidFill>
                  <a:schemeClr val="tx1"/>
                </a:solidFill>
              </a:rPr>
              <a:t>содружество русских композиторов, сложившееся в Санкт-Петербурге в конце 1850-х и начале 1860-х годов. </a:t>
            </a:r>
            <a:endParaRPr lang="ru-RU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него вошли </a:t>
            </a:r>
            <a:r>
              <a:rPr lang="ru-RU" sz="2600" i="1" dirty="0" smtClean="0">
                <a:solidFill>
                  <a:schemeClr val="tx1"/>
                </a:solidFill>
              </a:rPr>
              <a:t>5 композиторов: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tx1"/>
                </a:solidFill>
              </a:rPr>
              <a:t>Милий</a:t>
            </a:r>
            <a:r>
              <a:rPr lang="ru-RU" sz="2400" b="1" dirty="0" smtClean="0">
                <a:solidFill>
                  <a:schemeClr val="tx1"/>
                </a:solidFill>
              </a:rPr>
              <a:t> Балакирев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Модест Мусоргский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Александр Бородин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Николай Римский-Корсаков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Цезарь Кюи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+ Владимир Стасов</a:t>
            </a:r>
            <a:r>
              <a:rPr lang="ru-RU" sz="2600" dirty="0" smtClean="0">
                <a:solidFill>
                  <a:schemeClr val="tx1"/>
                </a:solidFill>
              </a:rPr>
              <a:t> – </a:t>
            </a:r>
            <a:r>
              <a:rPr lang="ru-RU" sz="2600" i="1" dirty="0" smtClean="0">
                <a:solidFill>
                  <a:schemeClr val="tx1"/>
                </a:solidFill>
              </a:rPr>
              <a:t>консультант, идейный вдохновитель </a:t>
            </a:r>
            <a:r>
              <a:rPr lang="ru-RU" sz="2400" i="1" dirty="0" smtClean="0">
                <a:solidFill>
                  <a:schemeClr val="tx1"/>
                </a:solidFill>
              </a:rPr>
              <a:t>(не композитор)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Значение «Могучей кучки»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русской музыки и </a:t>
            </a:r>
            <a:r>
              <a:rPr lang="ru-RU" sz="3200" dirty="0" smtClean="0"/>
              <a:t>культуры:</a:t>
            </a:r>
            <a:r>
              <a:rPr lang="ru-RU" sz="3200" dirty="0"/>
              <a:t/>
            </a:r>
            <a:br>
              <a:rPr lang="ru-RU" sz="3200" dirty="0"/>
            </a:br>
            <a:endParaRPr lang="cs-CZ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679" y="1443841"/>
            <a:ext cx="100213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их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операх:</a:t>
            </a:r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стала ярко видна национальная характерность,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появились размах и народно-массовые сцены.</a:t>
            </a:r>
          </a:p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Композиторы стремились к яркости, стремились донести до народа свои идеи через запоминающиеся образы и эффектные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картины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174" y="3797958"/>
            <a:ext cx="103518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творчестве преобладают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народные, сказочные мотивы,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сюжеты 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из 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истории России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Основа творчества – народная песня.</a:t>
            </a: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Народные мотивы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обрабатывались и воплощались в их творчестве.  </a:t>
            </a:r>
            <a:endParaRPr lang="ru-RU" sz="26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Балакирев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и Римский-Корсаков собрали песни в отдельный сборник – «Сорок русских народных песен» (1860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).</a:t>
            </a:r>
            <a:endParaRPr lang="cs-CZ" sz="2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Милий</a:t>
            </a:r>
            <a:r>
              <a:rPr lang="ru-RU" dirty="0"/>
              <a:t> </a:t>
            </a:r>
            <a:r>
              <a:rPr lang="ru-RU" dirty="0" err="1"/>
              <a:t>балакирев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«Король Лир</a:t>
            </a:r>
            <a:r>
              <a:rPr lang="ru-RU" sz="2800" i="1" dirty="0">
                <a:solidFill>
                  <a:schemeClr val="tx1"/>
                </a:solidFill>
              </a:rPr>
              <a:t>» (Музыка к трагедии Шекспира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800" dirty="0">
                <a:solidFill>
                  <a:schemeClr val="tx1"/>
                </a:solidFill>
                <a:hlinkClick r:id="rId2"/>
              </a:rPr>
              <a:t>«В Чехии» </a:t>
            </a:r>
            <a:r>
              <a:rPr lang="ru-RU" sz="2800" i="1" dirty="0">
                <a:solidFill>
                  <a:schemeClr val="tx1"/>
                </a:solidFill>
                <a:hlinkClick r:id="rId2"/>
              </a:rPr>
              <a:t>(симфоническая поэма на три чешские народные песни)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Фортепианные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85" y="1874517"/>
            <a:ext cx="3023847" cy="37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Модест </a:t>
            </a:r>
            <a:r>
              <a:rPr lang="ru-RU" dirty="0" err="1" smtClean="0"/>
              <a:t>мусоргский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Борис Годунов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Хованщина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Сорочинская</a:t>
            </a:r>
            <a:r>
              <a:rPr lang="ru-RU" sz="2800" dirty="0" smtClean="0">
                <a:solidFill>
                  <a:schemeClr val="tx1"/>
                </a:solidFill>
              </a:rPr>
              <a:t> ярмарка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Цикл пьес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Картинки с выставки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7" y="1636557"/>
            <a:ext cx="3222862" cy="41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бородин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8" y="2475019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Князь Игорь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симфонии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камерно-струнные ансамбли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фортепиано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5008" y="2475019"/>
            <a:ext cx="2730128" cy="3529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1659" y="1351297"/>
            <a:ext cx="819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Основоположник русского </a:t>
            </a:r>
            <a:r>
              <a:rPr lang="ru-RU" sz="2800" dirty="0" smtClean="0">
                <a:solidFill>
                  <a:srgbClr val="222222"/>
                </a:solidFill>
                <a:latin typeface="Corbel" panose="020B0503020204020204" pitchFamily="34" charset="0"/>
              </a:rPr>
              <a:t>эпического </a:t>
            </a:r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симфонизма</a:t>
            </a: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римский-корсаков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10" y="2354238"/>
            <a:ext cx="3645090" cy="3473355"/>
          </a:xfrm>
          <a:prstGeom prst="rect">
            <a:avLst/>
          </a:prstGeom>
        </p:spPr>
      </p:pic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Садко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Снегурочка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3"/>
              </a:rPr>
              <a:t>Сказка о царе </a:t>
            </a:r>
            <a:r>
              <a:rPr lang="ru-RU" sz="2800" dirty="0" err="1" smtClean="0">
                <a:solidFill>
                  <a:schemeClr val="tx1"/>
                </a:solidFill>
                <a:hlinkClick r:id="rId3"/>
              </a:rPr>
              <a:t>Салтане</a:t>
            </a:r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Ночь перед Рождеством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</a:rPr>
              <a:t>имфонические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489</TotalTime>
  <Words>324</Words>
  <Application>Microsoft Office PowerPoint</Application>
  <PresentationFormat>Широкоэкранный</PresentationFormat>
  <Paragraphs>96</Paragraphs>
  <Slides>14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Corbel</vt:lpstr>
      <vt:lpstr>Gill Sans MT</vt:lpstr>
      <vt:lpstr>Impact</vt:lpstr>
      <vt:lpstr>Wingdings</vt:lpstr>
      <vt:lpstr>Badge</vt:lpstr>
      <vt:lpstr>Русская классическая музыка</vt:lpstr>
      <vt:lpstr>Основные этапы в истории  классической музыки в России:</vt:lpstr>
      <vt:lpstr>Михаил Глинка</vt:lpstr>
      <vt:lpstr>„могучая кучка“</vt:lpstr>
      <vt:lpstr>Значение «Могучей кучки»  для русской музыки и культуры: </vt:lpstr>
      <vt:lpstr>Милий балакирев</vt:lpstr>
      <vt:lpstr>Модест мусоргский</vt:lpstr>
      <vt:lpstr>Александр бородин</vt:lpstr>
      <vt:lpstr>Николай римский-корсаков</vt:lpstr>
      <vt:lpstr>Цезарь кюи</vt:lpstr>
      <vt:lpstr>Пётр ильич чайковский</vt:lpstr>
      <vt:lpstr>Знаменитые балеты чайковского</vt:lpstr>
      <vt:lpstr>Самостоятельно изучить:</vt:lpstr>
      <vt:lpstr>Классическая музыка в СССР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классическая музыка</dc:title>
  <dc:creator>Uživatel systému Windows</dc:creator>
  <cp:lastModifiedBy>Uživatel systému Windows</cp:lastModifiedBy>
  <cp:revision>20</cp:revision>
  <dcterms:created xsi:type="dcterms:W3CDTF">2018-03-18T12:59:44Z</dcterms:created>
  <dcterms:modified xsi:type="dcterms:W3CDTF">2018-03-18T21:09:04Z</dcterms:modified>
</cp:coreProperties>
</file>