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D6CB-EDDC-4E11-95F5-6695CBDC3DFD}" type="datetimeFigureOut">
              <a:rPr lang="cs-CZ" smtClean="0"/>
              <a:pPr/>
              <a:t>12.03.2018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138B9-53B7-4EAA-87EC-0D6D81C1F6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Dxrdnk4e5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Русская живопись 20 в.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МОДЕРНИЗМ В РУССКОЙ ЖИВОПИСИ</a:t>
            </a:r>
            <a:endParaRPr lang="cs-CZ" dirty="0"/>
          </a:p>
        </p:txBody>
      </p:sp>
      <p:pic>
        <p:nvPicPr>
          <p:cNvPr id="4" name="tDxrdnk4e5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59449" y="2148023"/>
            <a:ext cx="5306429" cy="44438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0390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Обязательно знать!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844824"/>
            <a:ext cx="6912768" cy="359931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4000" b="1" dirty="0" smtClean="0"/>
              <a:t>Михаил Врубель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/>
              <a:t>Василий Кандинский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/>
              <a:t>Марк Шагал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/>
              <a:t>Казимир Малевич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b="1" dirty="0" smtClean="0"/>
              <a:t>Николай Рерих</a:t>
            </a: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1059619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22</Words>
  <Application>Microsoft Office PowerPoint</Application>
  <PresentationFormat>Předvádění na obrazovce (4:3)</PresentationFormat>
  <Paragraphs>8</Paragraphs>
  <Slides>3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Русская живопись 20 в.</vt:lpstr>
      <vt:lpstr>МОДЕРНИЗМ В РУССКОЙ ЖИВОПИСИ</vt:lpstr>
      <vt:lpstr>Обязательно знать!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живопись 20 в.</dc:title>
  <dc:creator>lektor</dc:creator>
  <cp:lastModifiedBy>lektor</cp:lastModifiedBy>
  <cp:revision>23</cp:revision>
  <dcterms:created xsi:type="dcterms:W3CDTF">2018-03-05T14:15:07Z</dcterms:created>
  <dcterms:modified xsi:type="dcterms:W3CDTF">2018-03-12T13:43:49Z</dcterms:modified>
</cp:coreProperties>
</file>