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62" r:id="rId8"/>
    <p:sldId id="261" r:id="rId9"/>
    <p:sldId id="266" r:id="rId10"/>
    <p:sldId id="264" r:id="rId11"/>
    <p:sldId id="265" r:id="rId12"/>
    <p:sldId id="260" r:id="rId13"/>
    <p:sldId id="263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E6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58" d="100"/>
          <a:sy n="58" d="100"/>
        </p:scale>
        <p:origin x="-7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67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68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0609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135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9740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673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398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500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22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7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56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6398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561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73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90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51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0110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D7E068-1209-412C-97FA-B497CCA3A6FD}" type="datetimeFigureOut">
              <a:rPr lang="cs-CZ" smtClean="0"/>
              <a:pPr/>
              <a:t>14.04.2018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6828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YAENprP5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tv.ru/video/1533088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Bpl_jcUMw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Bpl_jcUMwE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SZT4LqJZ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e9-MrZd7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SVÁTKY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STÁTNÍ A REGILIÓZNÍ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129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9</a:t>
            </a:r>
            <a:r>
              <a:rPr lang="cs-CZ" dirty="0" smtClean="0"/>
              <a:t>. května</a:t>
            </a:r>
            <a:r>
              <a:rPr lang="ru-RU" dirty="0" smtClean="0"/>
              <a:t> </a:t>
            </a:r>
            <a:r>
              <a:rPr lang="ru-RU" dirty="0"/>
              <a:t>	</a:t>
            </a:r>
            <a:r>
              <a:rPr lang="ru-RU" dirty="0" smtClean="0"/>
              <a:t>– </a:t>
            </a:r>
            <a:r>
              <a:rPr lang="ru-RU" dirty="0"/>
              <a:t>	</a:t>
            </a:r>
            <a:r>
              <a:rPr lang="cs-CZ" dirty="0" smtClean="0"/>
              <a:t>DEN VÍTĚZSTVÍ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989" y="1743456"/>
            <a:ext cx="7960021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0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380" y="752475"/>
            <a:ext cx="8274939" cy="53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0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12</a:t>
            </a:r>
            <a:r>
              <a:rPr lang="cs-CZ" dirty="0" smtClean="0"/>
              <a:t>. června</a:t>
            </a:r>
            <a:r>
              <a:rPr lang="ru-RU" dirty="0" smtClean="0"/>
              <a:t> – </a:t>
            </a:r>
            <a:r>
              <a:rPr lang="cs-CZ" dirty="0" smtClean="0"/>
              <a:t>DEN STÁTNOSTI</a:t>
            </a:r>
            <a:endParaRPr lang="cs-CZ" dirty="0"/>
          </a:p>
        </p:txBody>
      </p:sp>
      <p:pic>
        <p:nvPicPr>
          <p:cNvPr id="4" name="b3YAENprP5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15916" y="2483853"/>
            <a:ext cx="6564193" cy="36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7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</a:t>
            </a:r>
            <a:r>
              <a:rPr lang="cs-CZ" dirty="0" smtClean="0"/>
              <a:t>.</a:t>
            </a:r>
            <a:r>
              <a:rPr lang="ru-RU" dirty="0" smtClean="0"/>
              <a:t> </a:t>
            </a:r>
            <a:r>
              <a:rPr lang="cs-CZ" dirty="0" smtClean="0"/>
              <a:t>listopadu</a:t>
            </a:r>
            <a:r>
              <a:rPr lang="ru-RU" dirty="0" smtClean="0"/>
              <a:t>  </a:t>
            </a:r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cs-CZ" dirty="0" smtClean="0"/>
              <a:t>DEN JEDNOTY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2881" y="2108200"/>
            <a:ext cx="6186237" cy="41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7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MASLENICA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2080" y="2464308"/>
            <a:ext cx="3643313" cy="2428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4616" y="2464308"/>
            <a:ext cx="3810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2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Масленица</a:t>
            </a:r>
            <a:endParaRPr lang="cs-CZ" dirty="0"/>
          </a:p>
        </p:txBody>
      </p:sp>
      <p:pic>
        <p:nvPicPr>
          <p:cNvPr id="4" name="gBpl_jcUMw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906550" y="2462784"/>
            <a:ext cx="6378900" cy="35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0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VELIKONOCE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2" y="2411777"/>
            <a:ext cx="3368153" cy="2233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884" y="2411777"/>
            <a:ext cx="3345714" cy="2233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555" y="4174175"/>
            <a:ext cx="2887329" cy="21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0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9124" y="2706624"/>
            <a:ext cx="4873752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6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09416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STÁTNÍ SVÁTKY RUSKÉ FEDERACE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507" y="2013283"/>
            <a:ext cx="10646985" cy="39214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</a:t>
            </a:r>
            <a:r>
              <a:rPr lang="cs-CZ" sz="2000" dirty="0" smtClean="0"/>
              <a:t>. ledna</a:t>
            </a:r>
            <a:r>
              <a:rPr lang="ru-RU" sz="2000" dirty="0" smtClean="0"/>
              <a:t> 		–	НОВЫЙ ГОД</a:t>
            </a:r>
            <a:r>
              <a:rPr lang="cs-CZ" sz="2000" dirty="0" smtClean="0"/>
              <a:t> – NOVÝ ROK</a:t>
            </a:r>
            <a:endParaRPr lang="ru-RU" sz="2000" dirty="0" smtClean="0"/>
          </a:p>
          <a:p>
            <a:r>
              <a:rPr lang="ru-RU" sz="2000" dirty="0" smtClean="0"/>
              <a:t>7</a:t>
            </a:r>
            <a:r>
              <a:rPr lang="cs-CZ" sz="2000" dirty="0" smtClean="0"/>
              <a:t>. ledna</a:t>
            </a:r>
            <a:r>
              <a:rPr lang="ru-RU" sz="2000" dirty="0" smtClean="0"/>
              <a:t>		– 	РОЖДЕСТВО ХРИСТОВО</a:t>
            </a:r>
            <a:r>
              <a:rPr lang="cs-CZ" sz="2000" dirty="0" smtClean="0"/>
              <a:t> - VÁNOCE</a:t>
            </a:r>
            <a:endParaRPr lang="ru-RU" sz="2000" dirty="0" smtClean="0"/>
          </a:p>
          <a:p>
            <a:r>
              <a:rPr lang="cs-CZ" sz="2000" dirty="0" smtClean="0"/>
              <a:t>23. února	</a:t>
            </a:r>
            <a:r>
              <a:rPr lang="ru-RU" sz="2000" dirty="0" smtClean="0"/>
              <a:t> 	– 	ДЕНЬ ЗАЩИТНИКА ОТЕЧЕСТВА</a:t>
            </a:r>
            <a:r>
              <a:rPr lang="cs-CZ" sz="2000" dirty="0" smtClean="0"/>
              <a:t> – DEN OBRANY VLASTI</a:t>
            </a:r>
            <a:endParaRPr lang="ru-RU" sz="2000" dirty="0" smtClean="0"/>
          </a:p>
          <a:p>
            <a:r>
              <a:rPr lang="ru-RU" sz="2000" dirty="0" smtClean="0"/>
              <a:t>8</a:t>
            </a:r>
            <a:r>
              <a:rPr lang="cs-CZ" sz="2000" dirty="0" smtClean="0"/>
              <a:t>. března</a:t>
            </a:r>
            <a:r>
              <a:rPr lang="ru-RU" sz="2000" dirty="0" smtClean="0"/>
              <a:t>		– 	МЕЖДУНАРОДНЫЙ ЖЕНСКИЙ ДЕНЬ</a:t>
            </a:r>
            <a:r>
              <a:rPr lang="cs-CZ" sz="2000" dirty="0" smtClean="0"/>
              <a:t> – MEZINÁRODNÍ DEN ŽEN</a:t>
            </a:r>
            <a:endParaRPr lang="ru-RU" sz="2000" dirty="0" smtClean="0"/>
          </a:p>
          <a:p>
            <a:r>
              <a:rPr lang="ru-RU" sz="2000" dirty="0" smtClean="0"/>
              <a:t>1</a:t>
            </a:r>
            <a:r>
              <a:rPr lang="cs-CZ" sz="2000" dirty="0" smtClean="0"/>
              <a:t>. května</a:t>
            </a:r>
            <a:r>
              <a:rPr lang="ru-RU" sz="2000" dirty="0" smtClean="0"/>
              <a:t> 		– 	ДЕНЬ ВЕСНЫ И ТРУДА</a:t>
            </a:r>
            <a:r>
              <a:rPr lang="cs-CZ" sz="2000" dirty="0" smtClean="0"/>
              <a:t> – SVÁTEK JARA A PRÁCE</a:t>
            </a:r>
            <a:endParaRPr lang="ru-RU" sz="2000" dirty="0" smtClean="0"/>
          </a:p>
          <a:p>
            <a:r>
              <a:rPr lang="ru-RU" sz="2000" dirty="0" smtClean="0"/>
              <a:t>9</a:t>
            </a:r>
            <a:r>
              <a:rPr lang="cs-CZ" sz="2000" dirty="0" smtClean="0"/>
              <a:t>. května</a:t>
            </a:r>
            <a:r>
              <a:rPr lang="ru-RU" sz="2000" dirty="0" smtClean="0"/>
              <a:t> 		– 	ДЕНЬ ПОБЕДЫ</a:t>
            </a:r>
            <a:r>
              <a:rPr lang="cs-CZ" sz="2000" dirty="0" smtClean="0"/>
              <a:t> – DEN VÍTĚZSTVÍ </a:t>
            </a:r>
            <a:endParaRPr lang="ru-RU" sz="2000" dirty="0" smtClean="0"/>
          </a:p>
          <a:p>
            <a:r>
              <a:rPr lang="cs-CZ" sz="2000" dirty="0" smtClean="0"/>
              <a:t>12. června</a:t>
            </a:r>
            <a:r>
              <a:rPr lang="ru-RU" sz="2000" dirty="0" smtClean="0"/>
              <a:t> 		– 	ДЕНЬ РОССИИ</a:t>
            </a:r>
            <a:r>
              <a:rPr lang="cs-CZ" sz="2000" dirty="0" smtClean="0"/>
              <a:t> – DEN STÁTNOSTI</a:t>
            </a:r>
            <a:endParaRPr lang="ru-RU" sz="2000" dirty="0" smtClean="0"/>
          </a:p>
          <a:p>
            <a:r>
              <a:rPr lang="ru-RU" sz="2000" dirty="0" smtClean="0"/>
              <a:t>4</a:t>
            </a:r>
            <a:r>
              <a:rPr lang="cs-CZ" sz="2000" dirty="0" smtClean="0"/>
              <a:t>. listopadu</a:t>
            </a:r>
            <a:r>
              <a:rPr lang="ru-RU" sz="2000" dirty="0" smtClean="0"/>
              <a:t>	– 	ДЕНЬ НАРОДНОГО ЕДИНСТВА</a:t>
            </a:r>
            <a:r>
              <a:rPr lang="cs-CZ" sz="2000" dirty="0" smtClean="0"/>
              <a:t> – DEN JEDNOTY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8390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cs-CZ" dirty="0" smtClean="0"/>
              <a:t>.</a:t>
            </a:r>
            <a:r>
              <a:rPr lang="ru-RU" dirty="0" smtClean="0"/>
              <a:t> </a:t>
            </a:r>
            <a:r>
              <a:rPr lang="cs-CZ" dirty="0" smtClean="0"/>
              <a:t>ledna</a:t>
            </a:r>
            <a:r>
              <a:rPr lang="ru-RU" dirty="0" smtClean="0"/>
              <a:t> –</a:t>
            </a:r>
            <a:r>
              <a:rPr lang="ru-RU" dirty="0"/>
              <a:t>	</a:t>
            </a:r>
            <a:r>
              <a:rPr lang="cs-CZ" dirty="0" smtClean="0"/>
              <a:t>NOVÝ ROK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USZT4LqJZ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3484" y="2499360"/>
            <a:ext cx="6025558" cy="3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3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2243" y="1010030"/>
            <a:ext cx="4499230" cy="2529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0196" y="3413710"/>
            <a:ext cx="2869276" cy="2869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2243" y="4013368"/>
            <a:ext cx="2883564" cy="2159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5760" y="956832"/>
            <a:ext cx="4224870" cy="23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8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Film „</a:t>
            </a:r>
            <a:r>
              <a:rPr lang="cs-CZ" dirty="0" err="1" smtClean="0"/>
              <a:t>Jolki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6" name="cbe9-MrZd7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91840" y="2472182"/>
            <a:ext cx="6464018" cy="36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0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</a:t>
            </a:r>
            <a:r>
              <a:rPr lang="cs-CZ" dirty="0" smtClean="0"/>
              <a:t>. ledna</a:t>
            </a:r>
            <a:r>
              <a:rPr lang="ru-RU" dirty="0" smtClean="0"/>
              <a:t> – </a:t>
            </a:r>
            <a:r>
              <a:rPr lang="cs-CZ" dirty="0" smtClean="0"/>
              <a:t>VÁNOCE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758" y="2497074"/>
            <a:ext cx="3327944" cy="2513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166" y="4229575"/>
            <a:ext cx="2953668" cy="1972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166" y="2065911"/>
            <a:ext cx="2953668" cy="20321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4298" y="2497074"/>
            <a:ext cx="3404943" cy="25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6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23. února</a:t>
            </a:r>
            <a:r>
              <a:rPr lang="ru-RU" dirty="0" smtClean="0"/>
              <a:t>	– 	</a:t>
            </a:r>
            <a:r>
              <a:rPr lang="cs-CZ" dirty="0" smtClean="0"/>
              <a:t> DEN OBRANY VLASTI 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9987" y="2170176"/>
            <a:ext cx="7032026" cy="39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3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8</a:t>
            </a:r>
            <a:r>
              <a:rPr lang="cs-CZ" dirty="0" smtClean="0"/>
              <a:t>. března </a:t>
            </a:r>
            <a:r>
              <a:rPr lang="ru-RU" dirty="0" smtClean="0"/>
              <a:t>– </a:t>
            </a:r>
            <a:r>
              <a:rPr lang="cs-CZ" dirty="0" smtClean="0"/>
              <a:t>MEZINÁRODNÍ DEN ŽEN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2543746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2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4838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cs-CZ" dirty="0" smtClean="0"/>
              <a:t>. května</a:t>
            </a:r>
            <a:r>
              <a:rPr lang="ru-RU" dirty="0" smtClean="0"/>
              <a:t> </a:t>
            </a:r>
            <a:r>
              <a:rPr lang="ru-RU" dirty="0"/>
              <a:t>	– 	</a:t>
            </a:r>
            <a:r>
              <a:rPr lang="cs-CZ" dirty="0" smtClean="0"/>
              <a:t>DEN JARA A PRÁCE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4158" y="1597152"/>
            <a:ext cx="8247201" cy="4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0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ký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217</TotalTime>
  <Words>53</Words>
  <Application>Microsoft Office PowerPoint</Application>
  <PresentationFormat>Vlastní</PresentationFormat>
  <Paragraphs>24</Paragraphs>
  <Slides>17</Slides>
  <Notes>0</Notes>
  <HiddenSlides>0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Organický</vt:lpstr>
      <vt:lpstr>SVÁTKY</vt:lpstr>
      <vt:lpstr>STÁTNÍ SVÁTKY RUSKÉ FEDERACE</vt:lpstr>
      <vt:lpstr>1. ledna – NOVÝ ROK </vt:lpstr>
      <vt:lpstr>Snímek 4</vt:lpstr>
      <vt:lpstr>Film „Jolki“</vt:lpstr>
      <vt:lpstr>7. ledna – VÁNOCE </vt:lpstr>
      <vt:lpstr>23. února –   DEN OBRANY VLASTI  </vt:lpstr>
      <vt:lpstr>8. března – MEZINÁRODNÍ DEN ŽEN</vt:lpstr>
      <vt:lpstr>1. května  –  DEN JARA A PRÁCE </vt:lpstr>
      <vt:lpstr>9. května  –  DEN VÍTĚZSTVÍ </vt:lpstr>
      <vt:lpstr>Snímek 11</vt:lpstr>
      <vt:lpstr>12. června – DEN STÁTNOSTI</vt:lpstr>
      <vt:lpstr>4. listopadu    DEN JEDNOTY </vt:lpstr>
      <vt:lpstr>MASLENICA</vt:lpstr>
      <vt:lpstr>Масленица</vt:lpstr>
      <vt:lpstr>VELIKONOCE</vt:lpstr>
      <vt:lpstr>VELIKONOCE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ПРАЗДНИКИ В РОССИИ</dc:title>
  <dc:creator>JANA</dc:creator>
  <cp:lastModifiedBy>lektor</cp:lastModifiedBy>
  <cp:revision>15</cp:revision>
  <dcterms:created xsi:type="dcterms:W3CDTF">2017-11-05T17:11:14Z</dcterms:created>
  <dcterms:modified xsi:type="dcterms:W3CDTF">2018-04-14T14:21:17Z</dcterms:modified>
</cp:coreProperties>
</file>