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0" r:id="rId1"/>
  </p:sldMasterIdLst>
  <p:sldIdLst>
    <p:sldId id="256" r:id="rId2"/>
    <p:sldId id="257" r:id="rId3"/>
    <p:sldId id="258" r:id="rId4"/>
    <p:sldId id="261" r:id="rId5"/>
    <p:sldId id="260" r:id="rId6"/>
    <p:sldId id="262" r:id="rId7"/>
    <p:sldId id="271" r:id="rId8"/>
    <p:sldId id="272" r:id="rId9"/>
    <p:sldId id="273" r:id="rId10"/>
    <p:sldId id="274" r:id="rId11"/>
    <p:sldId id="275" r:id="rId12"/>
    <p:sldId id="276" r:id="rId13"/>
    <p:sldId id="277" r:id="rId14"/>
    <p:sldId id="278" r:id="rId15"/>
    <p:sldId id="279" r:id="rId16"/>
    <p:sldId id="280" r:id="rId17"/>
    <p:sldId id="281" r:id="rId18"/>
    <p:sldId id="284" r:id="rId19"/>
    <p:sldId id="282" r:id="rId20"/>
    <p:sldId id="283" r:id="rId2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77" autoAdjust="0"/>
    <p:restoredTop sz="94660"/>
  </p:normalViewPr>
  <p:slideViewPr>
    <p:cSldViewPr>
      <p:cViewPr varScale="1">
        <p:scale>
          <a:sx n="103" d="100"/>
          <a:sy n="103" d="100"/>
        </p:scale>
        <p:origin x="-1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délní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Obdélník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Obdélní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Obdélník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bdélník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28" name="Zástupný symbol pro datum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D23EF-1B0C-40A5-9078-E1B35E57F84A}" type="datetimeFigureOut">
              <a:rPr lang="cs-CZ" smtClean="0"/>
              <a:pPr/>
              <a:t>19.3.2015</a:t>
            </a:fld>
            <a:endParaRPr lang="cs-CZ"/>
          </a:p>
        </p:txBody>
      </p:sp>
      <p:sp>
        <p:nvSpPr>
          <p:cNvPr id="17" name="Zástupný symbol pro zápatí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Přímá spojovací čára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bdélník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Elipsa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Elipsa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Zástupný symbol pro číslo snímku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1AA63F5-0666-43E9-B014-6AFDA416CFE7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D23EF-1B0C-40A5-9078-E1B35E57F84A}" type="datetimeFigureOut">
              <a:rPr lang="cs-CZ" smtClean="0"/>
              <a:pPr/>
              <a:t>19.3.2015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A63F5-0666-43E9-B014-6AFDA416CFE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Obdélník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Obdélník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bdélník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Obdélník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bdélník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Přímá spojovací čára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lipsa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ipsa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61AA63F5-0666-43E9-B014-6AFDA416CFE7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D23EF-1B0C-40A5-9078-E1B35E57F84A}" type="datetimeFigureOut">
              <a:rPr lang="cs-CZ" smtClean="0"/>
              <a:pPr/>
              <a:t>19.3.2015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D23EF-1B0C-40A5-9078-E1B35E57F84A}" type="datetimeFigureOut">
              <a:rPr lang="cs-CZ" smtClean="0"/>
              <a:pPr/>
              <a:t>19.3.2015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61AA63F5-0666-43E9-B014-6AFDA416CFE7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Zástupný symbol pro obsah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délní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Obdélní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Obdélník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Obdélník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Obdélník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bdélník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13" name="Obdélník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bdélník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D23EF-1B0C-40A5-9078-E1B35E57F84A}" type="datetimeFigureOut">
              <a:rPr lang="cs-CZ" smtClean="0"/>
              <a:pPr/>
              <a:t>19.3.2015</a:t>
            </a:fld>
            <a:endParaRPr lang="cs-CZ"/>
          </a:p>
        </p:txBody>
      </p:sp>
      <p:sp>
        <p:nvSpPr>
          <p:cNvPr id="8" name="Přímá spojovací čára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lipsa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ipsa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1AA63F5-0666-43E9-B014-6AFDA416CFE7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036D23EF-1B0C-40A5-9078-E1B35E57F84A}" type="datetimeFigureOut">
              <a:rPr lang="cs-CZ" smtClean="0"/>
              <a:pPr/>
              <a:t>19.3.2015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A63F5-0666-43E9-B014-6AFDA416CFE7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Přímá spojovací čára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Zástupný symbol pro obsah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2" name="Zástupný symbol pro obsah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římá spojovací čára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Obdélník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Obdélní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Obdélník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Obdélník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Obdélník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bdélník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D23EF-1B0C-40A5-9078-E1B35E57F84A}" type="datetimeFigureOut">
              <a:rPr lang="cs-CZ" smtClean="0"/>
              <a:pPr/>
              <a:t>19.3.2015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cs-CZ"/>
          </a:p>
        </p:txBody>
      </p:sp>
      <p:sp>
        <p:nvSpPr>
          <p:cNvPr id="15" name="Přímá spojovací čára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Obdélník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Zástupný symbol pro obsah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6" name="Zástupný symbol pro obsah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5" name="Elipsa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Elipsa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61AA63F5-0666-43E9-B014-6AFDA416CFE7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3" name="Nadpis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D23EF-1B0C-40A5-9078-E1B35E57F84A}" type="datetimeFigureOut">
              <a:rPr lang="cs-CZ" smtClean="0"/>
              <a:pPr/>
              <a:t>19.3.2015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61AA63F5-0666-43E9-B014-6AFDA416CFE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Obdélník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bdélník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Obdélník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Obdélník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Obdélník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D23EF-1B0C-40A5-9078-E1B35E57F84A}" type="datetimeFigureOut">
              <a:rPr lang="cs-CZ" smtClean="0"/>
              <a:pPr/>
              <a:t>19.3.2015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1AA63F5-0666-43E9-B014-6AFDA416CFE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bdélník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Obdélní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Obdélník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Obdélník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Obdélní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Obdélník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8" name="Obdélník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Přímá spojovací čára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Zástupný symbol pro obsah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0" name="Elipsa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ipsa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1AA63F5-0666-43E9-B014-6AFDA416CFE7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1" name="Obdélník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D23EF-1B0C-40A5-9078-E1B35E57F84A}" type="datetimeFigureOut">
              <a:rPr lang="cs-CZ" smtClean="0"/>
              <a:pPr/>
              <a:t>19.3.2015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římá spojovací čára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Obdélní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Obdélník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Obdélník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Obdélní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Obdélník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Obdélník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bdélník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Elipsa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Elipsa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61AA63F5-0666-43E9-B014-6AFDA416CFE7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22" name="Obdélník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036D23EF-1B0C-40A5-9078-E1B35E57F84A}" type="datetimeFigureOut">
              <a:rPr lang="cs-CZ" smtClean="0"/>
              <a:pPr/>
              <a:t>19.3.2015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délník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Obdélník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Obdélní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Obdélník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Obdélník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Zástupný symbol pro datum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036D23EF-1B0C-40A5-9078-E1B35E57F84A}" type="datetimeFigureOut">
              <a:rPr lang="cs-CZ" smtClean="0"/>
              <a:pPr/>
              <a:t>19.3.2015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cs-CZ"/>
          </a:p>
        </p:txBody>
      </p:sp>
      <p:sp>
        <p:nvSpPr>
          <p:cNvPr id="8" name="Obdélník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Přímá spojovací čára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Elipsa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ipsa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Zástupný symbol pro číslo snímku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1AA63F5-0666-43E9-B014-6AFDA416CFE7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2" name="Zástupný symbol pro nadpis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B-3zIb9roAs" TargetMode="External"/><Relationship Id="rId2" Type="http://schemas.openxmlformats.org/officeDocument/2006/relationships/hyperlink" Target="https://www.youtube.com/watch?v=ePe4UvePz4U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hzscr.cz/" TargetMode="External"/><Relationship Id="rId2" Type="http://schemas.openxmlformats.org/officeDocument/2006/relationships/hyperlink" Target="http://www.firebrno.cz/uploads/blondynky/brozurka_blondynky_2010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ordinaryangels.net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-J_IY9RHDqQ" TargetMode="External"/><Relationship Id="rId2" Type="http://schemas.openxmlformats.org/officeDocument/2006/relationships/hyperlink" Target="https://www.youtube.com/watch?v=aIuPIj57GME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youtube.com/watch?v=B-3zIb9roAs" TargetMode="External"/><Relationship Id="rId4" Type="http://schemas.openxmlformats.org/officeDocument/2006/relationships/hyperlink" Target="https://www.youtube.com/watch?v=ePe4UvePz4U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www.youtube.com/watch?v=aIuPIj57GME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www.youtube.com/watch?v=-J_IY9RHDqQ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304800" y="1340768"/>
            <a:ext cx="8839200" cy="914400"/>
          </a:xfrm>
        </p:spPr>
        <p:txBody>
          <a:bodyPr/>
          <a:lstStyle/>
          <a:p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815752"/>
          </a:xfrm>
        </p:spPr>
        <p:txBody>
          <a:bodyPr/>
          <a:lstStyle/>
          <a:p>
            <a:r>
              <a:rPr lang="cs-CZ" dirty="0" smtClean="0"/>
              <a:t>Ochrana obyvatelstva</a:t>
            </a:r>
            <a:endParaRPr lang="cs-CZ" dirty="0"/>
          </a:p>
        </p:txBody>
      </p:sp>
      <p:pic>
        <p:nvPicPr>
          <p:cNvPr id="1027" name="Picture 3" descr="D:\Users\Asus\Desktop\Štěpán fotky hasiči\18ead4c77c3f40dabf9735432ac9d97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2852936"/>
            <a:ext cx="4762500" cy="3476625"/>
          </a:xfrm>
          <a:prstGeom prst="rect">
            <a:avLst/>
          </a:prstGeom>
          <a:noFill/>
        </p:spPr>
      </p:pic>
      <p:sp>
        <p:nvSpPr>
          <p:cNvPr id="6" name="Nadpis 3"/>
          <p:cNvSpPr txBox="1">
            <a:spLocks/>
          </p:cNvSpPr>
          <p:nvPr/>
        </p:nvSpPr>
        <p:spPr>
          <a:xfrm>
            <a:off x="2195736" y="6381328"/>
            <a:ext cx="3744416" cy="288032"/>
          </a:xfrm>
          <a:prstGeom prst="rect">
            <a:avLst/>
          </a:prstGeom>
        </p:spPr>
        <p:txBody>
          <a:bodyPr vert="horz" anchor="t">
            <a:normAutofit fontScale="47500" lnSpcReduction="20000"/>
          </a:bodyPr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cs-CZ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Obr. 1</a:t>
            </a:r>
            <a:r>
              <a:rPr kumimoji="0" lang="cs-CZ" sz="3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Cvičení PS Bruntál</a:t>
            </a:r>
            <a:endParaRPr kumimoji="0" lang="cs-CZ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Evakuační zavazadlo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323528" y="2011680"/>
            <a:ext cx="7239000" cy="4846320"/>
          </a:xfrm>
        </p:spPr>
        <p:txBody>
          <a:bodyPr>
            <a:normAutofit/>
          </a:bodyPr>
          <a:lstStyle/>
          <a:p>
            <a:pPr lvl="0"/>
            <a:r>
              <a:rPr lang="cs-CZ" i="1" dirty="0" smtClean="0"/>
              <a:t>j</a:t>
            </a:r>
            <a:r>
              <a:rPr lang="en-US" i="1" dirty="0" err="1" smtClean="0"/>
              <a:t>ídlo</a:t>
            </a:r>
            <a:r>
              <a:rPr lang="en-US" i="1" dirty="0" smtClean="0"/>
              <a:t> a </a:t>
            </a:r>
            <a:r>
              <a:rPr lang="en-US" i="1" dirty="0" err="1" smtClean="0"/>
              <a:t>pití</a:t>
            </a:r>
            <a:endParaRPr lang="cs-CZ" dirty="0" smtClean="0"/>
          </a:p>
          <a:p>
            <a:pPr lvl="0"/>
            <a:r>
              <a:rPr lang="cs-CZ" i="1" dirty="0" smtClean="0"/>
              <a:t>c</a:t>
            </a:r>
            <a:r>
              <a:rPr lang="en-US" i="1" dirty="0" err="1" smtClean="0"/>
              <a:t>ennosti</a:t>
            </a:r>
            <a:r>
              <a:rPr lang="en-US" i="1" dirty="0" smtClean="0"/>
              <a:t> a </a:t>
            </a:r>
            <a:r>
              <a:rPr lang="en-US" i="1" dirty="0" err="1" smtClean="0"/>
              <a:t>dokumenty</a:t>
            </a:r>
            <a:endParaRPr lang="cs-CZ" dirty="0" smtClean="0"/>
          </a:p>
          <a:p>
            <a:pPr lvl="0"/>
            <a:r>
              <a:rPr lang="cs-CZ" i="1" dirty="0" smtClean="0"/>
              <a:t>l</a:t>
            </a:r>
            <a:r>
              <a:rPr lang="en-US" i="1" dirty="0" err="1" smtClean="0"/>
              <a:t>éky</a:t>
            </a:r>
            <a:r>
              <a:rPr lang="en-US" i="1" dirty="0" smtClean="0"/>
              <a:t> a </a:t>
            </a:r>
            <a:r>
              <a:rPr lang="en-US" i="1" dirty="0" err="1" smtClean="0"/>
              <a:t>hygiena</a:t>
            </a:r>
            <a:endParaRPr lang="cs-CZ" dirty="0" smtClean="0"/>
          </a:p>
          <a:p>
            <a:pPr lvl="0"/>
            <a:r>
              <a:rPr lang="cs-CZ" i="1" dirty="0" smtClean="0"/>
              <a:t>o</a:t>
            </a:r>
            <a:r>
              <a:rPr lang="en-US" i="1" dirty="0" err="1" smtClean="0"/>
              <a:t>blečení</a:t>
            </a:r>
            <a:r>
              <a:rPr lang="en-US" i="1" dirty="0" smtClean="0"/>
              <a:t> a </a:t>
            </a:r>
            <a:r>
              <a:rPr lang="en-US" i="1" dirty="0" err="1" smtClean="0"/>
              <a:t>vybavení</a:t>
            </a:r>
            <a:r>
              <a:rPr lang="en-US" i="1" dirty="0" smtClean="0"/>
              <a:t> pro </a:t>
            </a:r>
            <a:r>
              <a:rPr lang="en-US" i="1" dirty="0" err="1" smtClean="0"/>
              <a:t>přespání</a:t>
            </a:r>
            <a:endParaRPr lang="cs-CZ" dirty="0" smtClean="0"/>
          </a:p>
          <a:p>
            <a:pPr lvl="0"/>
            <a:r>
              <a:rPr lang="cs-CZ" i="1" dirty="0" smtClean="0"/>
              <a:t>p</a:t>
            </a:r>
            <a:r>
              <a:rPr lang="en-US" i="1" dirty="0" err="1" smtClean="0"/>
              <a:t>řístroje</a:t>
            </a:r>
            <a:r>
              <a:rPr lang="en-US" i="1" dirty="0" smtClean="0"/>
              <a:t>, </a:t>
            </a:r>
            <a:r>
              <a:rPr lang="en-US" i="1" dirty="0" err="1" smtClean="0"/>
              <a:t>nástroje</a:t>
            </a:r>
            <a:r>
              <a:rPr lang="en-US" i="1" dirty="0" smtClean="0"/>
              <a:t> a </a:t>
            </a:r>
            <a:r>
              <a:rPr lang="en-US" i="1" dirty="0" err="1" smtClean="0"/>
              <a:t>zábava</a:t>
            </a:r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ukrytí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539552" y="2636912"/>
            <a:ext cx="7239000" cy="4846320"/>
          </a:xfrm>
        </p:spPr>
        <p:txBody>
          <a:bodyPr/>
          <a:lstStyle/>
          <a:p>
            <a:pPr>
              <a:buNone/>
            </a:pPr>
            <a:r>
              <a:rPr lang="cs-CZ" dirty="0" smtClean="0"/>
              <a:t>	</a:t>
            </a:r>
            <a:r>
              <a:rPr lang="en-US" dirty="0" smtClean="0"/>
              <a:t>“</a:t>
            </a:r>
            <a:r>
              <a:rPr lang="cs-CZ" b="1" i="1" dirty="0" smtClean="0"/>
              <a:t>V</a:t>
            </a:r>
            <a:r>
              <a:rPr lang="en-US" b="1" i="1" dirty="0" err="1" smtClean="0"/>
              <a:t>yužití</a:t>
            </a:r>
            <a:r>
              <a:rPr lang="en-US" i="1" dirty="0" smtClean="0"/>
              <a:t> </a:t>
            </a:r>
            <a:r>
              <a:rPr lang="en-US" b="1" i="1" dirty="0" err="1" smtClean="0"/>
              <a:t>úkrytů</a:t>
            </a:r>
            <a:r>
              <a:rPr lang="en-US" b="1" i="1" dirty="0" smtClean="0"/>
              <a:t> </a:t>
            </a:r>
            <a:r>
              <a:rPr lang="en-US" b="1" i="1" dirty="0" err="1" smtClean="0"/>
              <a:t>civilní</a:t>
            </a:r>
            <a:r>
              <a:rPr lang="en-US" b="1" i="1" dirty="0" smtClean="0"/>
              <a:t> </a:t>
            </a:r>
            <a:r>
              <a:rPr lang="en-US" b="1" i="1" dirty="0" err="1" smtClean="0"/>
              <a:t>ochrany</a:t>
            </a:r>
            <a:r>
              <a:rPr lang="en-US" b="1" i="1" dirty="0" smtClean="0"/>
              <a:t> a </a:t>
            </a:r>
            <a:r>
              <a:rPr lang="en-US" b="1" i="1" dirty="0" err="1" smtClean="0"/>
              <a:t>jiných</a:t>
            </a:r>
            <a:r>
              <a:rPr lang="en-US" b="1" i="1" dirty="0" smtClean="0"/>
              <a:t> </a:t>
            </a:r>
            <a:r>
              <a:rPr lang="en-US" b="1" i="1" dirty="0" err="1" smtClean="0"/>
              <a:t>vhodných</a:t>
            </a:r>
            <a:r>
              <a:rPr lang="en-US" b="1" i="1" dirty="0" smtClean="0"/>
              <a:t> pro</a:t>
            </a:r>
            <a:r>
              <a:rPr lang="cs-CZ" b="1" i="1" dirty="0" smtClean="0"/>
              <a:t>s</a:t>
            </a:r>
            <a:r>
              <a:rPr lang="en-US" b="1" i="1" dirty="0" smtClean="0"/>
              <a:t>tor, </a:t>
            </a:r>
            <a:r>
              <a:rPr lang="en-US" b="1" i="1" dirty="0" err="1" smtClean="0"/>
              <a:t>které</a:t>
            </a:r>
            <a:r>
              <a:rPr lang="en-US" b="1" i="1" dirty="0" smtClean="0"/>
              <a:t> se </a:t>
            </a:r>
            <a:r>
              <a:rPr lang="en-US" b="1" i="1" dirty="0" err="1" smtClean="0"/>
              <a:t>stavebními</a:t>
            </a:r>
            <a:r>
              <a:rPr lang="en-US" b="1" i="1" dirty="0" smtClean="0"/>
              <a:t> a </a:t>
            </a:r>
            <a:r>
              <a:rPr lang="en-US" b="1" i="1" dirty="0" err="1" smtClean="0"/>
              <a:t>jinými</a:t>
            </a:r>
            <a:r>
              <a:rPr lang="en-US" b="1" i="1" dirty="0" smtClean="0"/>
              <a:t> </a:t>
            </a:r>
            <a:r>
              <a:rPr lang="en-US" b="1" i="1" dirty="0" err="1" smtClean="0"/>
              <a:t>doplňkovými</a:t>
            </a:r>
            <a:r>
              <a:rPr lang="en-US" b="1" i="1" dirty="0" smtClean="0"/>
              <a:t> </a:t>
            </a:r>
            <a:r>
              <a:rPr lang="en-US" b="1" i="1" dirty="0" err="1" smtClean="0"/>
              <a:t>úpravami</a:t>
            </a:r>
            <a:r>
              <a:rPr lang="en-US" b="1" i="1" dirty="0" smtClean="0"/>
              <a:t> </a:t>
            </a:r>
            <a:r>
              <a:rPr lang="en-US" b="1" i="1" dirty="0" err="1" smtClean="0"/>
              <a:t>přizpůsobuj</a:t>
            </a:r>
            <a:r>
              <a:rPr lang="en-US" b="1" i="1" dirty="0" smtClean="0"/>
              <a:t> k </a:t>
            </a:r>
            <a:r>
              <a:rPr lang="en-US" b="1" i="1" dirty="0" err="1" smtClean="0"/>
              <a:t>ochraně</a:t>
            </a:r>
            <a:r>
              <a:rPr lang="en-US" b="1" i="1" dirty="0" smtClean="0"/>
              <a:t> </a:t>
            </a:r>
            <a:r>
              <a:rPr lang="en-US" b="1" i="1" dirty="0" err="1" smtClean="0"/>
              <a:t>obyvatelstva</a:t>
            </a:r>
            <a:r>
              <a:rPr lang="cs-CZ" b="1" i="1" dirty="0" smtClean="0"/>
              <a:t>.</a:t>
            </a:r>
            <a:r>
              <a:rPr lang="en-US" i="1" dirty="0" smtClean="0"/>
              <a:t>”</a:t>
            </a:r>
            <a:r>
              <a:rPr lang="en-US" dirty="0" smtClean="0"/>
              <a:t> (Martínek,2003, 17 s.)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251520" y="1484784"/>
            <a:ext cx="8452792" cy="5114968"/>
          </a:xfrm>
        </p:spPr>
        <p:txBody>
          <a:bodyPr>
            <a:normAutofit/>
          </a:bodyPr>
          <a:lstStyle/>
          <a:p>
            <a:pPr lvl="0"/>
            <a:r>
              <a:rPr lang="cs-CZ" sz="2200" b="1" u="sng" dirty="0" smtClean="0"/>
              <a:t>s</a:t>
            </a:r>
            <a:r>
              <a:rPr lang="en-US" sz="2200" b="1" u="sng" dirty="0" err="1" smtClean="0"/>
              <a:t>tálé</a:t>
            </a:r>
            <a:r>
              <a:rPr lang="en-US" sz="2200" b="1" u="sng" dirty="0" smtClean="0"/>
              <a:t> </a:t>
            </a:r>
            <a:r>
              <a:rPr lang="en-US" sz="2200" b="1" u="sng" dirty="0" err="1" smtClean="0"/>
              <a:t>úkryty</a:t>
            </a:r>
            <a:r>
              <a:rPr lang="en-US" sz="2200" b="1" u="sng" dirty="0" smtClean="0"/>
              <a:t> </a:t>
            </a:r>
            <a:endParaRPr lang="cs-CZ" sz="2200" b="1" u="sng" dirty="0" smtClean="0"/>
          </a:p>
          <a:p>
            <a:pPr lvl="0">
              <a:buFont typeface="Arial" pitchFamily="34" charset="0"/>
              <a:buChar char="•"/>
            </a:pPr>
            <a:r>
              <a:rPr lang="en-US" sz="2200" dirty="0" err="1" smtClean="0"/>
              <a:t>úkryty</a:t>
            </a:r>
            <a:r>
              <a:rPr lang="en-US" sz="2200" dirty="0" smtClean="0"/>
              <a:t> </a:t>
            </a:r>
            <a:r>
              <a:rPr lang="en-US" sz="2200" dirty="0" err="1" smtClean="0"/>
              <a:t>vybudované</a:t>
            </a:r>
            <a:r>
              <a:rPr lang="en-US" sz="2200" dirty="0" smtClean="0"/>
              <a:t> </a:t>
            </a:r>
            <a:r>
              <a:rPr lang="en-US" sz="2200" dirty="0" err="1" smtClean="0"/>
              <a:t>za</a:t>
            </a:r>
            <a:r>
              <a:rPr lang="en-US" sz="2200" dirty="0" smtClean="0"/>
              <a:t> </a:t>
            </a:r>
            <a:r>
              <a:rPr lang="en-US" sz="2200" dirty="0" err="1" smtClean="0"/>
              <a:t>válečného</a:t>
            </a:r>
            <a:r>
              <a:rPr lang="en-US" sz="2200" dirty="0" smtClean="0"/>
              <a:t> </a:t>
            </a:r>
            <a:r>
              <a:rPr lang="en-US" sz="2200" dirty="0" err="1" smtClean="0"/>
              <a:t>stavu</a:t>
            </a:r>
            <a:endParaRPr lang="cs-CZ" sz="2200" dirty="0" smtClean="0"/>
          </a:p>
          <a:p>
            <a:pPr lvl="0">
              <a:buFont typeface="Arial" pitchFamily="34" charset="0"/>
              <a:buChar char="•"/>
            </a:pPr>
            <a:r>
              <a:rPr lang="cs-CZ" sz="2200" dirty="0" smtClean="0"/>
              <a:t>v </a:t>
            </a:r>
            <a:r>
              <a:rPr lang="en-US" sz="2200" dirty="0" smtClean="0"/>
              <a:t>ČR </a:t>
            </a:r>
            <a:r>
              <a:rPr lang="en-US" sz="2200" dirty="0" err="1" smtClean="0"/>
              <a:t>přibližně</a:t>
            </a:r>
            <a:r>
              <a:rPr lang="en-US" sz="2200" dirty="0" smtClean="0"/>
              <a:t> 5000 </a:t>
            </a:r>
            <a:endParaRPr lang="cs-CZ" sz="2200" dirty="0" smtClean="0"/>
          </a:p>
          <a:p>
            <a:pPr lvl="0">
              <a:buFont typeface="Arial" pitchFamily="34" charset="0"/>
              <a:buChar char="•"/>
            </a:pPr>
            <a:r>
              <a:rPr lang="cs-CZ" sz="2200" dirty="0" smtClean="0"/>
              <a:t>n</a:t>
            </a:r>
            <a:r>
              <a:rPr lang="en-US" sz="2200" dirty="0" err="1" smtClean="0"/>
              <a:t>edoporučují</a:t>
            </a:r>
            <a:r>
              <a:rPr lang="en-US" sz="2200" dirty="0" smtClean="0"/>
              <a:t> se </a:t>
            </a:r>
            <a:r>
              <a:rPr lang="en-US" sz="2200" dirty="0" err="1" smtClean="0"/>
              <a:t>využívat</a:t>
            </a:r>
            <a:r>
              <a:rPr lang="en-US" sz="2200" dirty="0" smtClean="0"/>
              <a:t> pro </a:t>
            </a:r>
            <a:r>
              <a:rPr lang="en-US" sz="2200" dirty="0" err="1" smtClean="0"/>
              <a:t>neválečné</a:t>
            </a:r>
            <a:r>
              <a:rPr lang="en-US" sz="2200" dirty="0" smtClean="0"/>
              <a:t> </a:t>
            </a:r>
            <a:r>
              <a:rPr lang="en-US" sz="2200" dirty="0" err="1" smtClean="0"/>
              <a:t>mimořádné</a:t>
            </a:r>
            <a:r>
              <a:rPr lang="en-US" sz="2200" dirty="0" smtClean="0"/>
              <a:t> </a:t>
            </a:r>
            <a:r>
              <a:rPr lang="en-US" sz="2200" dirty="0" err="1" smtClean="0"/>
              <a:t>události</a:t>
            </a:r>
            <a:endParaRPr lang="cs-CZ" sz="2200" dirty="0" smtClean="0"/>
          </a:p>
          <a:p>
            <a:pPr lvl="0">
              <a:buFont typeface="Arial" pitchFamily="34" charset="0"/>
              <a:buChar char="•"/>
            </a:pPr>
            <a:endParaRPr lang="cs-CZ" sz="2200" dirty="0" smtClean="0"/>
          </a:p>
          <a:p>
            <a:pPr lvl="0"/>
            <a:r>
              <a:rPr lang="cs-CZ" sz="2200" b="1" u="sng" dirty="0" smtClean="0"/>
              <a:t>i</a:t>
            </a:r>
            <a:r>
              <a:rPr lang="en-US" sz="2200" b="1" u="sng" dirty="0" err="1" smtClean="0"/>
              <a:t>mprovizované</a:t>
            </a:r>
            <a:r>
              <a:rPr lang="en-US" sz="2200" b="1" u="sng" dirty="0" smtClean="0"/>
              <a:t> </a:t>
            </a:r>
            <a:r>
              <a:rPr lang="en-US" sz="2200" b="1" u="sng" dirty="0" err="1" smtClean="0"/>
              <a:t>úkryty</a:t>
            </a:r>
            <a:r>
              <a:rPr lang="en-US" sz="2200" b="1" u="sng" dirty="0" smtClean="0"/>
              <a:t> </a:t>
            </a:r>
            <a:endParaRPr lang="cs-CZ" sz="2200" dirty="0" smtClean="0"/>
          </a:p>
          <a:p>
            <a:pPr lvl="0">
              <a:buFont typeface="Arial" pitchFamily="34" charset="0"/>
              <a:buChar char="•"/>
            </a:pPr>
            <a:r>
              <a:rPr lang="en-US" sz="2200" dirty="0" err="1" smtClean="0"/>
              <a:t>suterénní</a:t>
            </a:r>
            <a:r>
              <a:rPr lang="en-US" sz="2200" dirty="0" smtClean="0"/>
              <a:t> </a:t>
            </a:r>
            <a:r>
              <a:rPr lang="en-US" sz="2200" dirty="0" err="1" smtClean="0"/>
              <a:t>prostory</a:t>
            </a:r>
            <a:r>
              <a:rPr lang="en-US" sz="2200" dirty="0" smtClean="0"/>
              <a:t> </a:t>
            </a:r>
            <a:r>
              <a:rPr lang="en-US" sz="2200" dirty="0" err="1" smtClean="0"/>
              <a:t>obytných</a:t>
            </a:r>
            <a:r>
              <a:rPr lang="en-US" sz="2200" dirty="0" smtClean="0"/>
              <a:t> </a:t>
            </a:r>
            <a:r>
              <a:rPr lang="en-US" sz="2200" dirty="0" err="1" smtClean="0"/>
              <a:t>budov</a:t>
            </a:r>
            <a:r>
              <a:rPr lang="en-US" sz="2200" dirty="0" smtClean="0"/>
              <a:t>, </a:t>
            </a:r>
            <a:r>
              <a:rPr lang="en-US" sz="2200" dirty="0" err="1" smtClean="0"/>
              <a:t>provozních</a:t>
            </a:r>
            <a:r>
              <a:rPr lang="en-US" sz="2200" dirty="0" smtClean="0"/>
              <a:t> a </a:t>
            </a:r>
            <a:r>
              <a:rPr lang="en-US" sz="2200" dirty="0" err="1" smtClean="0"/>
              <a:t>výrobních</a:t>
            </a:r>
            <a:r>
              <a:rPr lang="en-US" sz="2200" dirty="0" smtClean="0"/>
              <a:t> </a:t>
            </a:r>
            <a:r>
              <a:rPr lang="en-US" sz="2200" dirty="0" err="1" smtClean="0"/>
              <a:t>objektů</a:t>
            </a:r>
            <a:endParaRPr lang="cs-CZ" sz="2200" dirty="0" smtClean="0"/>
          </a:p>
          <a:p>
            <a:pPr lvl="0">
              <a:buFont typeface="Arial" pitchFamily="34" charset="0"/>
              <a:buChar char="•"/>
            </a:pPr>
            <a:r>
              <a:rPr lang="en-US" sz="2200" dirty="0" err="1" smtClean="0"/>
              <a:t>využití</a:t>
            </a:r>
            <a:r>
              <a:rPr lang="en-US" sz="2200" dirty="0" smtClean="0"/>
              <a:t> </a:t>
            </a:r>
            <a:r>
              <a:rPr lang="en-US" sz="2200" dirty="0" err="1" smtClean="0"/>
              <a:t>přirozených</a:t>
            </a:r>
            <a:r>
              <a:rPr lang="en-US" sz="2200" dirty="0" smtClean="0"/>
              <a:t> </a:t>
            </a:r>
            <a:r>
              <a:rPr lang="en-US" sz="2200" dirty="0" err="1" smtClean="0"/>
              <a:t>izolačních</a:t>
            </a:r>
            <a:r>
              <a:rPr lang="en-US" sz="2200" dirty="0" smtClean="0"/>
              <a:t> a </a:t>
            </a:r>
            <a:r>
              <a:rPr lang="en-US" sz="2200" dirty="0" err="1" smtClean="0"/>
              <a:t>ochranných</a:t>
            </a:r>
            <a:r>
              <a:rPr lang="en-US" sz="2200" dirty="0" smtClean="0"/>
              <a:t> </a:t>
            </a:r>
            <a:r>
              <a:rPr lang="en-US" sz="2200" dirty="0" err="1" smtClean="0"/>
              <a:t>vlatností</a:t>
            </a:r>
            <a:r>
              <a:rPr lang="en-US" sz="2200" dirty="0" smtClean="0"/>
              <a:t> </a:t>
            </a:r>
            <a:r>
              <a:rPr lang="en-US" sz="2200" dirty="0" err="1" smtClean="0"/>
              <a:t>budov</a:t>
            </a:r>
            <a:endParaRPr lang="cs-CZ" sz="2200" dirty="0" smtClean="0"/>
          </a:p>
          <a:p>
            <a:pPr lvl="0">
              <a:buFont typeface="Arial" pitchFamily="34" charset="0"/>
              <a:buChar char="•"/>
            </a:pPr>
            <a:r>
              <a:rPr lang="en-US" sz="2200" dirty="0" err="1" smtClean="0"/>
              <a:t>utěsněné</a:t>
            </a:r>
            <a:r>
              <a:rPr lang="en-US" sz="2200" dirty="0" smtClean="0"/>
              <a:t> </a:t>
            </a:r>
            <a:r>
              <a:rPr lang="en-US" sz="2200" dirty="0" err="1" smtClean="0"/>
              <a:t>místnosti</a:t>
            </a:r>
            <a:r>
              <a:rPr lang="en-US" sz="2200" dirty="0" smtClean="0"/>
              <a:t> </a:t>
            </a:r>
            <a:r>
              <a:rPr lang="en-US" sz="2200" dirty="0" err="1" smtClean="0"/>
              <a:t>na</a:t>
            </a:r>
            <a:r>
              <a:rPr lang="en-US" sz="2200" dirty="0" smtClean="0"/>
              <a:t> </a:t>
            </a:r>
            <a:r>
              <a:rPr lang="en-US" sz="2200" dirty="0" err="1" smtClean="0"/>
              <a:t>odvrácené</a:t>
            </a:r>
            <a:r>
              <a:rPr lang="en-US" sz="2200" dirty="0" smtClean="0"/>
              <a:t> </a:t>
            </a:r>
            <a:r>
              <a:rPr lang="en-US" sz="2200" dirty="0" err="1" smtClean="0"/>
              <a:t>straně</a:t>
            </a:r>
            <a:r>
              <a:rPr lang="en-US" sz="2200" dirty="0" smtClean="0"/>
              <a:t> </a:t>
            </a:r>
            <a:r>
              <a:rPr lang="en-US" sz="2200" dirty="0" err="1" smtClean="0"/>
              <a:t>než</a:t>
            </a:r>
            <a:r>
              <a:rPr lang="en-US" sz="2200" dirty="0" smtClean="0"/>
              <a:t> je </a:t>
            </a:r>
            <a:r>
              <a:rPr lang="en-US" sz="2200" dirty="0" err="1" smtClean="0"/>
              <a:t>nebezpečí</a:t>
            </a:r>
            <a:r>
              <a:rPr lang="en-US" sz="2200" dirty="0" smtClean="0"/>
              <a:t>. </a:t>
            </a:r>
            <a:endParaRPr lang="cs-CZ" sz="2200" dirty="0" smtClean="0"/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Nouzové přežití v přírodě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662736" cy="4854280"/>
          </a:xfrm>
        </p:spPr>
        <p:txBody>
          <a:bodyPr>
            <a:normAutofit fontScale="25000" lnSpcReduction="20000"/>
          </a:bodyPr>
          <a:lstStyle/>
          <a:p>
            <a:pPr lvl="0"/>
            <a:r>
              <a:rPr lang="cs-CZ" sz="6200" b="1" u="sng" dirty="0" smtClean="0"/>
              <a:t>n</a:t>
            </a:r>
            <a:r>
              <a:rPr lang="en-US" sz="6200" b="1" u="sng" dirty="0" err="1" smtClean="0"/>
              <a:t>ouzový</a:t>
            </a:r>
            <a:r>
              <a:rPr lang="en-US" sz="6200" b="1" i="1" u="sng" dirty="0" smtClean="0"/>
              <a:t> </a:t>
            </a:r>
            <a:r>
              <a:rPr lang="en-US" sz="6200" b="1" u="sng" dirty="0" err="1" smtClean="0"/>
              <a:t>přístřešek</a:t>
            </a:r>
            <a:r>
              <a:rPr lang="en-US" sz="6200" b="1" u="sng" dirty="0" smtClean="0"/>
              <a:t> </a:t>
            </a:r>
            <a:endParaRPr lang="cs-CZ" sz="6200" b="1" u="sng" dirty="0" smtClean="0"/>
          </a:p>
          <a:p>
            <a:pPr lvl="0">
              <a:buFont typeface="Arial" pitchFamily="34" charset="0"/>
              <a:buChar char="•"/>
            </a:pPr>
            <a:r>
              <a:rPr lang="cs-CZ" sz="6200" dirty="0" smtClean="0"/>
              <a:t>m</a:t>
            </a:r>
            <a:r>
              <a:rPr lang="en-US" sz="6200" dirty="0" err="1" smtClean="0"/>
              <a:t>ůžete</a:t>
            </a:r>
            <a:r>
              <a:rPr lang="en-US" sz="6200" dirty="0" smtClean="0"/>
              <a:t> </a:t>
            </a:r>
            <a:r>
              <a:rPr lang="en-US" sz="6200" dirty="0" err="1" smtClean="0"/>
              <a:t>využít</a:t>
            </a:r>
            <a:r>
              <a:rPr lang="en-US" sz="6200" dirty="0" smtClean="0"/>
              <a:t> </a:t>
            </a:r>
            <a:r>
              <a:rPr lang="en-US" sz="6200" dirty="0" err="1" smtClean="0"/>
              <a:t>skalní</a:t>
            </a:r>
            <a:r>
              <a:rPr lang="en-US" sz="6200" dirty="0" smtClean="0"/>
              <a:t> </a:t>
            </a:r>
            <a:r>
              <a:rPr lang="en-US" sz="6200" dirty="0" err="1" smtClean="0"/>
              <a:t>převis</a:t>
            </a:r>
            <a:r>
              <a:rPr lang="en-US" sz="6200" dirty="0" smtClean="0"/>
              <a:t>, </a:t>
            </a:r>
            <a:r>
              <a:rPr lang="en-US" sz="6200" dirty="0" err="1" smtClean="0"/>
              <a:t>krmelec</a:t>
            </a:r>
            <a:r>
              <a:rPr lang="en-US" sz="6200" dirty="0" smtClean="0"/>
              <a:t> </a:t>
            </a:r>
            <a:r>
              <a:rPr lang="en-US" sz="6200" dirty="0" err="1" smtClean="0"/>
              <a:t>nebo</a:t>
            </a:r>
            <a:r>
              <a:rPr lang="en-US" sz="6200" dirty="0" smtClean="0"/>
              <a:t> </a:t>
            </a:r>
            <a:r>
              <a:rPr lang="en-US" sz="6200" dirty="0" err="1" smtClean="0"/>
              <a:t>myslivecké</a:t>
            </a:r>
            <a:r>
              <a:rPr lang="en-US" sz="6200" dirty="0" smtClean="0"/>
              <a:t> </a:t>
            </a:r>
            <a:r>
              <a:rPr lang="en-US" sz="6200" dirty="0" err="1" smtClean="0"/>
              <a:t>posedy</a:t>
            </a:r>
            <a:r>
              <a:rPr lang="en-US" sz="6200" dirty="0" smtClean="0"/>
              <a:t> </a:t>
            </a:r>
            <a:r>
              <a:rPr lang="en-US" sz="6200" dirty="0" err="1" smtClean="0"/>
              <a:t>jako</a:t>
            </a:r>
            <a:r>
              <a:rPr lang="en-US" sz="6200" dirty="0" smtClean="0"/>
              <a:t> </a:t>
            </a:r>
            <a:r>
              <a:rPr lang="en-US" sz="6200" dirty="0" err="1" smtClean="0"/>
              <a:t>úkryt</a:t>
            </a:r>
            <a:r>
              <a:rPr lang="en-US" sz="6200" dirty="0" smtClean="0"/>
              <a:t> </a:t>
            </a:r>
            <a:r>
              <a:rPr lang="en-US" sz="6200" dirty="0" err="1" smtClean="0"/>
              <a:t>před</a:t>
            </a:r>
            <a:r>
              <a:rPr lang="en-US" sz="6200" dirty="0" smtClean="0"/>
              <a:t> </a:t>
            </a:r>
            <a:r>
              <a:rPr lang="en-US" sz="6200" dirty="0" err="1" smtClean="0"/>
              <a:t>nepříznivými</a:t>
            </a:r>
            <a:r>
              <a:rPr lang="en-US" sz="6200" dirty="0" smtClean="0"/>
              <a:t> </a:t>
            </a:r>
            <a:r>
              <a:rPr lang="en-US" sz="6200" dirty="0" err="1" smtClean="0"/>
              <a:t>podmínkami</a:t>
            </a:r>
            <a:endParaRPr lang="cs-CZ" sz="6200" dirty="0" smtClean="0"/>
          </a:p>
          <a:p>
            <a:pPr lvl="0">
              <a:buFont typeface="Arial" pitchFamily="34" charset="0"/>
              <a:buChar char="•"/>
            </a:pPr>
            <a:r>
              <a:rPr lang="cs-CZ" sz="6200" dirty="0" smtClean="0"/>
              <a:t>ú</a:t>
            </a:r>
            <a:r>
              <a:rPr lang="en-US" sz="6200" dirty="0" err="1" smtClean="0"/>
              <a:t>kryt</a:t>
            </a:r>
            <a:r>
              <a:rPr lang="cs-CZ" sz="6200" dirty="0" smtClean="0"/>
              <a:t> si</a:t>
            </a:r>
            <a:r>
              <a:rPr lang="en-US" sz="6200" dirty="0" smtClean="0"/>
              <a:t> </a:t>
            </a:r>
            <a:r>
              <a:rPr lang="en-US" sz="6200" dirty="0" err="1" smtClean="0"/>
              <a:t>stavě</a:t>
            </a:r>
            <a:r>
              <a:rPr lang="cs-CZ" sz="6200" dirty="0" err="1" smtClean="0"/>
              <a:t>jte</a:t>
            </a:r>
            <a:r>
              <a:rPr lang="en-US" sz="6200" dirty="0" smtClean="0"/>
              <a:t> </a:t>
            </a:r>
            <a:r>
              <a:rPr lang="en-US" sz="6200" dirty="0" err="1" smtClean="0"/>
              <a:t>na</a:t>
            </a:r>
            <a:r>
              <a:rPr lang="en-US" sz="6200" dirty="0" smtClean="0"/>
              <a:t> </a:t>
            </a:r>
            <a:r>
              <a:rPr lang="en-US" sz="6200" dirty="0" err="1" smtClean="0"/>
              <a:t>svahu</a:t>
            </a:r>
            <a:r>
              <a:rPr lang="en-US" sz="6200" dirty="0" smtClean="0"/>
              <a:t> </a:t>
            </a:r>
            <a:r>
              <a:rPr lang="en-US" sz="6200" dirty="0" err="1" smtClean="0"/>
              <a:t>nejlépe</a:t>
            </a:r>
            <a:r>
              <a:rPr lang="en-US" sz="6200" dirty="0" smtClean="0"/>
              <a:t> </a:t>
            </a:r>
            <a:r>
              <a:rPr lang="en-US" sz="6200" dirty="0" err="1" smtClean="0"/>
              <a:t>mezi</a:t>
            </a:r>
            <a:r>
              <a:rPr lang="en-US" sz="6200" dirty="0" smtClean="0"/>
              <a:t> </a:t>
            </a:r>
            <a:r>
              <a:rPr lang="en-US" sz="6200" dirty="0" err="1" smtClean="0"/>
              <a:t>dvěma</a:t>
            </a:r>
            <a:r>
              <a:rPr lang="en-US" sz="6200" dirty="0" smtClean="0"/>
              <a:t> </a:t>
            </a:r>
            <a:r>
              <a:rPr lang="en-US" sz="6200" dirty="0" err="1" smtClean="0"/>
              <a:t>stromy</a:t>
            </a:r>
            <a:endParaRPr lang="cs-CZ" sz="6200" dirty="0" smtClean="0"/>
          </a:p>
          <a:p>
            <a:pPr lvl="0">
              <a:buFont typeface="Arial" pitchFamily="34" charset="0"/>
              <a:buChar char="•"/>
            </a:pPr>
            <a:r>
              <a:rPr lang="en-US" sz="6200" dirty="0" err="1" smtClean="0"/>
              <a:t>pomocí</a:t>
            </a:r>
            <a:r>
              <a:rPr lang="en-US" sz="6200" dirty="0" smtClean="0"/>
              <a:t> </a:t>
            </a:r>
            <a:r>
              <a:rPr lang="en-US" sz="6200" dirty="0" err="1" smtClean="0"/>
              <a:t>chvojí</a:t>
            </a:r>
            <a:r>
              <a:rPr lang="en-US" sz="6200" dirty="0" smtClean="0"/>
              <a:t> </a:t>
            </a:r>
            <a:r>
              <a:rPr lang="en-US" sz="6200" dirty="0" err="1" smtClean="0"/>
              <a:t>udělejte</a:t>
            </a:r>
            <a:r>
              <a:rPr lang="en-US" sz="6200" dirty="0" smtClean="0"/>
              <a:t> </a:t>
            </a:r>
            <a:r>
              <a:rPr lang="en-US" sz="6200" dirty="0" err="1" smtClean="0"/>
              <a:t>podsadu</a:t>
            </a:r>
            <a:r>
              <a:rPr lang="cs-CZ" sz="6200" dirty="0" smtClean="0"/>
              <a:t>,</a:t>
            </a:r>
            <a:r>
              <a:rPr lang="en-US" sz="6200" dirty="0" smtClean="0"/>
              <a:t> </a:t>
            </a:r>
            <a:r>
              <a:rPr lang="cs-CZ" sz="6200" dirty="0" smtClean="0"/>
              <a:t>p</a:t>
            </a:r>
            <a:r>
              <a:rPr lang="en-US" sz="6200" dirty="0" err="1" smtClean="0"/>
              <a:t>omocí</a:t>
            </a:r>
            <a:r>
              <a:rPr lang="en-US" sz="6200" dirty="0" smtClean="0"/>
              <a:t> </a:t>
            </a:r>
            <a:r>
              <a:rPr lang="en-US" sz="6200" dirty="0" err="1" smtClean="0"/>
              <a:t>klád</a:t>
            </a:r>
            <a:r>
              <a:rPr lang="en-US" sz="6200" dirty="0" smtClean="0"/>
              <a:t> </a:t>
            </a:r>
            <a:r>
              <a:rPr lang="en-US" sz="6200" dirty="0" err="1" smtClean="0"/>
              <a:t>si</a:t>
            </a:r>
            <a:r>
              <a:rPr lang="en-US" sz="6200" dirty="0" smtClean="0"/>
              <a:t> </a:t>
            </a:r>
            <a:r>
              <a:rPr lang="en-US" sz="6200" dirty="0" err="1" smtClean="0"/>
              <a:t>vytvořte</a:t>
            </a:r>
            <a:r>
              <a:rPr lang="en-US" sz="6200" dirty="0" smtClean="0"/>
              <a:t> </a:t>
            </a:r>
            <a:r>
              <a:rPr lang="en-US" sz="6200" dirty="0" err="1" smtClean="0"/>
              <a:t>střechu</a:t>
            </a:r>
            <a:r>
              <a:rPr lang="cs-CZ" sz="6200" dirty="0" smtClean="0"/>
              <a:t>, o</a:t>
            </a:r>
            <a:r>
              <a:rPr lang="en-US" sz="6200" dirty="0" smtClean="0"/>
              <a:t> </a:t>
            </a:r>
            <a:r>
              <a:rPr lang="en-US" sz="6200" dirty="0" err="1" smtClean="0"/>
              <a:t>kládu</a:t>
            </a:r>
            <a:r>
              <a:rPr lang="en-US" sz="6200" dirty="0" smtClean="0"/>
              <a:t> </a:t>
            </a:r>
            <a:r>
              <a:rPr lang="en-US" sz="6200" dirty="0" err="1" smtClean="0"/>
              <a:t>pak</a:t>
            </a:r>
            <a:r>
              <a:rPr lang="en-US" sz="6200" dirty="0" smtClean="0"/>
              <a:t> </a:t>
            </a:r>
            <a:r>
              <a:rPr lang="en-US" sz="6200" dirty="0" err="1" smtClean="0"/>
              <a:t>opírejte</a:t>
            </a:r>
            <a:r>
              <a:rPr lang="en-US" sz="6200" dirty="0" smtClean="0"/>
              <a:t> </a:t>
            </a:r>
            <a:r>
              <a:rPr lang="en-US" sz="6200" dirty="0" err="1" smtClean="0"/>
              <a:t>větve</a:t>
            </a:r>
            <a:r>
              <a:rPr lang="en-US" sz="6200" dirty="0" smtClean="0"/>
              <a:t> </a:t>
            </a:r>
            <a:r>
              <a:rPr lang="en-US" sz="6200" dirty="0" err="1" smtClean="0"/>
              <a:t>tak</a:t>
            </a:r>
            <a:r>
              <a:rPr lang="en-US" sz="6200" dirty="0" smtClean="0"/>
              <a:t>, </a:t>
            </a:r>
            <a:r>
              <a:rPr lang="en-US" sz="6200" dirty="0" err="1" smtClean="0"/>
              <a:t>aby</a:t>
            </a:r>
            <a:r>
              <a:rPr lang="en-US" sz="6200" dirty="0" smtClean="0"/>
              <a:t> </a:t>
            </a:r>
            <a:r>
              <a:rPr lang="en-US" sz="6200" dirty="0" err="1" smtClean="0"/>
              <a:t>vznikl</a:t>
            </a:r>
            <a:r>
              <a:rPr lang="en-US" sz="6200" dirty="0" smtClean="0"/>
              <a:t> </a:t>
            </a:r>
            <a:r>
              <a:rPr lang="en-US" sz="6200" dirty="0" err="1" smtClean="0"/>
              <a:t>přístřešek</a:t>
            </a:r>
            <a:r>
              <a:rPr lang="en-US" sz="6200" dirty="0" smtClean="0"/>
              <a:t> </a:t>
            </a:r>
            <a:r>
              <a:rPr lang="en-US" sz="6200" dirty="0" err="1" smtClean="0"/>
              <a:t>ve</a:t>
            </a:r>
            <a:r>
              <a:rPr lang="en-US" sz="6200" dirty="0" smtClean="0"/>
              <a:t> </a:t>
            </a:r>
            <a:r>
              <a:rPr lang="en-US" sz="6200" dirty="0" err="1" smtClean="0"/>
              <a:t>tvaru</a:t>
            </a:r>
            <a:r>
              <a:rPr lang="en-US" sz="6200" dirty="0" smtClean="0"/>
              <a:t> A</a:t>
            </a:r>
            <a:endParaRPr lang="cs-CZ" sz="6200" dirty="0" smtClean="0"/>
          </a:p>
          <a:p>
            <a:pPr lvl="0">
              <a:buFont typeface="Arial" pitchFamily="34" charset="0"/>
              <a:buChar char="•"/>
            </a:pPr>
            <a:endParaRPr lang="cs-CZ" sz="6200" dirty="0" smtClean="0"/>
          </a:p>
          <a:p>
            <a:pPr lvl="0"/>
            <a:r>
              <a:rPr lang="cs-CZ" sz="6200" b="1" u="sng" dirty="0" err="1" smtClean="0"/>
              <a:t>o</a:t>
            </a:r>
            <a:r>
              <a:rPr lang="en-US" sz="6200" b="1" u="sng" dirty="0" err="1" smtClean="0"/>
              <a:t>heň</a:t>
            </a:r>
            <a:r>
              <a:rPr lang="en-US" sz="6200" b="1" u="sng" dirty="0" smtClean="0"/>
              <a:t> </a:t>
            </a:r>
            <a:endParaRPr lang="cs-CZ" sz="6200" b="1" u="sng" dirty="0" smtClean="0"/>
          </a:p>
          <a:p>
            <a:pPr lvl="0">
              <a:buFont typeface="Arial" pitchFamily="34" charset="0"/>
              <a:buChar char="•"/>
            </a:pPr>
            <a:r>
              <a:rPr lang="en-US" sz="6200" dirty="0" err="1" smtClean="0"/>
              <a:t>dejte</a:t>
            </a:r>
            <a:r>
              <a:rPr lang="en-US" sz="6200" dirty="0" smtClean="0"/>
              <a:t> </a:t>
            </a:r>
            <a:r>
              <a:rPr lang="en-US" sz="6200" dirty="0" err="1" smtClean="0"/>
              <a:t>si</a:t>
            </a:r>
            <a:r>
              <a:rPr lang="en-US" sz="6200" dirty="0" smtClean="0"/>
              <a:t> </a:t>
            </a:r>
            <a:r>
              <a:rPr lang="en-US" sz="6200" dirty="0" err="1" smtClean="0"/>
              <a:t>pozor</a:t>
            </a:r>
            <a:r>
              <a:rPr lang="en-US" sz="6200" dirty="0" smtClean="0"/>
              <a:t> </a:t>
            </a:r>
            <a:r>
              <a:rPr lang="en-US" sz="6200" dirty="0" err="1" smtClean="0"/>
              <a:t>na</a:t>
            </a:r>
            <a:r>
              <a:rPr lang="en-US" sz="6200" dirty="0" smtClean="0"/>
              <a:t> </a:t>
            </a:r>
            <a:r>
              <a:rPr lang="en-US" sz="6200" dirty="0" err="1" smtClean="0"/>
              <a:t>fakt</a:t>
            </a:r>
            <a:r>
              <a:rPr lang="en-US" sz="6200" dirty="0" smtClean="0"/>
              <a:t>, </a:t>
            </a:r>
            <a:r>
              <a:rPr lang="en-US" sz="6200" dirty="0" err="1" smtClean="0"/>
              <a:t>že</a:t>
            </a:r>
            <a:r>
              <a:rPr lang="en-US" sz="6200" dirty="0" smtClean="0"/>
              <a:t> v </a:t>
            </a:r>
            <a:r>
              <a:rPr lang="en-US" sz="6200" dirty="0" err="1" smtClean="0"/>
              <a:t>lese</a:t>
            </a:r>
            <a:r>
              <a:rPr lang="en-US" sz="6200" dirty="0" smtClean="0"/>
              <a:t> je </a:t>
            </a:r>
            <a:r>
              <a:rPr lang="en-US" sz="6200" dirty="0" err="1" smtClean="0"/>
              <a:t>přísný</a:t>
            </a:r>
            <a:r>
              <a:rPr lang="en-US" sz="6200" dirty="0" smtClean="0"/>
              <a:t> </a:t>
            </a:r>
            <a:r>
              <a:rPr lang="en-US" sz="6200" dirty="0" err="1" smtClean="0"/>
              <a:t>zákaz</a:t>
            </a:r>
            <a:r>
              <a:rPr lang="en-US" sz="6200" dirty="0" smtClean="0"/>
              <a:t> </a:t>
            </a:r>
            <a:r>
              <a:rPr lang="en-US" sz="6200" dirty="0" err="1" smtClean="0"/>
              <a:t>rozdělávat</a:t>
            </a:r>
            <a:r>
              <a:rPr lang="en-US" sz="6200" dirty="0" smtClean="0"/>
              <a:t> </a:t>
            </a:r>
            <a:r>
              <a:rPr lang="en-US" sz="6200" dirty="0" err="1" smtClean="0"/>
              <a:t>oheň</a:t>
            </a:r>
            <a:r>
              <a:rPr lang="en-US" sz="6200" dirty="0" smtClean="0"/>
              <a:t> </a:t>
            </a:r>
            <a:endParaRPr lang="cs-CZ" sz="6200" dirty="0" smtClean="0"/>
          </a:p>
          <a:p>
            <a:pPr lvl="0">
              <a:buFont typeface="Arial" pitchFamily="34" charset="0"/>
              <a:buChar char="•"/>
            </a:pPr>
            <a:r>
              <a:rPr lang="cs-CZ" sz="6200" dirty="0" smtClean="0"/>
              <a:t>o</a:t>
            </a:r>
            <a:r>
              <a:rPr lang="en-US" sz="6200" dirty="0" err="1" smtClean="0"/>
              <a:t>dstraňtě</a:t>
            </a:r>
            <a:r>
              <a:rPr lang="en-US" sz="6200" dirty="0" smtClean="0"/>
              <a:t> </a:t>
            </a:r>
            <a:r>
              <a:rPr lang="en-US" sz="6200" dirty="0" err="1" smtClean="0"/>
              <a:t>napadané</a:t>
            </a:r>
            <a:r>
              <a:rPr lang="en-US" sz="6200" dirty="0" smtClean="0"/>
              <a:t> </a:t>
            </a:r>
            <a:r>
              <a:rPr lang="en-US" sz="6200" dirty="0" err="1" smtClean="0"/>
              <a:t>listy</a:t>
            </a:r>
            <a:r>
              <a:rPr lang="en-US" sz="6200" dirty="0" smtClean="0"/>
              <a:t> a </a:t>
            </a:r>
            <a:r>
              <a:rPr lang="en-US" sz="6200" dirty="0" err="1" smtClean="0"/>
              <a:t>jiné</a:t>
            </a:r>
            <a:r>
              <a:rPr lang="en-US" sz="6200" dirty="0" smtClean="0"/>
              <a:t> a </a:t>
            </a:r>
            <a:r>
              <a:rPr lang="en-US" sz="6200" dirty="0" err="1" smtClean="0"/>
              <a:t>vyhlubte</a:t>
            </a:r>
            <a:r>
              <a:rPr lang="en-US" sz="6200" dirty="0" smtClean="0"/>
              <a:t> </a:t>
            </a:r>
            <a:r>
              <a:rPr lang="en-US" sz="6200" dirty="0" err="1" smtClean="0"/>
              <a:t>jamku</a:t>
            </a:r>
            <a:r>
              <a:rPr lang="en-US" sz="6200" dirty="0" smtClean="0"/>
              <a:t>, </a:t>
            </a:r>
            <a:r>
              <a:rPr lang="en-US" sz="6200" dirty="0" err="1" smtClean="0"/>
              <a:t>kterou</a:t>
            </a:r>
            <a:r>
              <a:rPr lang="en-US" sz="6200" dirty="0" smtClean="0"/>
              <a:t> pa </a:t>
            </a:r>
            <a:r>
              <a:rPr lang="en-US" sz="6200" dirty="0" err="1" smtClean="0"/>
              <a:t>ohraničte</a:t>
            </a:r>
            <a:r>
              <a:rPr lang="en-US" sz="6200" dirty="0" smtClean="0"/>
              <a:t> </a:t>
            </a:r>
            <a:r>
              <a:rPr lang="en-US" sz="6200" dirty="0" err="1" smtClean="0"/>
              <a:t>kameny</a:t>
            </a:r>
            <a:endParaRPr lang="cs-CZ" sz="6200" dirty="0" smtClean="0"/>
          </a:p>
          <a:p>
            <a:pPr lvl="0">
              <a:buFont typeface="Arial" pitchFamily="34" charset="0"/>
              <a:buChar char="•"/>
            </a:pPr>
            <a:r>
              <a:rPr lang="cs-CZ" sz="6200" dirty="0" smtClean="0"/>
              <a:t>n</a:t>
            </a:r>
            <a:r>
              <a:rPr lang="en-US" sz="6200" dirty="0" err="1" smtClean="0"/>
              <a:t>enechávejte</a:t>
            </a:r>
            <a:r>
              <a:rPr lang="en-US" sz="6200" dirty="0" smtClean="0"/>
              <a:t> </a:t>
            </a:r>
            <a:r>
              <a:rPr lang="en-US" sz="6200" dirty="0" err="1" smtClean="0"/>
              <a:t>oheň</a:t>
            </a:r>
            <a:r>
              <a:rPr lang="en-US" sz="6200" dirty="0" smtClean="0"/>
              <a:t> </a:t>
            </a:r>
            <a:r>
              <a:rPr lang="en-US" sz="6200" dirty="0" err="1" smtClean="0"/>
              <a:t>bez</a:t>
            </a:r>
            <a:r>
              <a:rPr lang="en-US" sz="6200" dirty="0" smtClean="0"/>
              <a:t> </a:t>
            </a:r>
            <a:r>
              <a:rPr lang="en-US" sz="6200" dirty="0" err="1" smtClean="0"/>
              <a:t>dozoru</a:t>
            </a:r>
            <a:r>
              <a:rPr lang="en-US" sz="6200" dirty="0" smtClean="0"/>
              <a:t> a </a:t>
            </a:r>
            <a:r>
              <a:rPr lang="en-US" sz="6200" dirty="0" err="1" smtClean="0"/>
              <a:t>po</a:t>
            </a:r>
            <a:r>
              <a:rPr lang="en-US" sz="6200" dirty="0" smtClean="0"/>
              <a:t> </a:t>
            </a:r>
            <a:r>
              <a:rPr lang="en-US" sz="6200" dirty="0" err="1" smtClean="0"/>
              <a:t>jeho</a:t>
            </a:r>
            <a:r>
              <a:rPr lang="en-US" sz="6200" dirty="0" smtClean="0"/>
              <a:t> </a:t>
            </a:r>
            <a:r>
              <a:rPr lang="en-US" sz="6200" dirty="0" err="1" smtClean="0"/>
              <a:t>použití</a:t>
            </a:r>
            <a:r>
              <a:rPr lang="en-US" sz="6200" dirty="0" smtClean="0"/>
              <a:t> </a:t>
            </a:r>
            <a:r>
              <a:rPr lang="en-US" sz="6200" dirty="0" err="1" smtClean="0"/>
              <a:t>pečlivě</a:t>
            </a:r>
            <a:r>
              <a:rPr lang="en-US" sz="6200" dirty="0" smtClean="0"/>
              <a:t> </a:t>
            </a:r>
            <a:r>
              <a:rPr lang="en-US" sz="6200" dirty="0" err="1" smtClean="0"/>
              <a:t>uhaste</a:t>
            </a:r>
            <a:endParaRPr lang="cs-CZ" sz="6200" dirty="0" smtClean="0"/>
          </a:p>
          <a:p>
            <a:pPr lvl="0">
              <a:buFont typeface="Arial" pitchFamily="34" charset="0"/>
              <a:buChar char="•"/>
            </a:pPr>
            <a:endParaRPr lang="cs-CZ" sz="6200" dirty="0" smtClean="0"/>
          </a:p>
          <a:p>
            <a:pPr lvl="0"/>
            <a:r>
              <a:rPr lang="cs-CZ" sz="6200" b="1" u="sng" dirty="0" err="1" smtClean="0"/>
              <a:t>v</a:t>
            </a:r>
            <a:r>
              <a:rPr lang="en-US" sz="6200" b="1" u="sng" dirty="0" err="1" smtClean="0"/>
              <a:t>oda</a:t>
            </a:r>
            <a:r>
              <a:rPr lang="en-US" sz="6200" b="1" u="sng" dirty="0" smtClean="0"/>
              <a:t> </a:t>
            </a:r>
            <a:endParaRPr lang="cs-CZ" sz="6200" b="1" u="sng" dirty="0" smtClean="0"/>
          </a:p>
          <a:p>
            <a:pPr lvl="0">
              <a:buFont typeface="Arial" pitchFamily="34" charset="0"/>
              <a:buChar char="•"/>
            </a:pPr>
            <a:r>
              <a:rPr lang="cs-CZ" sz="6200" dirty="0" smtClean="0"/>
              <a:t>h</a:t>
            </a:r>
            <a:r>
              <a:rPr lang="en-US" sz="6200" dirty="0" err="1" smtClean="0"/>
              <a:t>ledejte</a:t>
            </a:r>
            <a:r>
              <a:rPr lang="en-US" sz="6200" dirty="0" smtClean="0"/>
              <a:t> </a:t>
            </a:r>
            <a:r>
              <a:rPr lang="en-US" sz="6200" dirty="0" err="1" smtClean="0"/>
              <a:t>prameny</a:t>
            </a:r>
            <a:r>
              <a:rPr lang="en-US" sz="6200" dirty="0" smtClean="0"/>
              <a:t> </a:t>
            </a:r>
            <a:r>
              <a:rPr lang="en-US" sz="6200" dirty="0" err="1" smtClean="0"/>
              <a:t>nabo</a:t>
            </a:r>
            <a:r>
              <a:rPr lang="en-US" sz="6200" dirty="0" smtClean="0"/>
              <a:t> </a:t>
            </a:r>
            <a:r>
              <a:rPr lang="en-US" sz="6200" dirty="0" err="1" smtClean="0"/>
              <a:t>vodní</a:t>
            </a:r>
            <a:r>
              <a:rPr lang="en-US" sz="6200" dirty="0" smtClean="0"/>
              <a:t> </a:t>
            </a:r>
            <a:r>
              <a:rPr lang="en-US" sz="6200" dirty="0" err="1" smtClean="0"/>
              <a:t>toky</a:t>
            </a:r>
            <a:endParaRPr lang="cs-CZ" sz="6200" dirty="0" smtClean="0"/>
          </a:p>
          <a:p>
            <a:pPr lvl="0">
              <a:buFont typeface="Arial" pitchFamily="34" charset="0"/>
              <a:buChar char="•"/>
            </a:pPr>
            <a:r>
              <a:rPr lang="cs-CZ" sz="6200" dirty="0" smtClean="0"/>
              <a:t>ř</a:t>
            </a:r>
            <a:r>
              <a:rPr lang="en-US" sz="6200" dirty="0" err="1" smtClean="0"/>
              <a:t>iďte</a:t>
            </a:r>
            <a:r>
              <a:rPr lang="en-US" sz="6200" dirty="0" smtClean="0"/>
              <a:t> se </a:t>
            </a:r>
            <a:r>
              <a:rPr lang="en-US" sz="6200" dirty="0" err="1" smtClean="0"/>
              <a:t>pravidlem</a:t>
            </a:r>
            <a:r>
              <a:rPr lang="en-US" sz="6200" dirty="0" smtClean="0"/>
              <a:t> </a:t>
            </a:r>
            <a:r>
              <a:rPr lang="en-US" sz="6200" dirty="0" err="1" smtClean="0"/>
              <a:t>čím</a:t>
            </a:r>
            <a:r>
              <a:rPr lang="en-US" sz="6200" dirty="0" smtClean="0"/>
              <a:t> </a:t>
            </a:r>
            <a:r>
              <a:rPr lang="en-US" sz="6200" dirty="0" err="1" smtClean="0"/>
              <a:t>zelenější</a:t>
            </a:r>
            <a:r>
              <a:rPr lang="en-US" sz="6200" dirty="0" smtClean="0"/>
              <a:t> je </a:t>
            </a:r>
            <a:r>
              <a:rPr lang="en-US" sz="6200" dirty="0" err="1" smtClean="0"/>
              <a:t>tráva</a:t>
            </a:r>
            <a:r>
              <a:rPr lang="en-US" sz="6200" dirty="0" smtClean="0"/>
              <a:t>, </a:t>
            </a:r>
            <a:r>
              <a:rPr lang="en-US" sz="6200" dirty="0" err="1" smtClean="0"/>
              <a:t>tím</a:t>
            </a:r>
            <a:r>
              <a:rPr lang="en-US" sz="6200" dirty="0" smtClean="0"/>
              <a:t> </a:t>
            </a:r>
            <a:r>
              <a:rPr lang="en-US" sz="6200" dirty="0" err="1" smtClean="0"/>
              <a:t>blíže</a:t>
            </a:r>
            <a:r>
              <a:rPr lang="en-US" sz="6200" dirty="0" smtClean="0"/>
              <a:t> je </a:t>
            </a:r>
            <a:r>
              <a:rPr lang="en-US" sz="6200" dirty="0" err="1" smtClean="0"/>
              <a:t>vodní</a:t>
            </a:r>
            <a:r>
              <a:rPr lang="en-US" sz="6200" dirty="0" smtClean="0"/>
              <a:t> </a:t>
            </a:r>
            <a:r>
              <a:rPr lang="en-US" sz="6200" dirty="0" err="1" smtClean="0"/>
              <a:t>tok</a:t>
            </a:r>
            <a:endParaRPr lang="cs-CZ" sz="6200" dirty="0" smtClean="0"/>
          </a:p>
          <a:p>
            <a:pPr lvl="0">
              <a:buFont typeface="Arial" pitchFamily="34" charset="0"/>
              <a:buChar char="•"/>
            </a:pPr>
            <a:r>
              <a:rPr lang="cs-CZ" sz="6200" dirty="0" smtClean="0"/>
              <a:t>z</a:t>
            </a:r>
            <a:r>
              <a:rPr lang="en-US" sz="6200" dirty="0" err="1" smtClean="0"/>
              <a:t>kontolujte</a:t>
            </a:r>
            <a:r>
              <a:rPr lang="en-US" sz="6200" dirty="0" smtClean="0"/>
              <a:t> </a:t>
            </a:r>
            <a:r>
              <a:rPr lang="en-US" sz="6200" dirty="0" err="1" smtClean="0"/>
              <a:t>zrakem</a:t>
            </a:r>
            <a:r>
              <a:rPr lang="en-US" sz="6200" dirty="0" smtClean="0"/>
              <a:t> a </a:t>
            </a:r>
            <a:r>
              <a:rPr lang="en-US" sz="6200" dirty="0" err="1" smtClean="0"/>
              <a:t>čichem</a:t>
            </a:r>
            <a:r>
              <a:rPr lang="en-US" sz="6200" dirty="0" smtClean="0"/>
              <a:t> </a:t>
            </a:r>
            <a:r>
              <a:rPr lang="en-US" sz="6200" dirty="0" err="1" smtClean="0"/>
              <a:t>jestli</a:t>
            </a:r>
            <a:r>
              <a:rPr lang="en-US" sz="6200" dirty="0" smtClean="0"/>
              <a:t> </a:t>
            </a:r>
            <a:r>
              <a:rPr lang="en-US" sz="6200" dirty="0" err="1" smtClean="0"/>
              <a:t>není</a:t>
            </a:r>
            <a:r>
              <a:rPr lang="en-US" sz="6200" dirty="0" smtClean="0"/>
              <a:t> </a:t>
            </a:r>
            <a:r>
              <a:rPr lang="en-US" sz="6200" dirty="0" err="1" smtClean="0"/>
              <a:t>voda</a:t>
            </a:r>
            <a:r>
              <a:rPr lang="en-US" sz="6200" dirty="0" smtClean="0"/>
              <a:t> </a:t>
            </a:r>
            <a:r>
              <a:rPr lang="en-US" sz="6200" dirty="0" err="1" smtClean="0"/>
              <a:t>chemicky</a:t>
            </a:r>
            <a:r>
              <a:rPr lang="en-US" sz="6200" dirty="0" smtClean="0"/>
              <a:t> </a:t>
            </a:r>
            <a:r>
              <a:rPr lang="en-US" sz="6200" dirty="0" err="1" smtClean="0"/>
              <a:t>znečištěna</a:t>
            </a:r>
            <a:endParaRPr lang="cs-CZ" sz="6200" dirty="0" smtClean="0"/>
          </a:p>
          <a:p>
            <a:pPr lvl="0">
              <a:buFont typeface="Arial" pitchFamily="34" charset="0"/>
              <a:buChar char="•"/>
            </a:pPr>
            <a:r>
              <a:rPr lang="cs-CZ" sz="6200" dirty="0" smtClean="0"/>
              <a:t>v </a:t>
            </a:r>
            <a:r>
              <a:rPr lang="en-US" sz="6200" dirty="0" err="1" smtClean="0"/>
              <a:t>zimě</a:t>
            </a:r>
            <a:r>
              <a:rPr lang="en-US" sz="6200" dirty="0" smtClean="0"/>
              <a:t> </a:t>
            </a:r>
            <a:r>
              <a:rPr lang="en-US" sz="6200" dirty="0" err="1" smtClean="0"/>
              <a:t>lze</a:t>
            </a:r>
            <a:r>
              <a:rPr lang="en-US" sz="6200" dirty="0" smtClean="0"/>
              <a:t> </a:t>
            </a:r>
            <a:r>
              <a:rPr lang="en-US" sz="6200" dirty="0" err="1" smtClean="0"/>
              <a:t>pomocí</a:t>
            </a:r>
            <a:r>
              <a:rPr lang="en-US" sz="6200" dirty="0" smtClean="0"/>
              <a:t> </a:t>
            </a:r>
            <a:r>
              <a:rPr lang="en-US" sz="6200" dirty="0" err="1" smtClean="0"/>
              <a:t>ohně</a:t>
            </a:r>
            <a:r>
              <a:rPr lang="en-US" sz="6200" dirty="0" smtClean="0"/>
              <a:t> </a:t>
            </a:r>
            <a:r>
              <a:rPr lang="en-US" sz="6200" dirty="0" err="1" smtClean="0"/>
              <a:t>rozpouštět</a:t>
            </a:r>
            <a:r>
              <a:rPr lang="en-US" sz="6200" dirty="0" smtClean="0"/>
              <a:t> a </a:t>
            </a:r>
            <a:r>
              <a:rPr lang="en-US" sz="6200" dirty="0" err="1" smtClean="0"/>
              <a:t>převařit</a:t>
            </a:r>
            <a:r>
              <a:rPr lang="en-US" sz="6200" dirty="0" smtClean="0"/>
              <a:t> </a:t>
            </a:r>
            <a:r>
              <a:rPr lang="en-US" sz="6200" dirty="0" err="1" smtClean="0"/>
              <a:t>sníh</a:t>
            </a:r>
            <a:r>
              <a:rPr lang="en-US" sz="6200" dirty="0" smtClean="0"/>
              <a:t> </a:t>
            </a:r>
            <a:endParaRPr lang="cs-CZ" sz="6200" dirty="0" smtClean="0"/>
          </a:p>
          <a:p>
            <a:pPr lvl="0">
              <a:buFont typeface="Arial" pitchFamily="34" charset="0"/>
              <a:buChar char="•"/>
            </a:pPr>
            <a:r>
              <a:rPr lang="cs-CZ" sz="6200" dirty="0" smtClean="0"/>
              <a:t>v </a:t>
            </a:r>
            <a:r>
              <a:rPr lang="en-US" sz="6200" dirty="0" err="1" smtClean="0"/>
              <a:t>deštivém</a:t>
            </a:r>
            <a:r>
              <a:rPr lang="en-US" sz="6200" dirty="0" smtClean="0"/>
              <a:t> </a:t>
            </a:r>
            <a:r>
              <a:rPr lang="en-US" sz="6200" dirty="0" err="1" smtClean="0"/>
              <a:t>období</a:t>
            </a:r>
            <a:r>
              <a:rPr lang="en-US" sz="6200" dirty="0" smtClean="0"/>
              <a:t> </a:t>
            </a:r>
            <a:r>
              <a:rPr lang="en-US" sz="6200" dirty="0" err="1" smtClean="0"/>
              <a:t>zase</a:t>
            </a:r>
            <a:r>
              <a:rPr lang="en-US" sz="6200" dirty="0" smtClean="0"/>
              <a:t> </a:t>
            </a:r>
            <a:r>
              <a:rPr lang="en-US" sz="6200" dirty="0" err="1" smtClean="0"/>
              <a:t>sbíráním</a:t>
            </a:r>
            <a:r>
              <a:rPr lang="en-US" sz="6200" dirty="0" smtClean="0"/>
              <a:t> </a:t>
            </a:r>
            <a:r>
              <a:rPr lang="en-US" sz="6200" dirty="0" err="1" smtClean="0"/>
              <a:t>deštové</a:t>
            </a:r>
            <a:r>
              <a:rPr lang="en-US" sz="6200" dirty="0" smtClean="0"/>
              <a:t> </a:t>
            </a:r>
            <a:r>
              <a:rPr lang="en-US" sz="6200" dirty="0" err="1" smtClean="0"/>
              <a:t>vody</a:t>
            </a:r>
            <a:r>
              <a:rPr lang="en-US" sz="6200" dirty="0" smtClean="0"/>
              <a:t> a </a:t>
            </a:r>
            <a:r>
              <a:rPr lang="en-US" sz="6200" dirty="0" err="1" smtClean="0"/>
              <a:t>následném</a:t>
            </a:r>
            <a:r>
              <a:rPr lang="en-US" sz="6200" dirty="0" smtClean="0"/>
              <a:t> </a:t>
            </a:r>
            <a:r>
              <a:rPr lang="en-US" sz="6200" dirty="0" err="1" smtClean="0"/>
              <a:t>převaření</a:t>
            </a:r>
            <a:endParaRPr lang="cs-CZ" sz="6200" dirty="0" smtClean="0"/>
          </a:p>
          <a:p>
            <a:pPr lvl="0"/>
            <a:endParaRPr lang="cs-CZ" sz="4900" dirty="0" smtClean="0"/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323528" y="1484784"/>
            <a:ext cx="8164760" cy="5184576"/>
          </a:xfrm>
        </p:spPr>
        <p:txBody>
          <a:bodyPr>
            <a:normAutofit fontScale="47500" lnSpcReduction="20000"/>
          </a:bodyPr>
          <a:lstStyle/>
          <a:p>
            <a:pPr lvl="0"/>
            <a:r>
              <a:rPr lang="cs-CZ" sz="2800" b="1" u="sng" dirty="0" smtClean="0"/>
              <a:t>p</a:t>
            </a:r>
            <a:r>
              <a:rPr lang="en-US" sz="2800" b="1" u="sng" dirty="0" err="1" smtClean="0"/>
              <a:t>otrava</a:t>
            </a:r>
            <a:r>
              <a:rPr lang="en-US" sz="2800" b="1" u="sng" dirty="0" smtClean="0"/>
              <a:t> </a:t>
            </a:r>
            <a:endParaRPr lang="cs-CZ" sz="2800" b="1" u="sng" dirty="0" smtClean="0"/>
          </a:p>
          <a:p>
            <a:pPr lvl="0">
              <a:buFont typeface="Arial" pitchFamily="34" charset="0"/>
              <a:buChar char="•"/>
            </a:pPr>
            <a:r>
              <a:rPr lang="cs-CZ" sz="2800" i="1" dirty="0" smtClean="0"/>
              <a:t>od</a:t>
            </a:r>
            <a:r>
              <a:rPr lang="en-US" sz="2800" dirty="0" smtClean="0"/>
              <a:t> </a:t>
            </a:r>
            <a:r>
              <a:rPr lang="en-US" sz="2800" dirty="0" err="1" smtClean="0"/>
              <a:t>jara</a:t>
            </a:r>
            <a:r>
              <a:rPr lang="en-US" sz="2800" dirty="0" smtClean="0"/>
              <a:t> do </a:t>
            </a:r>
            <a:r>
              <a:rPr lang="en-US" sz="2800" dirty="0" err="1" smtClean="0"/>
              <a:t>pozdzimu</a:t>
            </a:r>
            <a:r>
              <a:rPr lang="en-US" sz="2800" dirty="0" smtClean="0"/>
              <a:t> </a:t>
            </a:r>
            <a:r>
              <a:rPr lang="en-US" sz="2800" dirty="0" err="1" smtClean="0"/>
              <a:t>lze</a:t>
            </a:r>
            <a:r>
              <a:rPr lang="en-US" sz="2800" dirty="0" smtClean="0"/>
              <a:t> </a:t>
            </a:r>
            <a:r>
              <a:rPr lang="en-US" sz="2800" dirty="0" err="1" smtClean="0"/>
              <a:t>sbírat</a:t>
            </a:r>
            <a:r>
              <a:rPr lang="en-US" sz="2800" dirty="0" smtClean="0"/>
              <a:t> </a:t>
            </a:r>
            <a:r>
              <a:rPr lang="en-US" sz="2800" dirty="0" err="1" smtClean="0"/>
              <a:t>lesní</a:t>
            </a:r>
            <a:r>
              <a:rPr lang="en-US" sz="2800" dirty="0" smtClean="0"/>
              <a:t> </a:t>
            </a:r>
            <a:r>
              <a:rPr lang="en-US" sz="2800" dirty="0" err="1" smtClean="0"/>
              <a:t>plody</a:t>
            </a:r>
            <a:r>
              <a:rPr lang="en-US" sz="2800" dirty="0" smtClean="0"/>
              <a:t> a </a:t>
            </a:r>
            <a:r>
              <a:rPr lang="en-US" sz="2800" dirty="0" err="1" smtClean="0"/>
              <a:t>houby</a:t>
            </a:r>
            <a:r>
              <a:rPr lang="en-US" sz="2800" dirty="0" smtClean="0"/>
              <a:t> a take </a:t>
            </a:r>
            <a:r>
              <a:rPr lang="en-US" sz="2800" dirty="0" err="1" smtClean="0"/>
              <a:t>lovení</a:t>
            </a:r>
            <a:r>
              <a:rPr lang="en-US" sz="2800" dirty="0" smtClean="0"/>
              <a:t> </a:t>
            </a:r>
            <a:r>
              <a:rPr lang="en-US" sz="2800" dirty="0" err="1" smtClean="0"/>
              <a:t>ryb</a:t>
            </a:r>
            <a:r>
              <a:rPr lang="en-US" sz="2800" dirty="0" smtClean="0"/>
              <a:t> </a:t>
            </a:r>
            <a:endParaRPr lang="cs-CZ" sz="2800" dirty="0" smtClean="0"/>
          </a:p>
          <a:p>
            <a:pPr lvl="0">
              <a:buFont typeface="Arial" pitchFamily="34" charset="0"/>
              <a:buChar char="•"/>
            </a:pPr>
            <a:r>
              <a:rPr lang="cs-CZ" sz="2800" dirty="0" smtClean="0"/>
              <a:t>v </a:t>
            </a:r>
            <a:r>
              <a:rPr lang="en-US" sz="2800" dirty="0" err="1" smtClean="0"/>
              <a:t>zimě</a:t>
            </a:r>
            <a:r>
              <a:rPr lang="en-US" sz="2800" dirty="0" smtClean="0"/>
              <a:t> se </a:t>
            </a:r>
            <a:r>
              <a:rPr lang="en-US" sz="2800" dirty="0" err="1" smtClean="0"/>
              <a:t>můžete</a:t>
            </a:r>
            <a:r>
              <a:rPr lang="en-US" sz="2800" dirty="0" smtClean="0"/>
              <a:t> </a:t>
            </a:r>
            <a:r>
              <a:rPr lang="en-US" sz="2800" dirty="0" err="1" smtClean="0"/>
              <a:t>naopak</a:t>
            </a:r>
            <a:r>
              <a:rPr lang="en-US" sz="2800" dirty="0" smtClean="0"/>
              <a:t> </a:t>
            </a:r>
            <a:r>
              <a:rPr lang="en-US" sz="2800" dirty="0" err="1" smtClean="0"/>
              <a:t>živit</a:t>
            </a:r>
            <a:r>
              <a:rPr lang="en-US" sz="2800" dirty="0" smtClean="0"/>
              <a:t> </a:t>
            </a:r>
            <a:r>
              <a:rPr lang="en-US" sz="2800" dirty="0" err="1" smtClean="0"/>
              <a:t>vnitřní</a:t>
            </a:r>
            <a:r>
              <a:rPr lang="en-US" sz="2800" dirty="0" smtClean="0"/>
              <a:t> </a:t>
            </a:r>
            <a:r>
              <a:rPr lang="en-US" sz="2800" dirty="0" err="1" smtClean="0"/>
              <a:t>kůrou</a:t>
            </a:r>
            <a:r>
              <a:rPr lang="en-US" sz="2800" dirty="0" smtClean="0"/>
              <a:t> </a:t>
            </a:r>
            <a:r>
              <a:rPr lang="en-US" sz="2800" dirty="0" err="1" smtClean="0"/>
              <a:t>stromů</a:t>
            </a:r>
            <a:r>
              <a:rPr lang="en-US" sz="2800" dirty="0" smtClean="0"/>
              <a:t> </a:t>
            </a:r>
            <a:r>
              <a:rPr lang="en-US" sz="2800" dirty="0" err="1" smtClean="0"/>
              <a:t>jako</a:t>
            </a:r>
            <a:r>
              <a:rPr lang="en-US" sz="2800" dirty="0" smtClean="0"/>
              <a:t> </a:t>
            </a:r>
            <a:r>
              <a:rPr lang="en-US" sz="2800" dirty="0" err="1" smtClean="0"/>
              <a:t>např</a:t>
            </a:r>
            <a:r>
              <a:rPr lang="en-US" sz="2800" dirty="0" smtClean="0"/>
              <a:t>. </a:t>
            </a:r>
            <a:r>
              <a:rPr lang="en-US" sz="2800" dirty="0" err="1" smtClean="0"/>
              <a:t>břízy</a:t>
            </a:r>
            <a:r>
              <a:rPr lang="en-US" sz="2800" dirty="0" smtClean="0"/>
              <a:t>, </a:t>
            </a:r>
            <a:r>
              <a:rPr lang="en-US" sz="2800" dirty="0" err="1" smtClean="0"/>
              <a:t>osiky</a:t>
            </a:r>
            <a:r>
              <a:rPr lang="en-US" sz="2800" dirty="0" smtClean="0"/>
              <a:t>, </a:t>
            </a:r>
            <a:r>
              <a:rPr lang="en-US" sz="2800" dirty="0" err="1" smtClean="0"/>
              <a:t>borovice</a:t>
            </a:r>
            <a:r>
              <a:rPr lang="en-US" sz="2800" dirty="0" smtClean="0"/>
              <a:t>, </a:t>
            </a:r>
            <a:r>
              <a:rPr lang="en-US" sz="2800" dirty="0" err="1" smtClean="0"/>
              <a:t>nebo</a:t>
            </a:r>
            <a:r>
              <a:rPr lang="en-US" sz="2800" dirty="0" smtClean="0"/>
              <a:t> </a:t>
            </a:r>
            <a:r>
              <a:rPr lang="en-US" sz="2800" dirty="0" err="1" smtClean="0"/>
              <a:t>vrby</a:t>
            </a:r>
            <a:endParaRPr lang="cs-CZ" sz="2800" dirty="0" smtClean="0"/>
          </a:p>
          <a:p>
            <a:pPr lvl="0">
              <a:buFont typeface="Arial" pitchFamily="34" charset="0"/>
              <a:buChar char="•"/>
            </a:pPr>
            <a:r>
              <a:rPr lang="cs-CZ" sz="2800" dirty="0" smtClean="0"/>
              <a:t>d</a:t>
            </a:r>
            <a:r>
              <a:rPr lang="en-US" sz="2800" dirty="0" err="1" smtClean="0"/>
              <a:t>ále</a:t>
            </a:r>
            <a:r>
              <a:rPr lang="en-US" sz="2800" dirty="0" smtClean="0"/>
              <a:t> </a:t>
            </a:r>
            <a:r>
              <a:rPr lang="en-US" sz="2800" dirty="0" err="1" smtClean="0"/>
              <a:t>můžete</a:t>
            </a:r>
            <a:r>
              <a:rPr lang="en-US" sz="2800" dirty="0" smtClean="0"/>
              <a:t> </a:t>
            </a:r>
            <a:r>
              <a:rPr lang="en-US" sz="2800" dirty="0" err="1" smtClean="0"/>
              <a:t>sbírat</a:t>
            </a:r>
            <a:r>
              <a:rPr lang="en-US" sz="2800" dirty="0" smtClean="0"/>
              <a:t> </a:t>
            </a:r>
            <a:r>
              <a:rPr lang="en-US" sz="2800" dirty="0" err="1" smtClean="0"/>
              <a:t>kaštany</a:t>
            </a:r>
            <a:r>
              <a:rPr lang="en-US" sz="2800" dirty="0" smtClean="0"/>
              <a:t>, </a:t>
            </a:r>
            <a:r>
              <a:rPr lang="en-US" sz="2800" dirty="0" err="1" smtClean="0"/>
              <a:t>žaludy</a:t>
            </a:r>
            <a:r>
              <a:rPr lang="en-US" sz="2800" dirty="0" smtClean="0"/>
              <a:t>, </a:t>
            </a:r>
            <a:r>
              <a:rPr lang="en-US" sz="2800" dirty="0" err="1" smtClean="0"/>
              <a:t>ořechy</a:t>
            </a:r>
            <a:r>
              <a:rPr lang="en-US" sz="2800" dirty="0" smtClean="0"/>
              <a:t>, </a:t>
            </a:r>
            <a:r>
              <a:rPr lang="en-US" sz="2800" dirty="0" err="1" smtClean="0"/>
              <a:t>semena</a:t>
            </a:r>
            <a:r>
              <a:rPr lang="en-US" sz="2800" dirty="0" smtClean="0"/>
              <a:t> a </a:t>
            </a:r>
            <a:r>
              <a:rPr lang="en-US" sz="2800" dirty="0" err="1" smtClean="0"/>
              <a:t>dokonce</a:t>
            </a:r>
            <a:r>
              <a:rPr lang="en-US" sz="2800" dirty="0" smtClean="0"/>
              <a:t> </a:t>
            </a:r>
            <a:r>
              <a:rPr lang="en-US" sz="2800" dirty="0" err="1" smtClean="0"/>
              <a:t>i</a:t>
            </a:r>
            <a:r>
              <a:rPr lang="en-US" sz="2800" dirty="0" smtClean="0"/>
              <a:t> </a:t>
            </a:r>
            <a:r>
              <a:rPr lang="en-US" sz="2800" dirty="0" err="1" smtClean="0"/>
              <a:t>kořeny</a:t>
            </a:r>
            <a:endParaRPr lang="cs-CZ" sz="2800" dirty="0" smtClean="0"/>
          </a:p>
          <a:p>
            <a:pPr lvl="0">
              <a:buFont typeface="Arial" pitchFamily="34" charset="0"/>
              <a:buChar char="•"/>
            </a:pPr>
            <a:endParaRPr lang="cs-CZ" sz="2800" dirty="0" smtClean="0"/>
          </a:p>
          <a:p>
            <a:pPr lvl="0"/>
            <a:r>
              <a:rPr lang="cs-CZ" sz="2800" b="1" u="sng" dirty="0" smtClean="0"/>
              <a:t>z</a:t>
            </a:r>
            <a:r>
              <a:rPr lang="en-US" sz="2800" b="1" u="sng" dirty="0" err="1" smtClean="0"/>
              <a:t>ranění</a:t>
            </a:r>
            <a:r>
              <a:rPr lang="en-US" sz="2800" b="1" u="sng" dirty="0" smtClean="0"/>
              <a:t> v </a:t>
            </a:r>
            <a:r>
              <a:rPr lang="en-US" sz="2800" b="1" u="sng" dirty="0" err="1" smtClean="0"/>
              <a:t>přírodě</a:t>
            </a:r>
            <a:r>
              <a:rPr lang="en-US" sz="2800" b="1" u="sng" dirty="0" smtClean="0"/>
              <a:t>  </a:t>
            </a:r>
            <a:endParaRPr lang="cs-CZ" sz="2800" b="1" u="sng" dirty="0" smtClean="0"/>
          </a:p>
          <a:p>
            <a:pPr lvl="0">
              <a:buFont typeface="Arial" pitchFamily="34" charset="0"/>
              <a:buChar char="•"/>
            </a:pPr>
            <a:r>
              <a:rPr lang="en-US" sz="2800" dirty="0" err="1" smtClean="0"/>
              <a:t>pokud</a:t>
            </a:r>
            <a:r>
              <a:rPr lang="en-US" sz="2800" dirty="0" smtClean="0"/>
              <a:t> </a:t>
            </a:r>
            <a:r>
              <a:rPr lang="en-US" sz="2800" dirty="0" err="1" smtClean="0"/>
              <a:t>nejste</a:t>
            </a:r>
            <a:r>
              <a:rPr lang="en-US" sz="2800" dirty="0" smtClean="0"/>
              <a:t> </a:t>
            </a:r>
            <a:r>
              <a:rPr lang="en-US" sz="2800" dirty="0" err="1" smtClean="0"/>
              <a:t>schopni</a:t>
            </a:r>
            <a:r>
              <a:rPr lang="en-US" sz="2800" dirty="0" smtClean="0"/>
              <a:t> </a:t>
            </a:r>
            <a:r>
              <a:rPr lang="en-US" sz="2800" dirty="0" err="1" smtClean="0"/>
              <a:t>pokračovat</a:t>
            </a:r>
            <a:r>
              <a:rPr lang="en-US" sz="2800" dirty="0" smtClean="0"/>
              <a:t> v </a:t>
            </a:r>
            <a:r>
              <a:rPr lang="en-US" sz="2800" dirty="0" err="1" smtClean="0"/>
              <a:t>cestě</a:t>
            </a:r>
            <a:r>
              <a:rPr lang="en-US" sz="2800" dirty="0" smtClean="0"/>
              <a:t> </a:t>
            </a:r>
            <a:r>
              <a:rPr lang="en-US" sz="2800" dirty="0" err="1" smtClean="0"/>
              <a:t>volejte</a:t>
            </a:r>
            <a:r>
              <a:rPr lang="en-US" sz="2800" dirty="0" smtClean="0"/>
              <a:t> </a:t>
            </a:r>
            <a:r>
              <a:rPr lang="en-US" sz="2800" dirty="0" err="1" smtClean="0"/>
              <a:t>rychlou</a:t>
            </a:r>
            <a:r>
              <a:rPr lang="en-US" sz="2800" dirty="0" smtClean="0"/>
              <a:t> </a:t>
            </a:r>
            <a:r>
              <a:rPr lang="en-US" sz="2800" dirty="0" err="1" smtClean="0"/>
              <a:t>záchrannou</a:t>
            </a:r>
            <a:r>
              <a:rPr lang="en-US" sz="2800" dirty="0" smtClean="0"/>
              <a:t> </a:t>
            </a:r>
            <a:r>
              <a:rPr lang="en-US" sz="2800" dirty="0" err="1" smtClean="0"/>
              <a:t>složbu</a:t>
            </a:r>
            <a:r>
              <a:rPr lang="en-US" sz="2800" dirty="0" smtClean="0"/>
              <a:t> </a:t>
            </a:r>
            <a:r>
              <a:rPr lang="en-US" sz="2800" dirty="0" err="1" smtClean="0"/>
              <a:t>na</a:t>
            </a:r>
            <a:r>
              <a:rPr lang="en-US" sz="2800" dirty="0" smtClean="0"/>
              <a:t> </a:t>
            </a:r>
            <a:r>
              <a:rPr lang="en-US" sz="2800" dirty="0" err="1" smtClean="0"/>
              <a:t>čísle</a:t>
            </a:r>
            <a:r>
              <a:rPr lang="en-US" sz="2800" dirty="0" smtClean="0"/>
              <a:t> 155</a:t>
            </a:r>
            <a:endParaRPr lang="cs-CZ" sz="2800" dirty="0" smtClean="0"/>
          </a:p>
          <a:p>
            <a:pPr lvl="0">
              <a:buFont typeface="Arial" pitchFamily="34" charset="0"/>
              <a:buChar char="•"/>
            </a:pPr>
            <a:r>
              <a:rPr lang="cs-CZ" sz="2800" dirty="0" smtClean="0"/>
              <a:t>V terénu, kde neuspěje technika </a:t>
            </a:r>
            <a:r>
              <a:rPr lang="en-US" sz="2800" dirty="0" err="1" smtClean="0"/>
              <a:t>musíte</a:t>
            </a:r>
            <a:r>
              <a:rPr lang="en-US" sz="2800" dirty="0" smtClean="0"/>
              <a:t> </a:t>
            </a:r>
            <a:r>
              <a:rPr lang="en-US" sz="2800" dirty="0" err="1" smtClean="0"/>
              <a:t>sebe</a:t>
            </a:r>
            <a:r>
              <a:rPr lang="en-US" sz="2800" dirty="0" smtClean="0"/>
              <a:t> </a:t>
            </a:r>
            <a:r>
              <a:rPr lang="en-US" sz="2800" dirty="0" err="1" smtClean="0"/>
              <a:t>nebo</a:t>
            </a:r>
            <a:r>
              <a:rPr lang="en-US" sz="2800" dirty="0" smtClean="0"/>
              <a:t> </a:t>
            </a:r>
            <a:r>
              <a:rPr lang="en-US" sz="2800" dirty="0" err="1" smtClean="0"/>
              <a:t>zraněnou</a:t>
            </a:r>
            <a:r>
              <a:rPr lang="en-US" sz="2800" dirty="0" smtClean="0"/>
              <a:t> </a:t>
            </a:r>
            <a:r>
              <a:rPr lang="en-US" sz="2800" dirty="0" err="1" smtClean="0"/>
              <a:t>osobu</a:t>
            </a:r>
            <a:r>
              <a:rPr lang="en-US" sz="2800" dirty="0" smtClean="0"/>
              <a:t> </a:t>
            </a:r>
            <a:r>
              <a:rPr lang="en-US" sz="2800" dirty="0" err="1" smtClean="0"/>
              <a:t>transportovat</a:t>
            </a:r>
            <a:r>
              <a:rPr lang="en-US" sz="2800" dirty="0" smtClean="0"/>
              <a:t> </a:t>
            </a:r>
            <a:r>
              <a:rPr lang="en-US" sz="2800" dirty="0" err="1" smtClean="0"/>
              <a:t>na</a:t>
            </a:r>
            <a:r>
              <a:rPr lang="en-US" sz="2800" dirty="0" smtClean="0"/>
              <a:t> </a:t>
            </a:r>
            <a:r>
              <a:rPr lang="en-US" sz="2800" dirty="0" err="1" smtClean="0"/>
              <a:t>místo</a:t>
            </a:r>
            <a:r>
              <a:rPr lang="en-US" sz="2800" dirty="0" smtClean="0"/>
              <a:t>, </a:t>
            </a:r>
            <a:r>
              <a:rPr lang="en-US" sz="2800" dirty="0" err="1" smtClean="0"/>
              <a:t>odkud</a:t>
            </a:r>
            <a:r>
              <a:rPr lang="en-US" sz="2800" dirty="0" smtClean="0"/>
              <a:t> </a:t>
            </a:r>
            <a:r>
              <a:rPr lang="en-US" sz="2800" dirty="0" err="1" smtClean="0"/>
              <a:t>lze</a:t>
            </a:r>
            <a:r>
              <a:rPr lang="en-US" sz="2800" dirty="0" smtClean="0"/>
              <a:t> </a:t>
            </a:r>
            <a:r>
              <a:rPr lang="en-US" sz="2800" dirty="0" err="1" smtClean="0"/>
              <a:t>již</a:t>
            </a:r>
            <a:r>
              <a:rPr lang="en-US" sz="2800" dirty="0" smtClean="0"/>
              <a:t> </a:t>
            </a:r>
            <a:r>
              <a:rPr lang="en-US" sz="2800" dirty="0" err="1" smtClean="0"/>
              <a:t>pomoc</a:t>
            </a:r>
            <a:r>
              <a:rPr lang="en-US" sz="2800" dirty="0" smtClean="0"/>
              <a:t> </a:t>
            </a:r>
            <a:r>
              <a:rPr lang="en-US" sz="2800" dirty="0" err="1" smtClean="0"/>
              <a:t>sehnat</a:t>
            </a:r>
            <a:endParaRPr lang="cs-CZ" sz="2800" dirty="0" smtClean="0"/>
          </a:p>
          <a:p>
            <a:pPr lvl="0">
              <a:buFont typeface="Arial" pitchFamily="34" charset="0"/>
              <a:buChar char="•"/>
            </a:pPr>
            <a:r>
              <a:rPr lang="cs-CZ" sz="2800" dirty="0" smtClean="0"/>
              <a:t>v</a:t>
            </a:r>
            <a:r>
              <a:rPr lang="en-US" sz="2800" dirty="0" err="1" smtClean="0"/>
              <a:t>ždy</a:t>
            </a:r>
            <a:r>
              <a:rPr lang="en-US" sz="2800" dirty="0" smtClean="0"/>
              <a:t> se </a:t>
            </a:r>
            <a:r>
              <a:rPr lang="en-US" sz="2800" dirty="0" err="1" smtClean="0"/>
              <a:t>snažte</a:t>
            </a:r>
            <a:r>
              <a:rPr lang="en-US" sz="2800" dirty="0" smtClean="0"/>
              <a:t> </a:t>
            </a:r>
            <a:r>
              <a:rPr lang="en-US" sz="2800" dirty="0" err="1" smtClean="0"/>
              <a:t>dostat</a:t>
            </a:r>
            <a:r>
              <a:rPr lang="en-US" sz="2800" dirty="0" smtClean="0"/>
              <a:t> </a:t>
            </a:r>
            <a:r>
              <a:rPr lang="en-US" sz="2800" dirty="0" err="1" smtClean="0"/>
              <a:t>na</a:t>
            </a:r>
            <a:r>
              <a:rPr lang="en-US" sz="2800" dirty="0" smtClean="0"/>
              <a:t> </a:t>
            </a:r>
            <a:r>
              <a:rPr lang="en-US" sz="2800" dirty="0" err="1" smtClean="0"/>
              <a:t>nejbližší</a:t>
            </a:r>
            <a:r>
              <a:rPr lang="en-US" sz="2800" dirty="0" smtClean="0"/>
              <a:t> </a:t>
            </a:r>
            <a:r>
              <a:rPr lang="en-US" sz="2800" dirty="0" err="1" smtClean="0"/>
              <a:t>cestu</a:t>
            </a:r>
            <a:r>
              <a:rPr lang="en-US" sz="2800" dirty="0" smtClean="0"/>
              <a:t>, </a:t>
            </a:r>
            <a:r>
              <a:rPr lang="en-US" sz="2800" dirty="0" err="1" smtClean="0"/>
              <a:t>kde</a:t>
            </a:r>
            <a:r>
              <a:rPr lang="en-US" sz="2800" dirty="0" smtClean="0"/>
              <a:t> je </a:t>
            </a:r>
            <a:r>
              <a:rPr lang="en-US" sz="2800" dirty="0" err="1" smtClean="0"/>
              <a:t>možný</a:t>
            </a:r>
            <a:r>
              <a:rPr lang="en-US" sz="2800" dirty="0" smtClean="0"/>
              <a:t> </a:t>
            </a:r>
            <a:r>
              <a:rPr lang="en-US" sz="2800" dirty="0" err="1" smtClean="0"/>
              <a:t>přístup</a:t>
            </a:r>
            <a:r>
              <a:rPr lang="en-US" sz="2800" dirty="0" smtClean="0"/>
              <a:t> </a:t>
            </a:r>
            <a:r>
              <a:rPr lang="en-US" sz="2800" dirty="0" err="1" smtClean="0"/>
              <a:t>auta</a:t>
            </a:r>
            <a:r>
              <a:rPr lang="en-US" sz="2800" dirty="0" smtClean="0"/>
              <a:t>, </a:t>
            </a:r>
            <a:r>
              <a:rPr lang="en-US" sz="2800" dirty="0" err="1" smtClean="0"/>
              <a:t>nebo</a:t>
            </a:r>
            <a:r>
              <a:rPr lang="en-US" sz="2800" dirty="0" smtClean="0"/>
              <a:t> </a:t>
            </a:r>
            <a:r>
              <a:rPr lang="en-US" sz="2800" dirty="0" err="1" smtClean="0"/>
              <a:t>otevřené</a:t>
            </a:r>
            <a:r>
              <a:rPr lang="en-US" sz="2800" dirty="0" smtClean="0"/>
              <a:t> </a:t>
            </a:r>
            <a:r>
              <a:rPr lang="en-US" sz="2800" dirty="0" err="1" smtClean="0"/>
              <a:t>prostranství</a:t>
            </a:r>
            <a:r>
              <a:rPr lang="en-US" sz="2800" dirty="0" smtClean="0"/>
              <a:t> pro </a:t>
            </a:r>
            <a:r>
              <a:rPr lang="en-US" sz="2800" dirty="0" err="1" smtClean="0"/>
              <a:t>případné</a:t>
            </a:r>
            <a:r>
              <a:rPr lang="en-US" sz="2800" dirty="0" smtClean="0"/>
              <a:t> </a:t>
            </a:r>
            <a:r>
              <a:rPr lang="en-US" sz="2800" dirty="0" err="1" smtClean="0"/>
              <a:t>přistání</a:t>
            </a:r>
            <a:r>
              <a:rPr lang="en-US" sz="2800" dirty="0" smtClean="0"/>
              <a:t> </a:t>
            </a:r>
            <a:r>
              <a:rPr lang="en-US" sz="2800" dirty="0" err="1" smtClean="0"/>
              <a:t>vrtulníku</a:t>
            </a:r>
            <a:endParaRPr lang="cs-CZ" sz="2800" dirty="0" smtClean="0"/>
          </a:p>
          <a:p>
            <a:pPr lvl="0">
              <a:buFont typeface="Arial" pitchFamily="34" charset="0"/>
              <a:buChar char="•"/>
            </a:pPr>
            <a:r>
              <a:rPr lang="cs-CZ" sz="2800" dirty="0" smtClean="0"/>
              <a:t>pokud jste sami, </a:t>
            </a:r>
            <a:r>
              <a:rPr lang="en-US" sz="2800" dirty="0" err="1" smtClean="0"/>
              <a:t>ošetřete</a:t>
            </a:r>
            <a:r>
              <a:rPr lang="en-US" sz="2800" dirty="0" smtClean="0"/>
              <a:t> </a:t>
            </a:r>
            <a:r>
              <a:rPr lang="en-US" sz="2800" dirty="0" err="1" smtClean="0"/>
              <a:t>svoje</a:t>
            </a:r>
            <a:r>
              <a:rPr lang="en-US" sz="2800" dirty="0" smtClean="0"/>
              <a:t> </a:t>
            </a:r>
            <a:r>
              <a:rPr lang="en-US" sz="2800" dirty="0" err="1" smtClean="0"/>
              <a:t>zranění</a:t>
            </a:r>
            <a:r>
              <a:rPr lang="en-US" sz="2800" dirty="0" smtClean="0"/>
              <a:t> a </a:t>
            </a:r>
            <a:r>
              <a:rPr lang="en-US" sz="2800" dirty="0" err="1" smtClean="0"/>
              <a:t>snažte</a:t>
            </a:r>
            <a:r>
              <a:rPr lang="en-US" sz="2800" dirty="0" smtClean="0"/>
              <a:t> se </a:t>
            </a:r>
            <a:r>
              <a:rPr lang="en-US" sz="2800" dirty="0" err="1" smtClean="0"/>
              <a:t>dostat</a:t>
            </a:r>
            <a:r>
              <a:rPr lang="en-US" sz="2800" dirty="0" smtClean="0"/>
              <a:t> k </a:t>
            </a:r>
            <a:r>
              <a:rPr lang="en-US" sz="2800" dirty="0" err="1" smtClean="0"/>
              <a:t>nejbližší</a:t>
            </a:r>
            <a:r>
              <a:rPr lang="en-US" sz="2800" dirty="0" smtClean="0"/>
              <a:t> </a:t>
            </a:r>
            <a:r>
              <a:rPr lang="en-US" sz="2800" dirty="0" err="1" smtClean="0"/>
              <a:t>civilizaci</a:t>
            </a:r>
            <a:r>
              <a:rPr lang="en-US" sz="2800" dirty="0" smtClean="0"/>
              <a:t>. </a:t>
            </a:r>
            <a:r>
              <a:rPr lang="en-US" sz="2800" dirty="0" err="1" smtClean="0"/>
              <a:t>Šetřete</a:t>
            </a:r>
            <a:r>
              <a:rPr lang="en-US" sz="2800" dirty="0" smtClean="0"/>
              <a:t> </a:t>
            </a:r>
            <a:r>
              <a:rPr lang="en-US" sz="2800" dirty="0" err="1" smtClean="0"/>
              <a:t>síly</a:t>
            </a:r>
            <a:r>
              <a:rPr lang="en-US" sz="2800" dirty="0" smtClean="0"/>
              <a:t> a </a:t>
            </a:r>
            <a:r>
              <a:rPr lang="en-US" sz="2800" dirty="0" err="1" smtClean="0"/>
              <a:t>kontrolujte</a:t>
            </a:r>
            <a:r>
              <a:rPr lang="en-US" sz="2800" dirty="0" smtClean="0"/>
              <a:t> </a:t>
            </a:r>
            <a:r>
              <a:rPr lang="en-US" sz="2800" dirty="0" err="1" smtClean="0"/>
              <a:t>své</a:t>
            </a:r>
            <a:r>
              <a:rPr lang="en-US" sz="2800" dirty="0" smtClean="0"/>
              <a:t> </a:t>
            </a:r>
            <a:r>
              <a:rPr lang="en-US" sz="2800" dirty="0" err="1" smtClean="0"/>
              <a:t>zranění</a:t>
            </a:r>
            <a:endParaRPr lang="cs-CZ" sz="2800" dirty="0" smtClean="0"/>
          </a:p>
          <a:p>
            <a:pPr lvl="0">
              <a:buFont typeface="Arial" pitchFamily="34" charset="0"/>
              <a:buChar char="•"/>
            </a:pPr>
            <a:r>
              <a:rPr lang="cs-CZ" sz="2800" dirty="0" smtClean="0"/>
              <a:t>n</a:t>
            </a:r>
            <a:r>
              <a:rPr lang="en-US" sz="2800" dirty="0" err="1" smtClean="0"/>
              <a:t>evzdalujte</a:t>
            </a:r>
            <a:r>
              <a:rPr lang="en-US" sz="2800" dirty="0" smtClean="0"/>
              <a:t> se z </a:t>
            </a:r>
            <a:r>
              <a:rPr lang="en-US" sz="2800" dirty="0" err="1" smtClean="0"/>
              <a:t>cesty</a:t>
            </a:r>
            <a:endParaRPr lang="cs-CZ" sz="2800" dirty="0" smtClean="0"/>
          </a:p>
          <a:p>
            <a:pPr lvl="0">
              <a:buFont typeface="Arial" pitchFamily="34" charset="0"/>
              <a:buChar char="•"/>
            </a:pPr>
            <a:endParaRPr lang="cs-CZ" sz="2800" dirty="0" smtClean="0"/>
          </a:p>
          <a:p>
            <a:pPr lvl="0"/>
            <a:r>
              <a:rPr lang="cs-CZ" sz="2800" b="1" u="sng" dirty="0" smtClean="0"/>
              <a:t>l</a:t>
            </a:r>
            <a:r>
              <a:rPr lang="en-US" sz="2800" b="1" u="sng" dirty="0" err="1" smtClean="0"/>
              <a:t>avina</a:t>
            </a:r>
            <a:r>
              <a:rPr lang="en-US" sz="2800" b="1" u="sng" dirty="0" smtClean="0"/>
              <a:t> </a:t>
            </a:r>
            <a:endParaRPr lang="cs-CZ" sz="2800" b="1" u="sng" dirty="0" smtClean="0"/>
          </a:p>
          <a:p>
            <a:pPr lvl="0">
              <a:buFont typeface="Arial" pitchFamily="34" charset="0"/>
              <a:buChar char="•"/>
            </a:pPr>
            <a:r>
              <a:rPr lang="cs-CZ" sz="2800" i="1" dirty="0" smtClean="0"/>
              <a:t>pokud </a:t>
            </a:r>
            <a:r>
              <a:rPr lang="cs-CZ" sz="2800" dirty="0" smtClean="0"/>
              <a:t>se již dá lavina do pohybu, snažte se ujet z její dráhy</a:t>
            </a:r>
          </a:p>
          <a:p>
            <a:pPr lvl="0">
              <a:buFont typeface="Arial" pitchFamily="34" charset="0"/>
              <a:buChar char="•"/>
            </a:pPr>
            <a:r>
              <a:rPr lang="cs-CZ" sz="2800" dirty="0" smtClean="0"/>
              <a:t>když už vás zachytí, pokuste se dostat mimo hlavní proud</a:t>
            </a:r>
          </a:p>
          <a:p>
            <a:pPr lvl="0">
              <a:buFont typeface="Arial" pitchFamily="34" charset="0"/>
              <a:buChar char="•"/>
            </a:pPr>
            <a:r>
              <a:rPr lang="cs-CZ" sz="2800" dirty="0" smtClean="0"/>
              <a:t>chraňte si obličej a nadechněte se</a:t>
            </a:r>
          </a:p>
          <a:p>
            <a:pPr lvl="0">
              <a:buFont typeface="Arial" pitchFamily="34" charset="0"/>
              <a:buChar char="•"/>
            </a:pPr>
            <a:r>
              <a:rPr lang="cs-CZ" sz="2800" dirty="0" smtClean="0"/>
              <a:t>když se lavina zastaví, vytvořte si dýchací kapsu před ústy</a:t>
            </a:r>
          </a:p>
          <a:p>
            <a:pPr lvl="0">
              <a:buFont typeface="Arial" pitchFamily="34" charset="0"/>
              <a:buChar char="•"/>
            </a:pPr>
            <a:r>
              <a:rPr lang="cs-CZ" sz="2800" dirty="0" smtClean="0"/>
              <a:t>pokud nejste zraněni, snažte se dostat na povrch</a:t>
            </a:r>
          </a:p>
          <a:p>
            <a:pPr lvl="0">
              <a:buFont typeface="Arial" pitchFamily="34" charset="0"/>
              <a:buChar char="•"/>
            </a:pPr>
            <a:r>
              <a:rPr lang="cs-CZ" sz="2800" dirty="0" smtClean="0"/>
              <a:t>pokud se stanete svědky toho, že lavina pohltila někoho jiného, zavolejte pomoc nebo pro ni někoho vyšlete</a:t>
            </a:r>
          </a:p>
          <a:p>
            <a:pPr lvl="0">
              <a:buFont typeface="Arial" pitchFamily="34" charset="0"/>
              <a:buChar char="•"/>
            </a:pPr>
            <a:r>
              <a:rPr lang="cs-CZ" sz="2800" dirty="0" smtClean="0"/>
              <a:t>když jste postiženého našli, vykopávejte do sněhu díru bokem a ne kolmo dolů</a:t>
            </a:r>
          </a:p>
          <a:p>
            <a:pPr lvl="0">
              <a:buFont typeface="Arial" pitchFamily="34" charset="0"/>
              <a:buChar char="•"/>
            </a:pPr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179512" y="1196752"/>
            <a:ext cx="8740824" cy="4968552"/>
          </a:xfrm>
        </p:spPr>
        <p:txBody>
          <a:bodyPr>
            <a:normAutofit fontScale="77500" lnSpcReduction="20000"/>
          </a:bodyPr>
          <a:lstStyle/>
          <a:p>
            <a:pPr lvl="0">
              <a:buFont typeface="Arial" pitchFamily="34" charset="0"/>
              <a:buChar char="•"/>
            </a:pPr>
            <a:endParaRPr lang="cs-CZ" sz="2900" dirty="0" smtClean="0"/>
          </a:p>
          <a:p>
            <a:pPr lvl="0"/>
            <a:r>
              <a:rPr lang="cs-CZ" sz="2900" b="1" u="sng" dirty="0" smtClean="0"/>
              <a:t>p</a:t>
            </a:r>
            <a:r>
              <a:rPr lang="en-US" sz="2900" b="1" u="sng" dirty="0" err="1" smtClean="0"/>
              <a:t>rolomení</a:t>
            </a:r>
            <a:r>
              <a:rPr lang="en-US" sz="2900" b="1" u="sng" dirty="0" smtClean="0"/>
              <a:t> </a:t>
            </a:r>
            <a:r>
              <a:rPr lang="en-US" sz="2900" b="1" u="sng" dirty="0" err="1" smtClean="0"/>
              <a:t>ledu</a:t>
            </a:r>
            <a:r>
              <a:rPr lang="en-US" sz="2900" b="1" u="sng" dirty="0" smtClean="0"/>
              <a:t> </a:t>
            </a:r>
            <a:endParaRPr lang="cs-CZ" sz="2900" b="1" u="sng" dirty="0" smtClean="0"/>
          </a:p>
          <a:p>
            <a:pPr lvl="0">
              <a:buFont typeface="Arial" pitchFamily="34" charset="0"/>
              <a:buChar char="•"/>
            </a:pPr>
            <a:r>
              <a:rPr lang="cs-CZ" sz="2900" dirty="0" smtClean="0"/>
              <a:t>h</a:t>
            </a:r>
            <a:r>
              <a:rPr lang="en-US" sz="2900" dirty="0" err="1" smtClean="0"/>
              <a:t>oďte</a:t>
            </a:r>
            <a:r>
              <a:rPr lang="en-US" sz="2900" dirty="0" smtClean="0"/>
              <a:t> </a:t>
            </a:r>
            <a:r>
              <a:rPr lang="en-US" sz="2900" dirty="0" err="1" smtClean="0"/>
              <a:t>dostatečně</a:t>
            </a:r>
            <a:r>
              <a:rPr lang="en-US" sz="2900" dirty="0" smtClean="0"/>
              <a:t> </a:t>
            </a:r>
            <a:r>
              <a:rPr lang="en-US" sz="2900" dirty="0" err="1" smtClean="0"/>
              <a:t>velký</a:t>
            </a:r>
            <a:r>
              <a:rPr lang="en-US" sz="2900" dirty="0" smtClean="0"/>
              <a:t> </a:t>
            </a:r>
            <a:r>
              <a:rPr lang="en-US" sz="2900" dirty="0" err="1" smtClean="0"/>
              <a:t>kámen</a:t>
            </a:r>
            <a:r>
              <a:rPr lang="en-US" sz="2900" dirty="0" smtClean="0"/>
              <a:t> </a:t>
            </a:r>
            <a:r>
              <a:rPr lang="en-US" sz="2900" dirty="0" err="1" smtClean="0"/>
              <a:t>na</a:t>
            </a:r>
            <a:r>
              <a:rPr lang="en-US" sz="2900" dirty="0" smtClean="0"/>
              <a:t> led a </a:t>
            </a:r>
            <a:r>
              <a:rPr lang="en-US" sz="2900" dirty="0" err="1" smtClean="0"/>
              <a:t>poslouchejte</a:t>
            </a:r>
            <a:r>
              <a:rPr lang="cs-CZ" sz="2900" dirty="0" smtClean="0"/>
              <a:t> - p</a:t>
            </a:r>
            <a:r>
              <a:rPr lang="en-US" sz="2900" dirty="0" err="1" smtClean="0"/>
              <a:t>okud</a:t>
            </a:r>
            <a:r>
              <a:rPr lang="en-US" sz="2900" dirty="0" smtClean="0"/>
              <a:t> se </a:t>
            </a:r>
            <a:r>
              <a:rPr lang="en-US" sz="2900" dirty="0" err="1" smtClean="0"/>
              <a:t>ozve</a:t>
            </a:r>
            <a:r>
              <a:rPr lang="en-US" sz="2900" dirty="0" smtClean="0"/>
              <a:t> </a:t>
            </a:r>
            <a:r>
              <a:rPr lang="en-US" sz="2900" dirty="0" err="1" smtClean="0"/>
              <a:t>zadunění</a:t>
            </a:r>
            <a:r>
              <a:rPr lang="en-US" sz="2900" dirty="0" smtClean="0"/>
              <a:t> je led </a:t>
            </a:r>
            <a:r>
              <a:rPr lang="en-US" sz="2900" dirty="0" err="1" smtClean="0"/>
              <a:t>pevný</a:t>
            </a:r>
            <a:endParaRPr lang="cs-CZ" sz="2900" dirty="0" smtClean="0"/>
          </a:p>
          <a:p>
            <a:pPr lvl="0">
              <a:buFont typeface="Arial" pitchFamily="34" charset="0"/>
              <a:buChar char="•"/>
            </a:pPr>
            <a:r>
              <a:rPr lang="cs-CZ" sz="2900" dirty="0" smtClean="0"/>
              <a:t>p</a:t>
            </a:r>
            <a:r>
              <a:rPr lang="en-US" sz="2900" dirty="0" err="1" smtClean="0"/>
              <a:t>ro</a:t>
            </a:r>
            <a:r>
              <a:rPr lang="en-US" sz="2900" dirty="0" smtClean="0"/>
              <a:t> </a:t>
            </a:r>
            <a:r>
              <a:rPr lang="en-US" sz="2900" dirty="0" err="1" smtClean="0"/>
              <a:t>bezpečný</a:t>
            </a:r>
            <a:r>
              <a:rPr lang="en-US" sz="2900" dirty="0" smtClean="0"/>
              <a:t> </a:t>
            </a:r>
            <a:r>
              <a:rPr lang="en-US" sz="2900" dirty="0" err="1" smtClean="0"/>
              <a:t>vstup</a:t>
            </a:r>
            <a:r>
              <a:rPr lang="en-US" sz="2900" dirty="0" smtClean="0"/>
              <a:t> a </a:t>
            </a:r>
            <a:r>
              <a:rPr lang="en-US" sz="2900" dirty="0" err="1" smtClean="0"/>
              <a:t>pohybna</a:t>
            </a:r>
            <a:r>
              <a:rPr lang="en-US" sz="2900" dirty="0" smtClean="0"/>
              <a:t> </a:t>
            </a:r>
            <a:r>
              <a:rPr lang="en-US" sz="2900" dirty="0" err="1" smtClean="0"/>
              <a:t>ledu</a:t>
            </a:r>
            <a:r>
              <a:rPr lang="en-US" sz="2900" dirty="0" smtClean="0"/>
              <a:t> by </a:t>
            </a:r>
            <a:r>
              <a:rPr lang="en-US" sz="2900" dirty="0" err="1" smtClean="0"/>
              <a:t>měl</a:t>
            </a:r>
            <a:r>
              <a:rPr lang="en-US" sz="2900" dirty="0" smtClean="0"/>
              <a:t> </a:t>
            </a:r>
            <a:r>
              <a:rPr lang="en-US" sz="2900" dirty="0" err="1" smtClean="0"/>
              <a:t>mít</a:t>
            </a:r>
            <a:r>
              <a:rPr lang="en-US" sz="2900" dirty="0" smtClean="0"/>
              <a:t> led </a:t>
            </a:r>
            <a:r>
              <a:rPr lang="en-US" sz="2900" dirty="0" err="1" smtClean="0"/>
              <a:t>nejméně</a:t>
            </a:r>
            <a:r>
              <a:rPr lang="en-US" sz="2900" dirty="0" smtClean="0"/>
              <a:t> 20 cm</a:t>
            </a:r>
            <a:endParaRPr lang="cs-CZ" sz="2900" dirty="0" smtClean="0"/>
          </a:p>
          <a:p>
            <a:pPr lvl="0">
              <a:buFont typeface="Arial" pitchFamily="34" charset="0"/>
              <a:buChar char="•"/>
            </a:pPr>
            <a:r>
              <a:rPr lang="cs-CZ" sz="2900" dirty="0" smtClean="0"/>
              <a:t>p</a:t>
            </a:r>
            <a:r>
              <a:rPr lang="en-US" sz="2900" dirty="0" err="1" smtClean="0"/>
              <a:t>okud</a:t>
            </a:r>
            <a:r>
              <a:rPr lang="en-US" sz="2900" dirty="0" smtClean="0"/>
              <a:t> se </a:t>
            </a:r>
            <a:r>
              <a:rPr lang="en-US" sz="2900" dirty="0" err="1" smtClean="0"/>
              <a:t>propadnete</a:t>
            </a:r>
            <a:r>
              <a:rPr lang="en-US" sz="2900" dirty="0" smtClean="0"/>
              <a:t> </a:t>
            </a:r>
            <a:r>
              <a:rPr lang="en-US" sz="2900" dirty="0" err="1" smtClean="0"/>
              <a:t>snažte</a:t>
            </a:r>
            <a:r>
              <a:rPr lang="en-US" sz="2900" dirty="0" smtClean="0"/>
              <a:t> se </a:t>
            </a:r>
            <a:r>
              <a:rPr lang="en-US" sz="2900" dirty="0" err="1" smtClean="0"/>
              <a:t>dostat</a:t>
            </a:r>
            <a:r>
              <a:rPr lang="en-US" sz="2900" dirty="0" smtClean="0"/>
              <a:t> </a:t>
            </a:r>
            <a:r>
              <a:rPr lang="en-US" sz="2900" dirty="0" err="1" smtClean="0"/>
              <a:t>zpátky</a:t>
            </a:r>
            <a:r>
              <a:rPr lang="en-US" sz="2900" dirty="0" smtClean="0"/>
              <a:t> </a:t>
            </a:r>
            <a:r>
              <a:rPr lang="en-US" sz="2900" dirty="0" err="1" smtClean="0"/>
              <a:t>na</a:t>
            </a:r>
            <a:r>
              <a:rPr lang="en-US" sz="2900" dirty="0" smtClean="0"/>
              <a:t> led a v </a:t>
            </a:r>
            <a:r>
              <a:rPr lang="en-US" sz="2900" dirty="0" err="1" smtClean="0"/>
              <a:t>leže</a:t>
            </a:r>
            <a:r>
              <a:rPr lang="en-US" sz="2900" dirty="0" smtClean="0"/>
              <a:t> se </a:t>
            </a:r>
            <a:r>
              <a:rPr lang="en-US" sz="2900" dirty="0" err="1" smtClean="0"/>
              <a:t>doplazit</a:t>
            </a:r>
            <a:r>
              <a:rPr lang="en-US" sz="2900" dirty="0" smtClean="0"/>
              <a:t> </a:t>
            </a:r>
            <a:r>
              <a:rPr lang="en-US" sz="2900" dirty="0" err="1" smtClean="0"/>
              <a:t>na</a:t>
            </a:r>
            <a:r>
              <a:rPr lang="en-US" sz="2900" dirty="0" smtClean="0"/>
              <a:t> </a:t>
            </a:r>
            <a:r>
              <a:rPr lang="en-US" sz="2900" dirty="0" err="1" smtClean="0"/>
              <a:t>břeh</a:t>
            </a:r>
            <a:endParaRPr lang="cs-CZ" sz="2900" dirty="0" smtClean="0"/>
          </a:p>
          <a:p>
            <a:pPr lvl="0">
              <a:buFont typeface="Arial" pitchFamily="34" charset="0"/>
              <a:buChar char="•"/>
            </a:pPr>
            <a:r>
              <a:rPr lang="cs-CZ" sz="2900" dirty="0" smtClean="0"/>
              <a:t>p</a:t>
            </a:r>
            <a:r>
              <a:rPr lang="en-US" sz="2900" dirty="0" err="1" smtClean="0"/>
              <a:t>okud</a:t>
            </a:r>
            <a:r>
              <a:rPr lang="en-US" sz="2900" dirty="0" smtClean="0"/>
              <a:t> se </a:t>
            </a:r>
            <a:r>
              <a:rPr lang="en-US" sz="2900" dirty="0" err="1" smtClean="0"/>
              <a:t>ocitněne</a:t>
            </a:r>
            <a:r>
              <a:rPr lang="en-US" sz="2900" dirty="0" smtClean="0"/>
              <a:t> v </a:t>
            </a:r>
            <a:r>
              <a:rPr lang="en-US" sz="2900" dirty="0" err="1" smtClean="0"/>
              <a:t>roli</a:t>
            </a:r>
            <a:r>
              <a:rPr lang="en-US" sz="2900" dirty="0" smtClean="0"/>
              <a:t> </a:t>
            </a:r>
            <a:r>
              <a:rPr lang="en-US" sz="2900" dirty="0" err="1" smtClean="0"/>
              <a:t>zachránce</a:t>
            </a:r>
            <a:r>
              <a:rPr lang="en-US" sz="2900" dirty="0" smtClean="0"/>
              <a:t> </a:t>
            </a:r>
            <a:r>
              <a:rPr lang="en-US" sz="2900" dirty="0" err="1" smtClean="0"/>
              <a:t>snažte</a:t>
            </a:r>
            <a:r>
              <a:rPr lang="en-US" sz="2900" dirty="0" smtClean="0"/>
              <a:t> se </a:t>
            </a:r>
            <a:r>
              <a:rPr lang="en-US" sz="2900" dirty="0" err="1" smtClean="0"/>
              <a:t>postiženému</a:t>
            </a:r>
            <a:r>
              <a:rPr lang="en-US" sz="2900" dirty="0" smtClean="0"/>
              <a:t> </a:t>
            </a:r>
            <a:r>
              <a:rPr lang="en-US" sz="2900" dirty="0" err="1" smtClean="0"/>
              <a:t>podat</a:t>
            </a:r>
            <a:r>
              <a:rPr lang="en-US" sz="2900" dirty="0" smtClean="0"/>
              <a:t> </a:t>
            </a:r>
            <a:endParaRPr lang="cs-CZ" sz="2900" dirty="0" smtClean="0"/>
          </a:p>
          <a:p>
            <a:pPr lvl="0">
              <a:buNone/>
            </a:pPr>
            <a:r>
              <a:rPr lang="cs-CZ" sz="2900" dirty="0" smtClean="0"/>
              <a:t>	</a:t>
            </a:r>
            <a:r>
              <a:rPr lang="en-US" sz="2900" dirty="0" err="1" smtClean="0"/>
              <a:t>například</a:t>
            </a:r>
            <a:r>
              <a:rPr lang="en-US" sz="2900" dirty="0" smtClean="0"/>
              <a:t> </a:t>
            </a:r>
            <a:r>
              <a:rPr lang="en-US" sz="2900" dirty="0" err="1" smtClean="0"/>
              <a:t>dlouhý</a:t>
            </a:r>
            <a:r>
              <a:rPr lang="en-US" sz="2900" dirty="0" smtClean="0"/>
              <a:t> </a:t>
            </a:r>
            <a:r>
              <a:rPr lang="en-US" sz="2900" dirty="0" err="1" smtClean="0"/>
              <a:t>kus</a:t>
            </a:r>
            <a:r>
              <a:rPr lang="en-US" sz="2900" dirty="0" smtClean="0"/>
              <a:t> </a:t>
            </a:r>
            <a:r>
              <a:rPr lang="en-US" sz="2900" dirty="0" err="1" smtClean="0"/>
              <a:t>dřeva</a:t>
            </a:r>
            <a:endParaRPr lang="cs-CZ" sz="2900" dirty="0" smtClean="0"/>
          </a:p>
          <a:p>
            <a:pPr lvl="0">
              <a:buFont typeface="Arial" pitchFamily="34" charset="0"/>
              <a:buChar char="•"/>
            </a:pPr>
            <a:r>
              <a:rPr lang="cs-CZ" sz="2900" dirty="0" smtClean="0"/>
              <a:t>r</a:t>
            </a:r>
            <a:r>
              <a:rPr lang="en-US" sz="2900" dirty="0" err="1" smtClean="0"/>
              <a:t>ozhodn</a:t>
            </a:r>
            <a:r>
              <a:rPr lang="cs-CZ" sz="2900" dirty="0" err="1" smtClean="0"/>
              <a:t>et</a:t>
            </a:r>
            <a:r>
              <a:rPr lang="en-US" sz="2900" dirty="0" smtClean="0"/>
              <a:t>e</a:t>
            </a:r>
            <a:r>
              <a:rPr lang="cs-CZ" sz="2900" dirty="0" smtClean="0"/>
              <a:t>-li se</a:t>
            </a:r>
            <a:r>
              <a:rPr lang="en-US" sz="2900" dirty="0" smtClean="0"/>
              <a:t> </a:t>
            </a:r>
            <a:r>
              <a:rPr lang="en-US" sz="2900" dirty="0" err="1" smtClean="0"/>
              <a:t>jít</a:t>
            </a:r>
            <a:r>
              <a:rPr lang="en-US" sz="2900" dirty="0" smtClean="0"/>
              <a:t> k </a:t>
            </a:r>
            <a:r>
              <a:rPr lang="en-US" sz="2900" dirty="0" err="1" smtClean="0"/>
              <a:t>němu</a:t>
            </a:r>
            <a:r>
              <a:rPr lang="en-US" sz="2900" dirty="0" smtClean="0"/>
              <a:t> </a:t>
            </a:r>
            <a:endParaRPr lang="cs-CZ" sz="2900" dirty="0" smtClean="0"/>
          </a:p>
          <a:p>
            <a:pPr lvl="0">
              <a:buNone/>
            </a:pPr>
            <a:r>
              <a:rPr lang="cs-CZ" sz="2900" dirty="0" smtClean="0"/>
              <a:t>	</a:t>
            </a:r>
            <a:r>
              <a:rPr lang="en-US" sz="2900" dirty="0" err="1" smtClean="0"/>
              <a:t>blíže</a:t>
            </a:r>
            <a:r>
              <a:rPr lang="en-US" sz="2900" dirty="0" smtClean="0"/>
              <a:t>, </a:t>
            </a:r>
            <a:r>
              <a:rPr lang="en-US" sz="2900" dirty="0" err="1" smtClean="0"/>
              <a:t>lehněte</a:t>
            </a:r>
            <a:r>
              <a:rPr lang="en-US" sz="2900" dirty="0" smtClean="0"/>
              <a:t> </a:t>
            </a:r>
            <a:r>
              <a:rPr lang="en-US" sz="2900" dirty="0" err="1" smtClean="0"/>
              <a:t>si</a:t>
            </a:r>
            <a:r>
              <a:rPr lang="en-US" sz="2900" dirty="0" smtClean="0"/>
              <a:t> </a:t>
            </a:r>
            <a:r>
              <a:rPr lang="en-US" sz="2900" dirty="0" err="1" smtClean="0"/>
              <a:t>abyste</a:t>
            </a:r>
            <a:r>
              <a:rPr lang="en-US" sz="2900" dirty="0" smtClean="0"/>
              <a:t> </a:t>
            </a:r>
            <a:endParaRPr lang="cs-CZ" sz="2900" dirty="0" smtClean="0"/>
          </a:p>
          <a:p>
            <a:pPr lvl="0">
              <a:buNone/>
            </a:pPr>
            <a:r>
              <a:rPr lang="cs-CZ" sz="2900" dirty="0" smtClean="0"/>
              <a:t>	</a:t>
            </a:r>
            <a:r>
              <a:rPr lang="en-US" sz="2900" dirty="0" err="1" smtClean="0"/>
              <a:t>rozložily</a:t>
            </a:r>
            <a:r>
              <a:rPr lang="en-US" sz="2900" dirty="0" smtClean="0"/>
              <a:t> </a:t>
            </a:r>
            <a:r>
              <a:rPr lang="en-US" sz="2900" dirty="0" err="1" smtClean="0"/>
              <a:t>váhu</a:t>
            </a:r>
            <a:endParaRPr lang="cs-CZ" sz="2900" dirty="0" smtClean="0"/>
          </a:p>
          <a:p>
            <a:pPr lvl="0">
              <a:buFont typeface="Arial" pitchFamily="34" charset="0"/>
              <a:buChar char="•"/>
            </a:pPr>
            <a:r>
              <a:rPr lang="cs-CZ" sz="2900" dirty="0" smtClean="0"/>
              <a:t>v</a:t>
            </a:r>
            <a:r>
              <a:rPr lang="en-US" sz="2900" dirty="0" err="1" smtClean="0"/>
              <a:t>ždy</a:t>
            </a:r>
            <a:r>
              <a:rPr lang="en-US" sz="2900" dirty="0" smtClean="0"/>
              <a:t> </a:t>
            </a:r>
            <a:r>
              <a:rPr lang="en-US" sz="2900" dirty="0" err="1" smtClean="0"/>
              <a:t>volejte</a:t>
            </a:r>
            <a:r>
              <a:rPr lang="en-US" sz="2900" dirty="0" smtClean="0"/>
              <a:t> </a:t>
            </a:r>
            <a:r>
              <a:rPr lang="en-US" sz="2900" dirty="0" err="1" smtClean="0"/>
              <a:t>rychlou</a:t>
            </a:r>
            <a:r>
              <a:rPr lang="en-US" sz="2900" dirty="0" smtClean="0"/>
              <a:t> </a:t>
            </a:r>
            <a:endParaRPr lang="cs-CZ" sz="2900" dirty="0" smtClean="0"/>
          </a:p>
          <a:p>
            <a:pPr lvl="0">
              <a:buNone/>
            </a:pPr>
            <a:r>
              <a:rPr lang="cs-CZ" sz="2900" dirty="0" smtClean="0"/>
              <a:t>	</a:t>
            </a:r>
            <a:r>
              <a:rPr lang="en-US" sz="2900" dirty="0" err="1" smtClean="0"/>
              <a:t>záchrannou</a:t>
            </a:r>
            <a:r>
              <a:rPr lang="en-US" sz="2900" dirty="0" smtClean="0"/>
              <a:t> </a:t>
            </a:r>
            <a:r>
              <a:rPr lang="en-US" sz="2900" dirty="0" err="1" smtClean="0"/>
              <a:t>službu</a:t>
            </a:r>
            <a:endParaRPr lang="cs-CZ" sz="2900" dirty="0" smtClean="0"/>
          </a:p>
          <a:p>
            <a:endParaRPr lang="cs-CZ" dirty="0"/>
          </a:p>
        </p:txBody>
      </p:sp>
      <p:pic>
        <p:nvPicPr>
          <p:cNvPr id="1026" name="Picture 2" descr="D:\Users\Asus\Desktop\HZS JMK\149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3789040"/>
            <a:ext cx="3168352" cy="2376264"/>
          </a:xfrm>
          <a:prstGeom prst="rect">
            <a:avLst/>
          </a:prstGeom>
          <a:noFill/>
        </p:spPr>
      </p:pic>
      <p:sp>
        <p:nvSpPr>
          <p:cNvPr id="5" name="Nadpis 3"/>
          <p:cNvSpPr txBox="1">
            <a:spLocks/>
          </p:cNvSpPr>
          <p:nvPr/>
        </p:nvSpPr>
        <p:spPr>
          <a:xfrm>
            <a:off x="4283968" y="6165304"/>
            <a:ext cx="3744416" cy="288032"/>
          </a:xfrm>
          <a:prstGeom prst="rect">
            <a:avLst/>
          </a:prstGeom>
        </p:spPr>
        <p:txBody>
          <a:bodyPr vert="horz" anchor="t">
            <a:normAutofit fontScale="47500" lnSpcReduction="20000"/>
          </a:bodyPr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cs-CZ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Obr. 5 </a:t>
            </a:r>
            <a:r>
              <a:rPr lang="cs-CZ" sz="3000" dirty="0" smtClean="0"/>
              <a:t>Práce hasičů při prolomení ledu</a:t>
            </a:r>
            <a:endParaRPr kumimoji="0" lang="cs-CZ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251520" y="1556792"/>
            <a:ext cx="8640960" cy="4898944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cs-CZ" b="1" u="sng" dirty="0" smtClean="0"/>
              <a:t>t</a:t>
            </a:r>
            <a:r>
              <a:rPr lang="en-US" b="1" u="sng" dirty="0" err="1" smtClean="0"/>
              <a:t>onutí</a:t>
            </a:r>
            <a:r>
              <a:rPr lang="en-US" b="1" u="sng" dirty="0" smtClean="0"/>
              <a:t> </a:t>
            </a:r>
            <a:endParaRPr lang="cs-CZ" b="1" u="sng" dirty="0" smtClean="0"/>
          </a:p>
          <a:p>
            <a:pPr lvl="0">
              <a:buFont typeface="Arial" pitchFamily="34" charset="0"/>
              <a:buChar char="•"/>
            </a:pPr>
            <a:r>
              <a:rPr lang="en-US" dirty="0" err="1" smtClean="0"/>
              <a:t>vždy</a:t>
            </a:r>
            <a:r>
              <a:rPr lang="en-US" dirty="0" smtClean="0"/>
              <a:t> se </a:t>
            </a:r>
            <a:r>
              <a:rPr lang="en-US" dirty="0" err="1" smtClean="0"/>
              <a:t>snažte</a:t>
            </a:r>
            <a:r>
              <a:rPr lang="en-US" dirty="0" smtClean="0"/>
              <a:t> </a:t>
            </a:r>
            <a:r>
              <a:rPr lang="en-US" dirty="0" err="1" smtClean="0"/>
              <a:t>odhadnout</a:t>
            </a:r>
            <a:r>
              <a:rPr lang="en-US" dirty="0" smtClean="0"/>
              <a:t> </a:t>
            </a:r>
            <a:r>
              <a:rPr lang="en-US" dirty="0" err="1" smtClean="0"/>
              <a:t>své</a:t>
            </a:r>
            <a:r>
              <a:rPr lang="en-US" dirty="0" smtClean="0"/>
              <a:t> </a:t>
            </a:r>
            <a:r>
              <a:rPr lang="en-US" dirty="0" err="1" smtClean="0"/>
              <a:t>plavecké</a:t>
            </a:r>
            <a:r>
              <a:rPr lang="en-US" dirty="0" smtClean="0"/>
              <a:t> </a:t>
            </a:r>
            <a:endParaRPr lang="cs-CZ" dirty="0" smtClean="0"/>
          </a:p>
          <a:p>
            <a:pPr lvl="0">
              <a:buFont typeface="Arial" pitchFamily="34" charset="0"/>
              <a:buChar char="•"/>
            </a:pPr>
            <a:r>
              <a:rPr lang="en-US" dirty="0" err="1" smtClean="0"/>
              <a:t>pokud</a:t>
            </a:r>
            <a:r>
              <a:rPr lang="en-US" dirty="0" smtClean="0"/>
              <a:t> </a:t>
            </a:r>
            <a:r>
              <a:rPr lang="en-US" dirty="0" err="1" smtClean="0"/>
              <a:t>jste</a:t>
            </a:r>
            <a:r>
              <a:rPr lang="en-US" dirty="0" smtClean="0"/>
              <a:t> pod </a:t>
            </a:r>
            <a:r>
              <a:rPr lang="en-US" dirty="0" err="1" smtClean="0"/>
              <a:t>vlivem</a:t>
            </a:r>
            <a:r>
              <a:rPr lang="en-US" dirty="0" smtClean="0"/>
              <a:t> </a:t>
            </a:r>
            <a:r>
              <a:rPr lang="en-US" dirty="0" err="1" smtClean="0"/>
              <a:t>alkoholu</a:t>
            </a:r>
            <a:r>
              <a:rPr lang="en-US" dirty="0" smtClean="0"/>
              <a:t> </a:t>
            </a:r>
            <a:r>
              <a:rPr lang="en-US" dirty="0" err="1" smtClean="0"/>
              <a:t>nechoďtě</a:t>
            </a:r>
            <a:r>
              <a:rPr lang="en-US" dirty="0" smtClean="0"/>
              <a:t> do </a:t>
            </a:r>
            <a:r>
              <a:rPr lang="en-US" dirty="0" err="1" smtClean="0"/>
              <a:t>vody</a:t>
            </a:r>
            <a:endParaRPr lang="cs-CZ" dirty="0" smtClean="0"/>
          </a:p>
          <a:p>
            <a:pPr lvl="0">
              <a:buFont typeface="Arial" pitchFamily="34" charset="0"/>
              <a:buChar char="•"/>
            </a:pPr>
            <a:r>
              <a:rPr lang="cs-CZ" dirty="0" smtClean="0"/>
              <a:t>p</a:t>
            </a:r>
            <a:r>
              <a:rPr lang="en-US" dirty="0" err="1" smtClean="0"/>
              <a:t>okud</a:t>
            </a:r>
            <a:r>
              <a:rPr lang="en-US" dirty="0" smtClean="0"/>
              <a:t> </a:t>
            </a:r>
            <a:r>
              <a:rPr lang="en-US" dirty="0" err="1" smtClean="0"/>
              <a:t>jste</a:t>
            </a:r>
            <a:r>
              <a:rPr lang="en-US" dirty="0" smtClean="0"/>
              <a:t> </a:t>
            </a:r>
            <a:r>
              <a:rPr lang="en-US" dirty="0" err="1" smtClean="0"/>
              <a:t>přehřátí</a:t>
            </a:r>
            <a:r>
              <a:rPr lang="en-US" dirty="0" smtClean="0"/>
              <a:t>, </a:t>
            </a:r>
            <a:r>
              <a:rPr lang="en-US" dirty="0" err="1" smtClean="0"/>
              <a:t>neskákejte</a:t>
            </a:r>
            <a:r>
              <a:rPr lang="en-US" dirty="0" smtClean="0"/>
              <a:t> do </a:t>
            </a:r>
            <a:r>
              <a:rPr lang="en-US" dirty="0" err="1" smtClean="0"/>
              <a:t>studené</a:t>
            </a:r>
            <a:r>
              <a:rPr lang="en-US" dirty="0" smtClean="0"/>
              <a:t> </a:t>
            </a:r>
            <a:r>
              <a:rPr lang="en-US" dirty="0" err="1" smtClean="0"/>
              <a:t>vody</a:t>
            </a:r>
            <a:r>
              <a:rPr lang="en-US" dirty="0" smtClean="0"/>
              <a:t> </a:t>
            </a:r>
            <a:endParaRPr lang="cs-CZ" dirty="0" smtClean="0"/>
          </a:p>
          <a:p>
            <a:pPr lvl="0">
              <a:buFont typeface="Arial" pitchFamily="34" charset="0"/>
              <a:buChar char="•"/>
            </a:pPr>
            <a:r>
              <a:rPr lang="en-US" dirty="0" err="1" smtClean="0"/>
              <a:t>vždy</a:t>
            </a:r>
            <a:r>
              <a:rPr lang="en-US" dirty="0" smtClean="0"/>
              <a:t> </a:t>
            </a:r>
            <a:r>
              <a:rPr lang="en-US" dirty="0" err="1" smtClean="0"/>
              <a:t>skákejte</a:t>
            </a:r>
            <a:r>
              <a:rPr lang="en-US" dirty="0" smtClean="0"/>
              <a:t> </a:t>
            </a:r>
            <a:r>
              <a:rPr lang="en-US" dirty="0" err="1" smtClean="0"/>
              <a:t>jen</a:t>
            </a:r>
            <a:r>
              <a:rPr lang="en-US" dirty="0" smtClean="0"/>
              <a:t> tam, </a:t>
            </a:r>
            <a:r>
              <a:rPr lang="en-US" dirty="0" err="1" smtClean="0"/>
              <a:t>kde</a:t>
            </a:r>
            <a:r>
              <a:rPr lang="en-US" dirty="0" smtClean="0"/>
              <a:t> to </a:t>
            </a:r>
            <a:r>
              <a:rPr lang="en-US" dirty="0" err="1" smtClean="0"/>
              <a:t>znáte</a:t>
            </a:r>
            <a:endParaRPr lang="cs-CZ" dirty="0" smtClean="0"/>
          </a:p>
          <a:p>
            <a:pPr lvl="0">
              <a:buFont typeface="Arial" pitchFamily="34" charset="0"/>
              <a:buChar char="•"/>
            </a:pPr>
            <a:r>
              <a:rPr lang="cs-CZ" dirty="0" smtClean="0"/>
              <a:t>p</a:t>
            </a:r>
            <a:r>
              <a:rPr lang="en-US" dirty="0" err="1" smtClean="0"/>
              <a:t>okud</a:t>
            </a:r>
            <a:r>
              <a:rPr lang="en-US" dirty="0" smtClean="0"/>
              <a:t> se </a:t>
            </a:r>
            <a:r>
              <a:rPr lang="en-US" dirty="0" err="1" smtClean="0"/>
              <a:t>dostanete</a:t>
            </a:r>
            <a:r>
              <a:rPr lang="en-US" dirty="0" smtClean="0"/>
              <a:t> do </a:t>
            </a:r>
            <a:r>
              <a:rPr lang="en-US" dirty="0" err="1" smtClean="0"/>
              <a:t>situace</a:t>
            </a:r>
            <a:r>
              <a:rPr lang="en-US" dirty="0" smtClean="0"/>
              <a:t> </a:t>
            </a:r>
            <a:r>
              <a:rPr lang="en-US" dirty="0" err="1" smtClean="0"/>
              <a:t>tonoucího</a:t>
            </a:r>
            <a:r>
              <a:rPr lang="en-US" dirty="0" smtClean="0"/>
              <a:t>, </a:t>
            </a:r>
            <a:r>
              <a:rPr lang="en-US" dirty="0" err="1" smtClean="0"/>
              <a:t>upozorněte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sebe</a:t>
            </a:r>
            <a:r>
              <a:rPr lang="en-US" dirty="0" smtClean="0"/>
              <a:t> a </a:t>
            </a:r>
            <a:r>
              <a:rPr lang="en-US" dirty="0" err="1" smtClean="0"/>
              <a:t>snažte</a:t>
            </a:r>
            <a:r>
              <a:rPr lang="en-US" dirty="0" smtClean="0"/>
              <a:t> se </a:t>
            </a:r>
            <a:r>
              <a:rPr lang="en-US" dirty="0" err="1" smtClean="0"/>
              <a:t>zůstat</a:t>
            </a:r>
            <a:r>
              <a:rPr lang="en-US" dirty="0" smtClean="0"/>
              <a:t> v </a:t>
            </a:r>
            <a:r>
              <a:rPr lang="en-US" dirty="0" err="1" smtClean="0"/>
              <a:t>klidu</a:t>
            </a:r>
            <a:endParaRPr lang="cs-CZ" dirty="0" smtClean="0"/>
          </a:p>
          <a:p>
            <a:pPr lvl="0">
              <a:buFont typeface="Arial" pitchFamily="34" charset="0"/>
              <a:buChar char="•"/>
            </a:pPr>
            <a:r>
              <a:rPr lang="cs-CZ" dirty="0" smtClean="0"/>
              <a:t>p</a:t>
            </a:r>
            <a:r>
              <a:rPr lang="en-US" dirty="0" err="1" smtClean="0"/>
              <a:t>ři</a:t>
            </a:r>
            <a:r>
              <a:rPr lang="en-US" dirty="0" smtClean="0"/>
              <a:t> </a:t>
            </a:r>
            <a:r>
              <a:rPr lang="en-US" dirty="0" err="1" smtClean="0"/>
              <a:t>záchraně</a:t>
            </a:r>
            <a:r>
              <a:rPr lang="en-US" dirty="0" smtClean="0"/>
              <a:t> se </a:t>
            </a:r>
            <a:r>
              <a:rPr lang="en-US" dirty="0" err="1" smtClean="0"/>
              <a:t>snažte</a:t>
            </a:r>
            <a:r>
              <a:rPr lang="en-US" dirty="0" smtClean="0"/>
              <a:t> </a:t>
            </a:r>
            <a:r>
              <a:rPr lang="en-US" dirty="0" err="1" smtClean="0"/>
              <a:t>neklást</a:t>
            </a:r>
            <a:r>
              <a:rPr lang="en-US" dirty="0" smtClean="0"/>
              <a:t> </a:t>
            </a:r>
            <a:r>
              <a:rPr lang="en-US" dirty="0" err="1" smtClean="0"/>
              <a:t>odpor</a:t>
            </a:r>
            <a:endParaRPr lang="cs-CZ" dirty="0" smtClean="0"/>
          </a:p>
          <a:p>
            <a:pPr lvl="0">
              <a:buFont typeface="Arial" pitchFamily="34" charset="0"/>
              <a:buChar char="•"/>
            </a:pPr>
            <a:r>
              <a:rPr lang="cs-CZ" dirty="0" smtClean="0"/>
              <a:t>p</a:t>
            </a:r>
            <a:r>
              <a:rPr lang="en-US" dirty="0" err="1" smtClean="0"/>
              <a:t>okud</a:t>
            </a:r>
            <a:r>
              <a:rPr lang="en-US" dirty="0" smtClean="0"/>
              <a:t> </a:t>
            </a:r>
            <a:r>
              <a:rPr lang="en-US" dirty="0" err="1" smtClean="0"/>
              <a:t>jste</a:t>
            </a:r>
            <a:r>
              <a:rPr lang="en-US" dirty="0" smtClean="0"/>
              <a:t> v </a:t>
            </a:r>
            <a:r>
              <a:rPr lang="en-US" dirty="0" err="1" smtClean="0"/>
              <a:t>roli</a:t>
            </a:r>
            <a:r>
              <a:rPr lang="en-US" dirty="0" smtClean="0"/>
              <a:t> </a:t>
            </a:r>
            <a:r>
              <a:rPr lang="en-US" dirty="0" err="1" smtClean="0"/>
              <a:t>zachránce</a:t>
            </a:r>
            <a:r>
              <a:rPr lang="en-US" dirty="0" smtClean="0"/>
              <a:t>, </a:t>
            </a:r>
            <a:r>
              <a:rPr lang="en-US" dirty="0" err="1" smtClean="0"/>
              <a:t>zvažte</a:t>
            </a:r>
            <a:r>
              <a:rPr lang="en-US" dirty="0" smtClean="0"/>
              <a:t> </a:t>
            </a:r>
            <a:r>
              <a:rPr lang="en-US" dirty="0" err="1" smtClean="0"/>
              <a:t>dobře</a:t>
            </a:r>
            <a:r>
              <a:rPr lang="en-US" dirty="0" smtClean="0"/>
              <a:t> </a:t>
            </a:r>
            <a:r>
              <a:rPr lang="en-US" dirty="0" err="1" smtClean="0"/>
              <a:t>svoje</a:t>
            </a:r>
            <a:r>
              <a:rPr lang="en-US" dirty="0" smtClean="0"/>
              <a:t> </a:t>
            </a:r>
            <a:r>
              <a:rPr lang="en-US" dirty="0" err="1" smtClean="0"/>
              <a:t>síly</a:t>
            </a:r>
            <a:endParaRPr lang="cs-CZ" dirty="0" smtClean="0"/>
          </a:p>
          <a:p>
            <a:pPr lvl="0">
              <a:buFont typeface="Arial" pitchFamily="34" charset="0"/>
              <a:buChar char="•"/>
            </a:pPr>
            <a:r>
              <a:rPr lang="cs-CZ" dirty="0" smtClean="0"/>
              <a:t>t</a:t>
            </a:r>
            <a:r>
              <a:rPr lang="en-US" dirty="0" err="1" smtClean="0"/>
              <a:t>onoucího</a:t>
            </a:r>
            <a:r>
              <a:rPr lang="en-US" dirty="0" smtClean="0"/>
              <a:t> </a:t>
            </a:r>
            <a:r>
              <a:rPr lang="en-US" dirty="0" err="1" smtClean="0"/>
              <a:t>chytněte</a:t>
            </a:r>
            <a:r>
              <a:rPr lang="en-US" dirty="0" smtClean="0"/>
              <a:t> </a:t>
            </a:r>
            <a:r>
              <a:rPr lang="en-US" dirty="0" err="1" smtClean="0"/>
              <a:t>zezadu</a:t>
            </a:r>
            <a:r>
              <a:rPr lang="en-US" dirty="0" smtClean="0"/>
              <a:t> pod </a:t>
            </a:r>
            <a:r>
              <a:rPr lang="en-US" dirty="0" err="1" smtClean="0"/>
              <a:t>krkem</a:t>
            </a:r>
            <a:r>
              <a:rPr lang="en-US" dirty="0" smtClean="0"/>
              <a:t> a </a:t>
            </a:r>
            <a:r>
              <a:rPr lang="en-US" dirty="0" err="1" smtClean="0"/>
              <a:t>opřete</a:t>
            </a:r>
            <a:r>
              <a:rPr lang="en-US" dirty="0" smtClean="0"/>
              <a:t> o </a:t>
            </a:r>
            <a:r>
              <a:rPr lang="en-US" dirty="0" err="1" smtClean="0"/>
              <a:t>sebe</a:t>
            </a:r>
            <a:endParaRPr lang="cs-CZ" dirty="0" smtClean="0"/>
          </a:p>
          <a:p>
            <a:pPr lvl="0">
              <a:buFont typeface="Arial" pitchFamily="34" charset="0"/>
              <a:buChar char="•"/>
            </a:pPr>
            <a:r>
              <a:rPr lang="cs-CZ" dirty="0" smtClean="0"/>
              <a:t>p</a:t>
            </a:r>
            <a:r>
              <a:rPr lang="en-US" dirty="0" err="1" smtClean="0"/>
              <a:t>okud</a:t>
            </a:r>
            <a:r>
              <a:rPr lang="en-US" dirty="0" smtClean="0"/>
              <a:t> </a:t>
            </a:r>
            <a:r>
              <a:rPr lang="en-US" dirty="0" err="1" smtClean="0"/>
              <a:t>nedýchá</a:t>
            </a:r>
            <a:r>
              <a:rPr lang="en-US" dirty="0" smtClean="0"/>
              <a:t>, </a:t>
            </a:r>
            <a:r>
              <a:rPr lang="en-US" dirty="0" err="1" smtClean="0"/>
              <a:t>poskytněte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břehu</a:t>
            </a:r>
            <a:r>
              <a:rPr lang="en-US" dirty="0" smtClean="0"/>
              <a:t> </a:t>
            </a:r>
            <a:r>
              <a:rPr lang="en-US" dirty="0" err="1" smtClean="0"/>
              <a:t>první</a:t>
            </a:r>
            <a:r>
              <a:rPr lang="en-US" dirty="0" smtClean="0"/>
              <a:t> </a:t>
            </a:r>
            <a:r>
              <a:rPr lang="en-US" dirty="0" err="1" smtClean="0"/>
              <a:t>pomoc</a:t>
            </a:r>
            <a:r>
              <a:rPr lang="en-US" dirty="0" smtClean="0"/>
              <a:t>.</a:t>
            </a:r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7499176" cy="810344"/>
          </a:xfrm>
        </p:spPr>
        <p:txBody>
          <a:bodyPr>
            <a:normAutofit/>
          </a:bodyPr>
          <a:lstStyle/>
          <a:p>
            <a:r>
              <a:rPr lang="cs-CZ" sz="2800" dirty="0" smtClean="0"/>
              <a:t>Psychologická a humanitární pomoc</a:t>
            </a:r>
            <a:endParaRPr lang="cs-CZ" sz="2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179512" y="1484784"/>
            <a:ext cx="8748464" cy="4896544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cs-CZ" dirty="0" smtClean="0"/>
              <a:t>	</a:t>
            </a:r>
            <a:r>
              <a:rPr lang="cs-CZ" b="1" dirty="0" smtClean="0"/>
              <a:t>„</a:t>
            </a:r>
            <a:r>
              <a:rPr lang="cs-CZ" b="1" i="1" dirty="0" smtClean="0"/>
              <a:t>Humanitární pomoc je uspokojování základních </a:t>
            </a:r>
            <a:r>
              <a:rPr lang="en-US" b="1" i="1" dirty="0" err="1" smtClean="0"/>
              <a:t>životních</a:t>
            </a:r>
            <a:r>
              <a:rPr lang="en-US" b="1" i="1" dirty="0" smtClean="0"/>
              <a:t> </a:t>
            </a:r>
            <a:r>
              <a:rPr lang="en-US" b="1" i="1" dirty="0" err="1" smtClean="0"/>
              <a:t>potřeb</a:t>
            </a:r>
            <a:r>
              <a:rPr lang="en-US" b="1" i="1" dirty="0" smtClean="0"/>
              <a:t> </a:t>
            </a:r>
            <a:r>
              <a:rPr lang="en-US" b="1" i="1" dirty="0" err="1" smtClean="0"/>
              <a:t>obyvatelstva</a:t>
            </a:r>
            <a:r>
              <a:rPr lang="en-US" b="1" i="1" dirty="0" smtClean="0"/>
              <a:t> a </a:t>
            </a:r>
            <a:r>
              <a:rPr lang="en-US" b="1" i="1" dirty="0" err="1" smtClean="0"/>
              <a:t>obnova</a:t>
            </a:r>
            <a:r>
              <a:rPr lang="en-US" b="1" i="1" dirty="0" smtClean="0"/>
              <a:t> </a:t>
            </a:r>
            <a:r>
              <a:rPr lang="en-US" b="1" i="1" dirty="0" err="1" smtClean="0"/>
              <a:t>území</a:t>
            </a:r>
            <a:r>
              <a:rPr lang="en-US" b="1" i="1" dirty="0" smtClean="0"/>
              <a:t> </a:t>
            </a:r>
            <a:r>
              <a:rPr lang="en-US" b="1" i="1" dirty="0" err="1" smtClean="0"/>
              <a:t>postižených</a:t>
            </a:r>
            <a:r>
              <a:rPr lang="en-US" b="1" i="1" dirty="0" smtClean="0"/>
              <a:t> </a:t>
            </a:r>
            <a:r>
              <a:rPr lang="en-US" b="1" i="1" dirty="0" err="1" smtClean="0"/>
              <a:t>mimořádnou</a:t>
            </a:r>
            <a:r>
              <a:rPr lang="en-US" b="1" i="1" dirty="0" smtClean="0"/>
              <a:t> </a:t>
            </a:r>
            <a:r>
              <a:rPr lang="en-US" b="1" i="1" dirty="0" err="1" smtClean="0"/>
              <a:t>událostí</a:t>
            </a:r>
            <a:r>
              <a:rPr lang="en-US" b="1" i="1" dirty="0" smtClean="0"/>
              <a:t> </a:t>
            </a:r>
            <a:r>
              <a:rPr lang="en-US" b="1" i="1" dirty="0" err="1" smtClean="0"/>
              <a:t>formou</a:t>
            </a:r>
            <a:r>
              <a:rPr lang="en-US" b="1" i="1" dirty="0" smtClean="0"/>
              <a:t> </a:t>
            </a:r>
            <a:r>
              <a:rPr lang="en-US" b="1" i="1" dirty="0" err="1" smtClean="0"/>
              <a:t>věcných</a:t>
            </a:r>
            <a:r>
              <a:rPr lang="en-US" b="1" i="1" dirty="0" smtClean="0"/>
              <a:t> </a:t>
            </a:r>
            <a:r>
              <a:rPr lang="en-US" b="1" i="1" dirty="0" err="1" smtClean="0"/>
              <a:t>nebo</a:t>
            </a:r>
            <a:r>
              <a:rPr lang="en-US" b="1" i="1" dirty="0" smtClean="0"/>
              <a:t> </a:t>
            </a:r>
            <a:r>
              <a:rPr lang="en-US" b="1" i="1" dirty="0" err="1" smtClean="0"/>
              <a:t>finančních</a:t>
            </a:r>
            <a:r>
              <a:rPr lang="en-US" b="1" i="1" dirty="0" smtClean="0"/>
              <a:t> </a:t>
            </a:r>
            <a:r>
              <a:rPr lang="en-US" b="1" i="1" dirty="0" err="1" smtClean="0"/>
              <a:t>prostředků</a:t>
            </a:r>
            <a:r>
              <a:rPr lang="en-US" b="1" i="1" dirty="0" smtClean="0"/>
              <a:t>, </a:t>
            </a:r>
            <a:r>
              <a:rPr lang="en-US" b="1" i="1" dirty="0" err="1" smtClean="0"/>
              <a:t>služeb</a:t>
            </a:r>
            <a:r>
              <a:rPr lang="en-US" b="1" i="1" dirty="0" smtClean="0"/>
              <a:t> </a:t>
            </a:r>
            <a:r>
              <a:rPr lang="en-US" b="1" i="1" dirty="0" err="1" smtClean="0"/>
              <a:t>nebo</a:t>
            </a:r>
            <a:r>
              <a:rPr lang="en-US" b="1" i="1" dirty="0" smtClean="0"/>
              <a:t> </a:t>
            </a:r>
            <a:r>
              <a:rPr lang="en-US" b="1" i="1" dirty="0" err="1" smtClean="0"/>
              <a:t>speciálních</a:t>
            </a:r>
            <a:r>
              <a:rPr lang="en-US" b="1" i="1" dirty="0" smtClean="0"/>
              <a:t> </a:t>
            </a:r>
            <a:r>
              <a:rPr lang="en-US" b="1" i="1" dirty="0" err="1" smtClean="0"/>
              <a:t>prací</a:t>
            </a:r>
            <a:r>
              <a:rPr lang="cs-CZ" b="1" i="1" dirty="0" smtClean="0"/>
              <a:t>.</a:t>
            </a:r>
            <a:r>
              <a:rPr lang="en-US" b="1" dirty="0" smtClean="0"/>
              <a:t>” </a:t>
            </a:r>
            <a:r>
              <a:rPr lang="cs-CZ" dirty="0" smtClean="0"/>
              <a:t>(</a:t>
            </a:r>
            <a:r>
              <a:rPr lang="en-US" dirty="0" smtClean="0"/>
              <a:t>MZCR (</a:t>
            </a:r>
            <a:r>
              <a:rPr lang="cs-CZ" dirty="0" smtClean="0"/>
              <a:t>[online], 2008)</a:t>
            </a:r>
          </a:p>
          <a:p>
            <a:pPr>
              <a:buNone/>
            </a:pPr>
            <a:endParaRPr lang="cs-CZ" dirty="0" smtClean="0"/>
          </a:p>
          <a:p>
            <a:pPr lvl="0"/>
            <a:r>
              <a:rPr lang="en-US" i="1" dirty="0" err="1" smtClean="0"/>
              <a:t>Vyslání</a:t>
            </a:r>
            <a:r>
              <a:rPr lang="en-US" i="1" dirty="0" smtClean="0"/>
              <a:t> </a:t>
            </a:r>
            <a:r>
              <a:rPr lang="en-US" i="1" dirty="0" err="1" smtClean="0"/>
              <a:t>záchranného</a:t>
            </a:r>
            <a:r>
              <a:rPr lang="en-US" i="1" dirty="0" smtClean="0"/>
              <a:t> </a:t>
            </a:r>
            <a:r>
              <a:rPr lang="en-US" i="1" dirty="0" err="1" smtClean="0"/>
              <a:t>týmu</a:t>
            </a:r>
            <a:r>
              <a:rPr lang="en-US" i="1" dirty="0" smtClean="0"/>
              <a:t>,</a:t>
            </a:r>
            <a:endParaRPr lang="cs-CZ" dirty="0" smtClean="0"/>
          </a:p>
          <a:p>
            <a:pPr lvl="0"/>
            <a:r>
              <a:rPr lang="en-US" i="1" dirty="0" err="1" smtClean="0"/>
              <a:t>materiální</a:t>
            </a:r>
            <a:r>
              <a:rPr lang="en-US" i="1" dirty="0" smtClean="0"/>
              <a:t> </a:t>
            </a:r>
            <a:r>
              <a:rPr lang="en-US" i="1" dirty="0" err="1" smtClean="0"/>
              <a:t>pomoc</a:t>
            </a:r>
            <a:r>
              <a:rPr lang="en-US" i="1" dirty="0" smtClean="0"/>
              <a:t>,</a:t>
            </a:r>
            <a:endParaRPr lang="cs-CZ" dirty="0" smtClean="0"/>
          </a:p>
          <a:p>
            <a:pPr lvl="0"/>
            <a:r>
              <a:rPr lang="en-US" i="1" dirty="0" err="1" smtClean="0"/>
              <a:t>finanční</a:t>
            </a:r>
            <a:r>
              <a:rPr lang="en-US" i="1" dirty="0" smtClean="0"/>
              <a:t>,</a:t>
            </a:r>
            <a:endParaRPr lang="cs-CZ" dirty="0" smtClean="0"/>
          </a:p>
          <a:p>
            <a:pPr lvl="0"/>
            <a:r>
              <a:rPr lang="en-US" i="1" dirty="0" err="1" smtClean="0"/>
              <a:t>poradenská</a:t>
            </a:r>
            <a:r>
              <a:rPr lang="en-US" i="1" dirty="0" smtClean="0"/>
              <a:t> a </a:t>
            </a:r>
            <a:r>
              <a:rPr lang="en-US" i="1" dirty="0" err="1" smtClean="0"/>
              <a:t>technická</a:t>
            </a:r>
            <a:r>
              <a:rPr lang="en-US" i="1" dirty="0" smtClean="0"/>
              <a:t>,</a:t>
            </a:r>
            <a:endParaRPr lang="cs-CZ" dirty="0" smtClean="0"/>
          </a:p>
          <a:p>
            <a:pPr lvl="0"/>
            <a:r>
              <a:rPr lang="en-US" i="1" dirty="0" err="1" smtClean="0"/>
              <a:t>kombinovaná</a:t>
            </a:r>
            <a:r>
              <a:rPr lang="en-US" i="1" dirty="0" smtClean="0"/>
              <a:t>.</a:t>
            </a:r>
            <a:endParaRPr lang="cs-CZ" i="1" dirty="0" smtClean="0"/>
          </a:p>
          <a:p>
            <a:pPr lvl="0"/>
            <a:endParaRPr lang="cs-CZ" i="1" dirty="0" smtClean="0"/>
          </a:p>
          <a:p>
            <a:pPr lvl="0">
              <a:buFont typeface="Arial" pitchFamily="34" charset="0"/>
              <a:buChar char="•"/>
            </a:pPr>
            <a:r>
              <a:rPr lang="cs-CZ" dirty="0" smtClean="0"/>
              <a:t>psychologická služba HZS poskytuje pomoc posttraumatickou péči příslušníkům a občanským pracovníkům a obyvatelům zasaženým mimořádnou událostí</a:t>
            </a:r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Video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cs-CZ" sz="2800" smtClean="0"/>
          </a:p>
          <a:p>
            <a:pPr marL="0" indent="0">
              <a:buNone/>
            </a:pPr>
            <a:r>
              <a:rPr lang="cs-CZ" sz="2800" smtClean="0"/>
              <a:t>evakuační </a:t>
            </a:r>
            <a:r>
              <a:rPr lang="cs-CZ" sz="2800" dirty="0"/>
              <a:t>zavazadlo </a:t>
            </a:r>
            <a:r>
              <a:rPr lang="cs-CZ" sz="2800" dirty="0">
                <a:hlinkClick r:id="rId2"/>
              </a:rPr>
              <a:t>https</a:t>
            </a:r>
            <a:r>
              <a:rPr lang="cs-CZ" sz="2800">
                <a:hlinkClick r:id="rId2"/>
              </a:rPr>
              <a:t>://</a:t>
            </a:r>
            <a:r>
              <a:rPr lang="cs-CZ" sz="2800" smtClean="0">
                <a:hlinkClick r:id="rId2"/>
              </a:rPr>
              <a:t>www.youtube.com/watch?v=ePe4UvePz4U</a:t>
            </a:r>
            <a:endParaRPr lang="cs-CZ" sz="2800" smtClean="0"/>
          </a:p>
          <a:p>
            <a:pPr marL="0" indent="0">
              <a:buNone/>
            </a:pPr>
            <a:endParaRPr lang="cs-CZ" sz="2800" dirty="0"/>
          </a:p>
          <a:p>
            <a:pPr marL="0" indent="0">
              <a:buNone/>
            </a:pPr>
            <a:r>
              <a:rPr lang="cs-CZ" sz="2800" dirty="0"/>
              <a:t>ukrytí obyvatelstva </a:t>
            </a:r>
            <a:r>
              <a:rPr lang="cs-CZ" sz="2800" dirty="0">
                <a:hlinkClick r:id="rId3"/>
              </a:rPr>
              <a:t>https://www.youtube.com/watch?v=B-3zIb9roAs</a:t>
            </a:r>
            <a:endParaRPr lang="cs-CZ" sz="2800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88234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Zdroje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cs-CZ" sz="2400" dirty="0" smtClean="0"/>
              <a:t>MARTÍNEK, Bohumír. </a:t>
            </a:r>
            <a:r>
              <a:rPr lang="cs-CZ" sz="2400" i="1" dirty="0" smtClean="0"/>
              <a:t>Ochrana člověka za mimořádných událostí: příručka pro učitele základních a středních škol</a:t>
            </a:r>
            <a:r>
              <a:rPr lang="cs-CZ" sz="2400" dirty="0" smtClean="0"/>
              <a:t>. </a:t>
            </a:r>
            <a:r>
              <a:rPr lang="cs-CZ" sz="2400" dirty="0" err="1" smtClean="0"/>
              <a:t>Vyd</a:t>
            </a:r>
            <a:r>
              <a:rPr lang="cs-CZ" sz="2400" dirty="0" smtClean="0"/>
              <a:t>. 2., </a:t>
            </a:r>
            <a:r>
              <a:rPr lang="cs-CZ" sz="2400" dirty="0" err="1" smtClean="0"/>
              <a:t>opr</a:t>
            </a:r>
            <a:r>
              <a:rPr lang="cs-CZ" sz="2400" dirty="0" smtClean="0"/>
              <a:t>. a </a:t>
            </a:r>
            <a:r>
              <a:rPr lang="cs-CZ" sz="2400" dirty="0" err="1" smtClean="0"/>
              <a:t>rozš</a:t>
            </a:r>
            <a:r>
              <a:rPr lang="cs-CZ" sz="2400" dirty="0" smtClean="0"/>
              <a:t>. Praha: Ministerstvo vnitra, generální ředitelství Hasičského záchranného sboru ČR, 2003, 119 s. ISBN 80-866-4008-6.</a:t>
            </a:r>
          </a:p>
          <a:p>
            <a:pPr lvl="0"/>
            <a:r>
              <a:rPr lang="cs-CZ" sz="2400" dirty="0" smtClean="0"/>
              <a:t>HASIČSKÝ ZÁCHRANNÝ SBOR  JIHOMORAVSKÉHO KRAJE. </a:t>
            </a:r>
            <a:r>
              <a:rPr lang="cs-CZ" sz="2400" i="1" dirty="0" smtClean="0"/>
              <a:t>Vaše cesty k bezpečí: aneb chytré blondýnky radí...</a:t>
            </a:r>
            <a:r>
              <a:rPr lang="cs-CZ" sz="2400" dirty="0" smtClean="0"/>
              <a:t>[online]. Brno, 2011 [cit. 2013-03-09]. Dostupné z: </a:t>
            </a:r>
            <a:r>
              <a:rPr lang="cs-CZ" sz="2400" u="sng" dirty="0" smtClean="0">
                <a:hlinkClick r:id="rId2"/>
              </a:rPr>
              <a:t>http://www.</a:t>
            </a:r>
            <a:r>
              <a:rPr lang="cs-CZ" sz="2400" u="sng" dirty="0" err="1" smtClean="0">
                <a:hlinkClick r:id="rId2"/>
              </a:rPr>
              <a:t>firebrno.cz</a:t>
            </a:r>
            <a:r>
              <a:rPr lang="cs-CZ" sz="2400" u="sng" dirty="0" smtClean="0">
                <a:hlinkClick r:id="rId2"/>
              </a:rPr>
              <a:t>/</a:t>
            </a:r>
            <a:r>
              <a:rPr lang="cs-CZ" sz="2400" u="sng" dirty="0" err="1" smtClean="0">
                <a:hlinkClick r:id="rId2"/>
              </a:rPr>
              <a:t>uploads</a:t>
            </a:r>
            <a:r>
              <a:rPr lang="cs-CZ" sz="2400" u="sng" dirty="0" smtClean="0">
                <a:hlinkClick r:id="rId2"/>
              </a:rPr>
              <a:t>/</a:t>
            </a:r>
            <a:r>
              <a:rPr lang="cs-CZ" sz="2400" u="sng" dirty="0" err="1" smtClean="0">
                <a:hlinkClick r:id="rId2"/>
              </a:rPr>
              <a:t>blondynky</a:t>
            </a:r>
            <a:r>
              <a:rPr lang="cs-CZ" sz="2400" u="sng" dirty="0" smtClean="0">
                <a:hlinkClick r:id="rId2"/>
              </a:rPr>
              <a:t>/</a:t>
            </a:r>
            <a:r>
              <a:rPr lang="cs-CZ" sz="2400" u="sng" dirty="0" err="1" smtClean="0">
                <a:hlinkClick r:id="rId2"/>
              </a:rPr>
              <a:t>brozurka</a:t>
            </a:r>
            <a:r>
              <a:rPr lang="cs-CZ" sz="2400" u="sng" dirty="0" smtClean="0">
                <a:hlinkClick r:id="rId2"/>
              </a:rPr>
              <a:t>_</a:t>
            </a:r>
            <a:r>
              <a:rPr lang="cs-CZ" sz="2400" u="sng" dirty="0" err="1" smtClean="0">
                <a:hlinkClick r:id="rId2"/>
              </a:rPr>
              <a:t>blondynky</a:t>
            </a:r>
            <a:r>
              <a:rPr lang="cs-CZ" sz="2400" u="sng" dirty="0" smtClean="0">
                <a:hlinkClick r:id="rId2"/>
              </a:rPr>
              <a:t>_2010.pdf</a:t>
            </a:r>
            <a:endParaRPr lang="cs-CZ" sz="2400" u="sng" dirty="0" smtClean="0"/>
          </a:p>
          <a:p>
            <a:endParaRPr lang="cs-CZ" sz="2400" dirty="0" smtClean="0"/>
          </a:p>
          <a:p>
            <a:endParaRPr lang="cs-CZ" dirty="0" smtClean="0"/>
          </a:p>
          <a:p>
            <a:endParaRPr lang="cs-CZ" dirty="0" smtClean="0"/>
          </a:p>
          <a:p>
            <a:pPr lvl="0"/>
            <a:r>
              <a:rPr lang="cs-CZ" sz="2400" dirty="0" smtClean="0"/>
              <a:t>FOTOGRAFIE PŘEVZATY ZE STRÁNEK </a:t>
            </a:r>
            <a:r>
              <a:rPr lang="cs-CZ" sz="2400" dirty="0" smtClean="0">
                <a:hlinkClick r:id="rId3"/>
              </a:rPr>
              <a:t>http://hzscr.cz</a:t>
            </a:r>
            <a:r>
              <a:rPr lang="cs-CZ" sz="2400" dirty="0" smtClean="0"/>
              <a:t> , </a:t>
            </a:r>
            <a:r>
              <a:rPr lang="cs-CZ" sz="2400" smtClean="0"/>
              <a:t>které patří </a:t>
            </a:r>
            <a:r>
              <a:rPr lang="cs-CZ" sz="2400" dirty="0" smtClean="0"/>
              <a:t>HZS ČR (Obr. 2-5) a ze stránek </a:t>
            </a:r>
            <a:r>
              <a:rPr lang="cs-CZ" sz="2400" dirty="0" smtClean="0">
                <a:hlinkClick r:id="rId4"/>
              </a:rPr>
              <a:t>http://www.</a:t>
            </a:r>
            <a:r>
              <a:rPr lang="cs-CZ" sz="2400" dirty="0" err="1" smtClean="0">
                <a:hlinkClick r:id="rId4"/>
              </a:rPr>
              <a:t>ordinaryangels.net</a:t>
            </a:r>
            <a:r>
              <a:rPr lang="cs-CZ" sz="2400" dirty="0" smtClean="0"/>
              <a:t>, které jsou pořízené profesionálním hasičem z PS Bruntál Š. Mikulkou (Obr. 1).</a:t>
            </a: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251520" y="332656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Ochrana člověka v souvislosti s mimořádnou událostí</a:t>
            </a:r>
            <a:endParaRPr lang="cs-CZ" dirty="0"/>
          </a:p>
        </p:txBody>
      </p:sp>
      <p:sp>
        <p:nvSpPr>
          <p:cNvPr id="2" name="Zástupný symbol pro obsah 1"/>
          <p:cNvSpPr>
            <a:spLocks noGrp="1"/>
          </p:cNvSpPr>
          <p:nvPr>
            <p:ph sz="quarter" idx="1"/>
          </p:nvPr>
        </p:nvSpPr>
        <p:spPr>
          <a:xfrm>
            <a:off x="539552" y="2348880"/>
            <a:ext cx="8136904" cy="5029200"/>
          </a:xfrm>
        </p:spPr>
        <p:txBody>
          <a:bodyPr/>
          <a:lstStyle/>
          <a:p>
            <a:pPr>
              <a:buNone/>
            </a:pPr>
            <a:r>
              <a:rPr lang="cs-CZ" dirty="0" smtClean="0"/>
              <a:t>	„</a:t>
            </a:r>
            <a:r>
              <a:rPr lang="cs-CZ" b="1" i="1" dirty="0" smtClean="0"/>
              <a:t>Plnění úkolů civilní ochrany, zejména varování, evakuace, ukrytí a nouzové přežití obyvatelstva a další opatření k zabezpečení ochrany jeho života, zdraví a majetku.</a:t>
            </a:r>
            <a:r>
              <a:rPr lang="cs-CZ" dirty="0" smtClean="0"/>
              <a:t>“(Martínek, 2003, s. 8)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Zdroje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926288"/>
          </a:xfrm>
        </p:spPr>
        <p:txBody>
          <a:bodyPr>
            <a:normAutofit/>
          </a:bodyPr>
          <a:lstStyle/>
          <a:p>
            <a:r>
              <a:rPr lang="cs-CZ" sz="2400" dirty="0" smtClean="0"/>
              <a:t>audio:</a:t>
            </a:r>
          </a:p>
          <a:p>
            <a:pPr marL="0" indent="0">
              <a:buNone/>
            </a:pPr>
            <a:r>
              <a:rPr lang="cs-CZ" sz="2400" dirty="0"/>
              <a:t>p</a:t>
            </a:r>
            <a:r>
              <a:rPr lang="cs-CZ" sz="2400" dirty="0" smtClean="0"/>
              <a:t>ožární poplach</a:t>
            </a:r>
            <a:endParaRPr lang="cs-CZ" sz="2400" dirty="0" smtClean="0">
              <a:hlinkClick r:id="rId2"/>
            </a:endParaRPr>
          </a:p>
          <a:p>
            <a:pPr marL="0" indent="0">
              <a:buNone/>
            </a:pPr>
            <a:r>
              <a:rPr lang="cs-CZ" sz="2400" dirty="0" smtClean="0">
                <a:hlinkClick r:id="rId2"/>
              </a:rPr>
              <a:t>https</a:t>
            </a:r>
            <a:r>
              <a:rPr lang="cs-CZ" sz="2400" dirty="0">
                <a:hlinkClick r:id="rId2"/>
              </a:rPr>
              <a:t>://</a:t>
            </a:r>
            <a:r>
              <a:rPr lang="cs-CZ" sz="2400" dirty="0" smtClean="0">
                <a:hlinkClick r:id="rId2"/>
              </a:rPr>
              <a:t>www.youtube.com/watch?v=aIuPIj57GME</a:t>
            </a:r>
            <a:endParaRPr lang="cs-CZ" sz="2400" dirty="0" smtClean="0"/>
          </a:p>
          <a:p>
            <a:pPr marL="0" indent="0">
              <a:buNone/>
            </a:pPr>
            <a:r>
              <a:rPr lang="cs-CZ" sz="2400" dirty="0"/>
              <a:t>v</a:t>
            </a:r>
            <a:r>
              <a:rPr lang="cs-CZ" sz="2400" dirty="0" smtClean="0"/>
              <a:t>šeobecná výstraha</a:t>
            </a:r>
          </a:p>
          <a:p>
            <a:pPr marL="0" indent="0">
              <a:buNone/>
            </a:pPr>
            <a:r>
              <a:rPr lang="cs-CZ" sz="2400" dirty="0">
                <a:hlinkClick r:id="rId3"/>
              </a:rPr>
              <a:t>https://www.youtube.com/watch?v=-</a:t>
            </a:r>
            <a:r>
              <a:rPr lang="cs-CZ" sz="2400" dirty="0" smtClean="0">
                <a:hlinkClick r:id="rId3"/>
              </a:rPr>
              <a:t>J_IY9RHDqQ</a:t>
            </a:r>
            <a:endParaRPr lang="cs-CZ" sz="2400" dirty="0" smtClean="0"/>
          </a:p>
          <a:p>
            <a:pPr marL="0" indent="0">
              <a:buNone/>
            </a:pPr>
            <a:endParaRPr lang="cs-CZ" sz="2400" dirty="0"/>
          </a:p>
          <a:p>
            <a:r>
              <a:rPr lang="cs-CZ" sz="2400" dirty="0"/>
              <a:t>v</a:t>
            </a:r>
            <a:r>
              <a:rPr lang="cs-CZ" sz="2400" dirty="0" smtClean="0"/>
              <a:t>ideo</a:t>
            </a:r>
          </a:p>
          <a:p>
            <a:pPr marL="0" indent="0">
              <a:buNone/>
            </a:pPr>
            <a:r>
              <a:rPr lang="cs-CZ" sz="2400" dirty="0" smtClean="0"/>
              <a:t>evakuační </a:t>
            </a:r>
            <a:r>
              <a:rPr lang="cs-CZ" sz="2400" dirty="0"/>
              <a:t>zavazadlo </a:t>
            </a:r>
            <a:r>
              <a:rPr lang="cs-CZ" sz="2400" dirty="0">
                <a:hlinkClick r:id="rId4"/>
              </a:rPr>
              <a:t>https://</a:t>
            </a:r>
            <a:r>
              <a:rPr lang="cs-CZ" sz="2400" dirty="0" smtClean="0">
                <a:hlinkClick r:id="rId4"/>
              </a:rPr>
              <a:t>www.youtube.com/watch?v=ePe4UvePz4U</a:t>
            </a:r>
            <a:endParaRPr lang="cs-CZ" sz="2400" dirty="0" smtClean="0"/>
          </a:p>
          <a:p>
            <a:pPr marL="0" indent="0">
              <a:buNone/>
            </a:pPr>
            <a:r>
              <a:rPr lang="cs-CZ" sz="2400" dirty="0" smtClean="0"/>
              <a:t>ukrytí </a:t>
            </a:r>
            <a:r>
              <a:rPr lang="cs-CZ" sz="2400" dirty="0"/>
              <a:t>obyvatelstva </a:t>
            </a:r>
            <a:r>
              <a:rPr lang="cs-CZ" sz="2400" dirty="0">
                <a:hlinkClick r:id="rId5"/>
              </a:rPr>
              <a:t>https://</a:t>
            </a:r>
            <a:r>
              <a:rPr lang="cs-CZ" sz="2400" dirty="0" smtClean="0">
                <a:hlinkClick r:id="rId5"/>
              </a:rPr>
              <a:t>www.youtube.com/watch?v=B-3zIb9roAs</a:t>
            </a:r>
            <a:endParaRPr lang="cs-CZ" sz="2400" dirty="0" smtClean="0"/>
          </a:p>
          <a:p>
            <a:pPr marL="0" indent="0">
              <a:buNone/>
            </a:pPr>
            <a:endParaRPr lang="cs-CZ" sz="2400" dirty="0" smtClean="0"/>
          </a:p>
          <a:p>
            <a:pPr marL="0" indent="0">
              <a:buNone/>
            </a:pPr>
            <a:endParaRPr lang="cs-CZ" sz="2400" dirty="0" smtClean="0"/>
          </a:p>
          <a:p>
            <a:pPr marL="0" indent="0">
              <a:buNone/>
            </a:pPr>
            <a:endParaRPr lang="cs-CZ" sz="2400" dirty="0"/>
          </a:p>
          <a:p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3202950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Varovné signály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cs-CZ" dirty="0" smtClean="0"/>
              <a:t>slouží k vyhlášení mimořádné události</a:t>
            </a:r>
          </a:p>
          <a:p>
            <a:pPr algn="just"/>
            <a:r>
              <a:rPr lang="cs-CZ" dirty="0" smtClean="0"/>
              <a:t>pokrytí systému varování obyvatelstva je ve 100</a:t>
            </a:r>
            <a:r>
              <a:rPr lang="en-US" dirty="0" smtClean="0"/>
              <a:t>%</a:t>
            </a:r>
            <a:r>
              <a:rPr lang="cs-CZ" dirty="0" smtClean="0"/>
              <a:t> osídlených oblastí.</a:t>
            </a:r>
          </a:p>
          <a:p>
            <a:pPr algn="just"/>
            <a:endParaRPr lang="cs-CZ" dirty="0" smtClean="0"/>
          </a:p>
          <a:p>
            <a:pPr>
              <a:buNone/>
            </a:pPr>
            <a:r>
              <a:rPr lang="cs-CZ" b="1" u="sng" dirty="0" smtClean="0"/>
              <a:t>Prostředky varování:</a:t>
            </a:r>
          </a:p>
          <a:p>
            <a:r>
              <a:rPr lang="cs-CZ" dirty="0" smtClean="0"/>
              <a:t>rotační sirény,</a:t>
            </a:r>
          </a:p>
          <a:p>
            <a:r>
              <a:rPr lang="cs-CZ" dirty="0" smtClean="0"/>
              <a:t>elektronické sirény,</a:t>
            </a:r>
          </a:p>
          <a:p>
            <a:r>
              <a:rPr lang="cs-CZ" dirty="0" smtClean="0"/>
              <a:t>místně informační systémy,</a:t>
            </a:r>
          </a:p>
          <a:p>
            <a:pPr>
              <a:buNone/>
            </a:pPr>
            <a:r>
              <a:rPr lang="cs-CZ" dirty="0" smtClean="0"/>
              <a:t>	s vlastnostmi elektronických sirén.</a:t>
            </a:r>
          </a:p>
          <a:p>
            <a:endParaRPr lang="cs-CZ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Varovné signály - rozdělení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251520" y="1828800"/>
            <a:ext cx="8686800" cy="5029200"/>
          </a:xfrm>
        </p:spPr>
        <p:txBody>
          <a:bodyPr/>
          <a:lstStyle/>
          <a:p>
            <a:endParaRPr lang="cs-CZ" b="1" dirty="0" smtClean="0"/>
          </a:p>
          <a:p>
            <a:endParaRPr lang="cs-CZ" b="1" dirty="0" smtClean="0"/>
          </a:p>
          <a:p>
            <a:r>
              <a:rPr lang="cs-CZ" b="1" dirty="0" smtClean="0"/>
              <a:t>Zkouška sirén </a:t>
            </a:r>
          </a:p>
          <a:p>
            <a:r>
              <a:rPr lang="cs-CZ" b="1" dirty="0" smtClean="0"/>
              <a:t>Požární poplach</a:t>
            </a:r>
          </a:p>
          <a:p>
            <a:r>
              <a:rPr lang="cs-CZ" b="1" dirty="0" smtClean="0"/>
              <a:t>Všeobecná výstraha</a:t>
            </a: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Požární poplach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 smtClean="0"/>
              <a:t>svolávací signál pro JPO</a:t>
            </a:r>
          </a:p>
          <a:p>
            <a:r>
              <a:rPr lang="cs-CZ" dirty="0" smtClean="0"/>
              <a:t>přerušovaný tón – po dobu 60s</a:t>
            </a:r>
          </a:p>
          <a:p>
            <a:r>
              <a:rPr lang="cs-CZ" dirty="0" smtClean="0"/>
              <a:t>připomíná HÓ-ŘÍ, HÓŘÍ</a:t>
            </a:r>
          </a:p>
          <a:p>
            <a:pPr lvl="0"/>
            <a:r>
              <a:rPr lang="cs-CZ" dirty="0" smtClean="0"/>
              <a:t>u sirén s možností mluvené zprávy zní: „požární poplach“</a:t>
            </a:r>
          </a:p>
          <a:p>
            <a:pPr lvl="0"/>
            <a:r>
              <a:rPr lang="cs-CZ" dirty="0"/>
              <a:t>audio: </a:t>
            </a:r>
            <a:r>
              <a:rPr lang="cs-CZ" dirty="0">
                <a:hlinkClick r:id="rId2"/>
              </a:rPr>
              <a:t>https://</a:t>
            </a:r>
            <a:r>
              <a:rPr lang="cs-CZ" dirty="0" smtClean="0">
                <a:hlinkClick r:id="rId2"/>
              </a:rPr>
              <a:t>www.youtube.com/watch?v=aIuPIj57GME</a:t>
            </a:r>
            <a:endParaRPr lang="cs-CZ" dirty="0" smtClean="0"/>
          </a:p>
          <a:p>
            <a:pPr lvl="0"/>
            <a:endParaRPr lang="cs-CZ" dirty="0" smtClean="0"/>
          </a:p>
          <a:p>
            <a:endParaRPr lang="cs-CZ" dirty="0" smtClean="0"/>
          </a:p>
        </p:txBody>
      </p:sp>
      <p:pic>
        <p:nvPicPr>
          <p:cNvPr id="2050" name="Picture 2" descr="pozarnip.jpg 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5" y="4797152"/>
            <a:ext cx="4725187" cy="1296144"/>
          </a:xfrm>
          <a:prstGeom prst="rect">
            <a:avLst/>
          </a:prstGeom>
          <a:noFill/>
        </p:spPr>
      </p:pic>
      <p:sp>
        <p:nvSpPr>
          <p:cNvPr id="5" name="Nadpis 3"/>
          <p:cNvSpPr txBox="1">
            <a:spLocks/>
          </p:cNvSpPr>
          <p:nvPr/>
        </p:nvSpPr>
        <p:spPr>
          <a:xfrm>
            <a:off x="2195736" y="6093296"/>
            <a:ext cx="3744416" cy="288032"/>
          </a:xfrm>
          <a:prstGeom prst="rect">
            <a:avLst/>
          </a:prstGeom>
        </p:spPr>
        <p:txBody>
          <a:bodyPr vert="horz" anchor="t">
            <a:normAutofit fontScale="47500" lnSpcReduction="20000"/>
          </a:bodyPr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cs-CZ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Obr. 3 Požární poplach</a:t>
            </a:r>
            <a:endParaRPr kumimoji="0" lang="cs-CZ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Všeobecná výstraha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90728" cy="2910064"/>
          </a:xfrm>
        </p:spPr>
        <p:txBody>
          <a:bodyPr>
            <a:normAutofit fontScale="92500" lnSpcReduction="10000"/>
          </a:bodyPr>
          <a:lstStyle/>
          <a:p>
            <a:r>
              <a:rPr lang="cs-CZ" dirty="0" smtClean="0"/>
              <a:t>kolísavý tón - po dobu 140s </a:t>
            </a:r>
          </a:p>
          <a:p>
            <a:r>
              <a:rPr lang="cs-CZ" dirty="0" smtClean="0"/>
              <a:t>může být puštěn 3x za sebou</a:t>
            </a:r>
          </a:p>
          <a:p>
            <a:pPr lvl="0"/>
            <a:r>
              <a:rPr lang="cs-CZ" dirty="0" smtClean="0"/>
              <a:t>u sirén s možností mluvené zprávy zní sdělení, o jakou situaci se jedná: „všeobecná výstraha, nebezpečí zátopové vlny, radiační havárie, chemická havárie“ </a:t>
            </a:r>
          </a:p>
          <a:p>
            <a:r>
              <a:rPr lang="cs-CZ" dirty="0"/>
              <a:t>audio </a:t>
            </a:r>
            <a:r>
              <a:rPr lang="cs-CZ" dirty="0">
                <a:hlinkClick r:id="rId2"/>
              </a:rPr>
              <a:t>https://www.youtube.com/watch?v=-</a:t>
            </a:r>
            <a:r>
              <a:rPr lang="cs-CZ" dirty="0" smtClean="0">
                <a:hlinkClick r:id="rId2"/>
              </a:rPr>
              <a:t>J_IY9RHDqQ</a:t>
            </a:r>
            <a:endParaRPr lang="cs-CZ" dirty="0" smtClean="0"/>
          </a:p>
          <a:p>
            <a:endParaRPr lang="cs-CZ" dirty="0" smtClean="0"/>
          </a:p>
          <a:p>
            <a:pPr lvl="0"/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pPr>
              <a:buNone/>
            </a:pPr>
            <a:endParaRPr lang="cs-CZ" dirty="0"/>
          </a:p>
        </p:txBody>
      </p:sp>
      <p:pic>
        <p:nvPicPr>
          <p:cNvPr id="18434" name="Picture 2" descr="vseobecna.jpg 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4581128"/>
            <a:ext cx="4973881" cy="1440160"/>
          </a:xfrm>
          <a:prstGeom prst="rect">
            <a:avLst/>
          </a:prstGeom>
          <a:noFill/>
        </p:spPr>
      </p:pic>
      <p:sp>
        <p:nvSpPr>
          <p:cNvPr id="5" name="Nadpis 3"/>
          <p:cNvSpPr txBox="1">
            <a:spLocks/>
          </p:cNvSpPr>
          <p:nvPr/>
        </p:nvSpPr>
        <p:spPr>
          <a:xfrm>
            <a:off x="2123728" y="6093296"/>
            <a:ext cx="3744416" cy="288032"/>
          </a:xfrm>
          <a:prstGeom prst="rect">
            <a:avLst/>
          </a:prstGeom>
        </p:spPr>
        <p:txBody>
          <a:bodyPr vert="horz" anchor="t">
            <a:normAutofit fontScale="47500" lnSpcReduction="20000"/>
          </a:bodyPr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cs-CZ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Obr. 4 Všeobecná</a:t>
            </a:r>
            <a:r>
              <a:rPr kumimoji="0" lang="cs-CZ" sz="3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výstraha</a:t>
            </a:r>
            <a:endParaRPr kumimoji="0" lang="cs-CZ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Evakuace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1043608" y="2348880"/>
            <a:ext cx="7239000" cy="4846320"/>
          </a:xfrm>
        </p:spPr>
        <p:txBody>
          <a:bodyPr/>
          <a:lstStyle/>
          <a:p>
            <a:pPr>
              <a:buNone/>
            </a:pPr>
            <a:r>
              <a:rPr lang="cs-CZ" dirty="0" smtClean="0"/>
              <a:t>	„</a:t>
            </a:r>
            <a:r>
              <a:rPr lang="cs-CZ" b="1" i="1" dirty="0" smtClean="0"/>
              <a:t>Souhrn opatření pro rychlé, bezpečné a účinné přemístění osob, zvířat a majetku z ohroženého objektu nebo oblasti do prostoru, kde nebezpečí nehrozí.</a:t>
            </a:r>
            <a:r>
              <a:rPr lang="cs-CZ" dirty="0" smtClean="0"/>
              <a:t>“ (HZS JMK </a:t>
            </a:r>
            <a:r>
              <a:rPr lang="en-US" dirty="0" smtClean="0"/>
              <a:t>[online], 2011)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395536" y="1772816"/>
            <a:ext cx="7239000" cy="6525344"/>
          </a:xfrm>
        </p:spPr>
        <p:txBody>
          <a:bodyPr/>
          <a:lstStyle/>
          <a:p>
            <a:r>
              <a:rPr lang="cs-CZ" dirty="0" smtClean="0"/>
              <a:t>Evakuaci</a:t>
            </a:r>
            <a:r>
              <a:rPr lang="en-US" dirty="0" smtClean="0"/>
              <a:t> </a:t>
            </a:r>
            <a:r>
              <a:rPr lang="en-US" dirty="0" err="1" smtClean="0"/>
              <a:t>může</a:t>
            </a:r>
            <a:r>
              <a:rPr lang="en-US" dirty="0" smtClean="0"/>
              <a:t> </a:t>
            </a:r>
            <a:r>
              <a:rPr lang="en-US" dirty="0" err="1" smtClean="0"/>
              <a:t>nařídit</a:t>
            </a:r>
            <a:r>
              <a:rPr lang="en-US" dirty="0" smtClean="0"/>
              <a:t> </a:t>
            </a:r>
            <a:r>
              <a:rPr lang="en-US" dirty="0" err="1" smtClean="0"/>
              <a:t>velitel</a:t>
            </a:r>
            <a:r>
              <a:rPr lang="en-US" dirty="0" smtClean="0"/>
              <a:t> </a:t>
            </a:r>
            <a:r>
              <a:rPr lang="en-US" dirty="0" err="1" smtClean="0"/>
              <a:t>zásahu</a:t>
            </a:r>
            <a:r>
              <a:rPr lang="en-US" dirty="0" smtClean="0"/>
              <a:t>, </a:t>
            </a:r>
            <a:r>
              <a:rPr lang="en-US" dirty="0" err="1" smtClean="0"/>
              <a:t>zaměstnavatel</a:t>
            </a:r>
            <a:r>
              <a:rPr lang="en-US" dirty="0" smtClean="0"/>
              <a:t>, </a:t>
            </a:r>
            <a:r>
              <a:rPr lang="en-US" dirty="0" err="1" smtClean="0"/>
              <a:t>starosta</a:t>
            </a:r>
            <a:r>
              <a:rPr lang="en-US" dirty="0" smtClean="0"/>
              <a:t> </a:t>
            </a:r>
            <a:r>
              <a:rPr lang="en-US" dirty="0" err="1" smtClean="0"/>
              <a:t>obcí</a:t>
            </a:r>
            <a:r>
              <a:rPr lang="en-US" dirty="0" smtClean="0"/>
              <a:t> a </a:t>
            </a:r>
            <a:r>
              <a:rPr lang="en-US" dirty="0" err="1" smtClean="0"/>
              <a:t>hejtman</a:t>
            </a:r>
            <a:r>
              <a:rPr lang="en-US" dirty="0" smtClean="0"/>
              <a:t> </a:t>
            </a:r>
            <a:r>
              <a:rPr lang="en-US" dirty="0" err="1" smtClean="0"/>
              <a:t>kraje</a:t>
            </a:r>
            <a:r>
              <a:rPr lang="cs-CZ" dirty="0" smtClean="0"/>
              <a:t>,</a:t>
            </a:r>
          </a:p>
          <a:p>
            <a:r>
              <a:rPr lang="en-US" dirty="0" err="1" smtClean="0"/>
              <a:t>příkaz</a:t>
            </a:r>
            <a:r>
              <a:rPr lang="en-US" dirty="0" smtClean="0"/>
              <a:t> k </a:t>
            </a:r>
            <a:r>
              <a:rPr lang="en-US" dirty="0" err="1" smtClean="0"/>
              <a:t>evakuaci</a:t>
            </a:r>
            <a:r>
              <a:rPr lang="cs-CZ" dirty="0" smtClean="0"/>
              <a:t> je hlášen </a:t>
            </a:r>
            <a:r>
              <a:rPr lang="en-US" dirty="0" smtClean="0"/>
              <a:t>v </a:t>
            </a:r>
            <a:r>
              <a:rPr lang="en-US" dirty="0" err="1" smtClean="0"/>
              <a:t>rozhlasech</a:t>
            </a:r>
            <a:r>
              <a:rPr lang="en-US" dirty="0" smtClean="0"/>
              <a:t> </a:t>
            </a:r>
            <a:r>
              <a:rPr lang="en-US" dirty="0" err="1" smtClean="0"/>
              <a:t>nebo</a:t>
            </a:r>
            <a:r>
              <a:rPr lang="en-US" dirty="0" smtClean="0"/>
              <a:t> z </a:t>
            </a:r>
            <a:r>
              <a:rPr lang="en-US" dirty="0" err="1" smtClean="0"/>
              <a:t>policejních</a:t>
            </a:r>
            <a:r>
              <a:rPr lang="en-US" dirty="0" smtClean="0"/>
              <a:t> </a:t>
            </a:r>
            <a:r>
              <a:rPr lang="en-US" dirty="0" err="1" smtClean="0"/>
              <a:t>vozidel</a:t>
            </a:r>
            <a:r>
              <a:rPr lang="cs-CZ" dirty="0" smtClean="0"/>
              <a:t> nebo </a:t>
            </a:r>
            <a:r>
              <a:rPr lang="en-US" dirty="0" err="1" smtClean="0"/>
              <a:t>informují</a:t>
            </a:r>
            <a:r>
              <a:rPr lang="en-US" dirty="0" smtClean="0"/>
              <a:t> o </a:t>
            </a:r>
            <a:r>
              <a:rPr lang="en-US" dirty="0" err="1" smtClean="0"/>
              <a:t>evakuaci</a:t>
            </a:r>
            <a:r>
              <a:rPr lang="en-US" dirty="0" smtClean="0"/>
              <a:t> </a:t>
            </a:r>
            <a:r>
              <a:rPr lang="en-US" dirty="0" err="1" smtClean="0"/>
              <a:t>masmédia</a:t>
            </a:r>
            <a:r>
              <a:rPr lang="cs-CZ" dirty="0" smtClean="0"/>
              <a:t>,</a:t>
            </a:r>
          </a:p>
          <a:p>
            <a:r>
              <a:rPr lang="cs-CZ" dirty="0" smtClean="0"/>
              <a:t>p</a:t>
            </a:r>
            <a:r>
              <a:rPr lang="en-US" dirty="0" err="1" smtClean="0"/>
              <a:t>ři</a:t>
            </a:r>
            <a:r>
              <a:rPr lang="en-US" dirty="0" smtClean="0"/>
              <a:t> </a:t>
            </a:r>
            <a:r>
              <a:rPr lang="en-US" dirty="0" err="1" smtClean="0"/>
              <a:t>vyhlášení</a:t>
            </a:r>
            <a:r>
              <a:rPr lang="en-US" dirty="0" smtClean="0"/>
              <a:t> </a:t>
            </a:r>
            <a:r>
              <a:rPr lang="en-US" dirty="0" err="1" smtClean="0"/>
              <a:t>evakuace</a:t>
            </a:r>
            <a:r>
              <a:rPr lang="en-US" dirty="0" smtClean="0"/>
              <a:t> je </a:t>
            </a:r>
            <a:r>
              <a:rPr lang="en-US" dirty="0" err="1" smtClean="0"/>
              <a:t>prioritní</a:t>
            </a:r>
            <a:r>
              <a:rPr lang="en-US" dirty="0" smtClean="0"/>
              <a:t> </a:t>
            </a:r>
            <a:r>
              <a:rPr lang="en-US" dirty="0" err="1" smtClean="0"/>
              <a:t>zabalit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evakuační</a:t>
            </a:r>
            <a:r>
              <a:rPr lang="en-US" dirty="0" smtClean="0"/>
              <a:t> </a:t>
            </a:r>
            <a:r>
              <a:rPr lang="en-US" dirty="0" err="1" smtClean="0"/>
              <a:t>zavazadlo</a:t>
            </a:r>
            <a:r>
              <a:rPr lang="en-US" dirty="0" smtClean="0"/>
              <a:t> a </a:t>
            </a:r>
            <a:r>
              <a:rPr lang="en-US" dirty="0" err="1" smtClean="0"/>
              <a:t>opustit</a:t>
            </a:r>
            <a:r>
              <a:rPr lang="en-US" dirty="0" smtClean="0"/>
              <a:t> </a:t>
            </a:r>
            <a:r>
              <a:rPr lang="en-US" dirty="0" err="1" smtClean="0"/>
              <a:t>objekt</a:t>
            </a:r>
            <a:r>
              <a:rPr lang="en-US" dirty="0" smtClean="0"/>
              <a:t> a</a:t>
            </a:r>
            <a:r>
              <a:rPr lang="cs-CZ" dirty="0" smtClean="0"/>
              <a:t> dostavit</a:t>
            </a:r>
            <a:r>
              <a:rPr lang="en-US" dirty="0" smtClean="0"/>
              <a:t> se do </a:t>
            </a:r>
            <a:r>
              <a:rPr lang="en-US" dirty="0" err="1" smtClean="0"/>
              <a:t>evakuačního</a:t>
            </a:r>
            <a:r>
              <a:rPr lang="en-US" dirty="0" smtClean="0"/>
              <a:t> </a:t>
            </a:r>
            <a:r>
              <a:rPr lang="en-US" dirty="0" err="1" smtClean="0"/>
              <a:t>střediska</a:t>
            </a:r>
            <a:r>
              <a:rPr lang="cs-CZ" dirty="0" smtClean="0"/>
              <a:t>.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7704856" cy="666328"/>
          </a:xfrm>
        </p:spPr>
        <p:txBody>
          <a:bodyPr>
            <a:normAutofit/>
          </a:bodyPr>
          <a:lstStyle/>
          <a:p>
            <a:r>
              <a:rPr lang="cs-CZ" sz="3200" dirty="0" smtClean="0"/>
              <a:t>O</a:t>
            </a:r>
            <a:r>
              <a:rPr lang="en-US" sz="3200" dirty="0" err="1" smtClean="0"/>
              <a:t>puštění</a:t>
            </a:r>
            <a:r>
              <a:rPr lang="en-US" sz="3200" dirty="0" smtClean="0"/>
              <a:t> </a:t>
            </a:r>
            <a:r>
              <a:rPr lang="en-US" sz="3200" dirty="0" err="1" smtClean="0"/>
              <a:t>bytu</a:t>
            </a:r>
            <a:r>
              <a:rPr lang="en-US" sz="3200" dirty="0" smtClean="0"/>
              <a:t> z </a:t>
            </a:r>
            <a:r>
              <a:rPr lang="en-US" sz="3200" dirty="0" err="1" smtClean="0"/>
              <a:t>důvodu</a:t>
            </a:r>
            <a:r>
              <a:rPr lang="en-US" sz="3200" dirty="0" smtClean="0"/>
              <a:t> </a:t>
            </a:r>
            <a:r>
              <a:rPr lang="en-US" sz="3200" dirty="0" err="1" smtClean="0"/>
              <a:t>evakuace</a:t>
            </a:r>
            <a:endParaRPr lang="cs-CZ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323528" y="1700808"/>
            <a:ext cx="8503920" cy="4572000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en-US" dirty="0" err="1" smtClean="0"/>
              <a:t>Uhaste</a:t>
            </a:r>
            <a:r>
              <a:rPr lang="en-US" dirty="0" smtClean="0"/>
              <a:t> </a:t>
            </a:r>
            <a:r>
              <a:rPr lang="en-US" dirty="0" err="1" smtClean="0"/>
              <a:t>otevřený</a:t>
            </a:r>
            <a:r>
              <a:rPr lang="en-US" dirty="0" smtClean="0"/>
              <a:t> </a:t>
            </a:r>
            <a:r>
              <a:rPr lang="en-US" dirty="0" err="1" smtClean="0"/>
              <a:t>oheň</a:t>
            </a:r>
            <a:r>
              <a:rPr lang="en-US" dirty="0" smtClean="0"/>
              <a:t> v </a:t>
            </a:r>
            <a:r>
              <a:rPr lang="en-US" dirty="0" err="1" smtClean="0"/>
              <a:t>topidlech</a:t>
            </a:r>
            <a:r>
              <a:rPr lang="en-US" dirty="0" smtClean="0"/>
              <a:t>,</a:t>
            </a:r>
            <a:endParaRPr lang="cs-CZ" dirty="0" smtClean="0"/>
          </a:p>
          <a:p>
            <a:pPr lvl="0"/>
            <a:r>
              <a:rPr lang="en-US" dirty="0" err="1" smtClean="0"/>
              <a:t>vypněte</a:t>
            </a:r>
            <a:r>
              <a:rPr lang="en-US" dirty="0" smtClean="0"/>
              <a:t> </a:t>
            </a:r>
            <a:r>
              <a:rPr lang="en-US" dirty="0" err="1" smtClean="0"/>
              <a:t>elektrické</a:t>
            </a:r>
            <a:r>
              <a:rPr lang="en-US" dirty="0" smtClean="0"/>
              <a:t> </a:t>
            </a:r>
            <a:r>
              <a:rPr lang="en-US" dirty="0" err="1" smtClean="0"/>
              <a:t>spotřebiče</a:t>
            </a:r>
            <a:r>
              <a:rPr lang="en-US" dirty="0" smtClean="0"/>
              <a:t> (</a:t>
            </a:r>
            <a:r>
              <a:rPr lang="en-US" dirty="0" err="1" smtClean="0"/>
              <a:t>mimo</a:t>
            </a:r>
            <a:r>
              <a:rPr lang="en-US" dirty="0" smtClean="0"/>
              <a:t> </a:t>
            </a:r>
            <a:r>
              <a:rPr lang="en-US" dirty="0" err="1" smtClean="0"/>
              <a:t>ledniček</a:t>
            </a:r>
            <a:r>
              <a:rPr lang="en-US" dirty="0" smtClean="0"/>
              <a:t> a </a:t>
            </a:r>
            <a:r>
              <a:rPr lang="en-US" dirty="0" err="1" smtClean="0"/>
              <a:t>mrazniček</a:t>
            </a:r>
            <a:r>
              <a:rPr lang="en-US" dirty="0" smtClean="0"/>
              <a:t>),</a:t>
            </a:r>
            <a:endParaRPr lang="cs-CZ" dirty="0" smtClean="0"/>
          </a:p>
          <a:p>
            <a:pPr lvl="0"/>
            <a:r>
              <a:rPr lang="en-US" dirty="0" err="1" smtClean="0"/>
              <a:t>uzavřete</a:t>
            </a:r>
            <a:r>
              <a:rPr lang="en-US" dirty="0" smtClean="0"/>
              <a:t> </a:t>
            </a:r>
            <a:r>
              <a:rPr lang="en-US" dirty="0" err="1" smtClean="0"/>
              <a:t>přívod</a:t>
            </a:r>
            <a:r>
              <a:rPr lang="en-US" dirty="0" smtClean="0"/>
              <a:t> </a:t>
            </a:r>
            <a:r>
              <a:rPr lang="en-US" dirty="0" err="1" smtClean="0"/>
              <a:t>vody</a:t>
            </a:r>
            <a:r>
              <a:rPr lang="en-US" dirty="0" smtClean="0"/>
              <a:t> a </a:t>
            </a:r>
            <a:r>
              <a:rPr lang="en-US" dirty="0" err="1" smtClean="0"/>
              <a:t>plynu</a:t>
            </a:r>
            <a:r>
              <a:rPr lang="en-US" dirty="0" smtClean="0"/>
              <a:t>,</a:t>
            </a:r>
            <a:endParaRPr lang="cs-CZ" dirty="0" smtClean="0"/>
          </a:p>
          <a:p>
            <a:pPr lvl="0"/>
            <a:r>
              <a:rPr lang="en-US" dirty="0" err="1" smtClean="0"/>
              <a:t>ověřte</a:t>
            </a:r>
            <a:r>
              <a:rPr lang="en-US" dirty="0" smtClean="0"/>
              <a:t>, </a:t>
            </a:r>
            <a:r>
              <a:rPr lang="en-US" dirty="0" err="1" smtClean="0"/>
              <a:t>zda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soused </a:t>
            </a:r>
            <a:r>
              <a:rPr lang="en-US" dirty="0" err="1" smtClean="0"/>
              <a:t>vědí</a:t>
            </a:r>
            <a:r>
              <a:rPr lang="en-US" dirty="0" smtClean="0"/>
              <a:t>, </a:t>
            </a:r>
            <a:r>
              <a:rPr lang="en-US" dirty="0" err="1" smtClean="0"/>
              <a:t>že</a:t>
            </a:r>
            <a:r>
              <a:rPr lang="en-US" dirty="0" smtClean="0"/>
              <a:t> </a:t>
            </a:r>
            <a:r>
              <a:rPr lang="en-US" dirty="0" err="1" smtClean="0"/>
              <a:t>mají</a:t>
            </a:r>
            <a:r>
              <a:rPr lang="en-US" dirty="0" smtClean="0"/>
              <a:t> </a:t>
            </a:r>
            <a:r>
              <a:rPr lang="en-US" dirty="0" err="1" smtClean="0"/>
              <a:t>opustit</a:t>
            </a:r>
            <a:r>
              <a:rPr lang="en-US" dirty="0" smtClean="0"/>
              <a:t> </a:t>
            </a:r>
            <a:r>
              <a:rPr lang="en-US" dirty="0" err="1" smtClean="0"/>
              <a:t>byt</a:t>
            </a:r>
            <a:r>
              <a:rPr lang="en-US" dirty="0" smtClean="0"/>
              <a:t>,</a:t>
            </a:r>
            <a:endParaRPr lang="cs-CZ" dirty="0" smtClean="0"/>
          </a:p>
          <a:p>
            <a:pPr lvl="0"/>
            <a:r>
              <a:rPr lang="en-US" dirty="0" err="1" smtClean="0"/>
              <a:t>nezapomeňte</a:t>
            </a:r>
            <a:r>
              <a:rPr lang="en-US" dirty="0" smtClean="0"/>
              <a:t> </a:t>
            </a:r>
            <a:r>
              <a:rPr lang="en-US" dirty="0" err="1" smtClean="0"/>
              <a:t>dětem</a:t>
            </a:r>
            <a:r>
              <a:rPr lang="en-US" dirty="0" smtClean="0"/>
              <a:t> </a:t>
            </a:r>
            <a:r>
              <a:rPr lang="en-US" dirty="0" err="1" smtClean="0"/>
              <a:t>vložit</a:t>
            </a:r>
            <a:r>
              <a:rPr lang="en-US" dirty="0" smtClean="0"/>
              <a:t> do </a:t>
            </a:r>
            <a:r>
              <a:rPr lang="en-US" dirty="0" err="1" smtClean="0"/>
              <a:t>kapsy</a:t>
            </a:r>
            <a:r>
              <a:rPr lang="en-US" dirty="0" smtClean="0"/>
              <a:t> </a:t>
            </a:r>
            <a:r>
              <a:rPr lang="en-US" dirty="0" err="1" smtClean="0"/>
              <a:t>oděvu</a:t>
            </a:r>
            <a:r>
              <a:rPr lang="en-US" dirty="0" smtClean="0"/>
              <a:t> </a:t>
            </a:r>
            <a:r>
              <a:rPr lang="en-US" dirty="0" err="1" smtClean="0"/>
              <a:t>cedulku</a:t>
            </a:r>
            <a:r>
              <a:rPr lang="en-US" dirty="0" smtClean="0"/>
              <a:t> se </a:t>
            </a:r>
            <a:r>
              <a:rPr lang="en-US" dirty="0" err="1" smtClean="0"/>
              <a:t>jménem</a:t>
            </a:r>
            <a:r>
              <a:rPr lang="en-US" dirty="0" smtClean="0"/>
              <a:t> a </a:t>
            </a:r>
            <a:r>
              <a:rPr lang="en-US" dirty="0" err="1" smtClean="0"/>
              <a:t>adresou</a:t>
            </a:r>
            <a:r>
              <a:rPr lang="en-US" dirty="0" smtClean="0"/>
              <a:t>,</a:t>
            </a:r>
            <a:endParaRPr lang="cs-CZ" dirty="0" smtClean="0"/>
          </a:p>
          <a:p>
            <a:pPr lvl="0"/>
            <a:r>
              <a:rPr lang="en-US" dirty="0" err="1" smtClean="0"/>
              <a:t>exotická</a:t>
            </a:r>
            <a:r>
              <a:rPr lang="en-US" dirty="0" smtClean="0"/>
              <a:t> </a:t>
            </a:r>
            <a:r>
              <a:rPr lang="en-US" dirty="0" err="1" smtClean="0"/>
              <a:t>zvířata</a:t>
            </a:r>
            <a:r>
              <a:rPr lang="en-US" dirty="0" smtClean="0"/>
              <a:t>, </a:t>
            </a:r>
            <a:r>
              <a:rPr lang="en-US" dirty="0" err="1" smtClean="0"/>
              <a:t>která</a:t>
            </a:r>
            <a:r>
              <a:rPr lang="en-US" dirty="0" smtClean="0"/>
              <a:t> </a:t>
            </a:r>
            <a:r>
              <a:rPr lang="en-US" dirty="0" err="1" smtClean="0"/>
              <a:t>přežijí</a:t>
            </a:r>
            <a:r>
              <a:rPr lang="en-US" dirty="0" smtClean="0"/>
              <a:t> </a:t>
            </a:r>
            <a:r>
              <a:rPr lang="en-US" dirty="0" err="1" smtClean="0"/>
              <a:t>delší</a:t>
            </a:r>
            <a:r>
              <a:rPr lang="en-US" dirty="0" smtClean="0"/>
              <a:t> </a:t>
            </a:r>
            <a:r>
              <a:rPr lang="en-US" dirty="0" err="1" smtClean="0"/>
              <a:t>dobu</a:t>
            </a:r>
            <a:r>
              <a:rPr lang="en-US" dirty="0" smtClean="0"/>
              <a:t>, </a:t>
            </a:r>
            <a:r>
              <a:rPr lang="en-US" dirty="0" err="1" smtClean="0"/>
              <a:t>nechejte</a:t>
            </a:r>
            <a:r>
              <a:rPr lang="en-US" dirty="0" smtClean="0"/>
              <a:t> </a:t>
            </a:r>
            <a:r>
              <a:rPr lang="en-US" dirty="0" err="1" smtClean="0"/>
              <a:t>doma</a:t>
            </a:r>
            <a:r>
              <a:rPr lang="en-US" dirty="0" smtClean="0"/>
              <a:t>, </a:t>
            </a:r>
            <a:r>
              <a:rPr lang="en-US" dirty="0" err="1" smtClean="0"/>
              <a:t>zásobte</a:t>
            </a:r>
            <a:r>
              <a:rPr lang="en-US" dirty="0" smtClean="0"/>
              <a:t> je </a:t>
            </a:r>
            <a:r>
              <a:rPr lang="en-US" dirty="0" err="1" smtClean="0"/>
              <a:t>před</a:t>
            </a:r>
            <a:r>
              <a:rPr lang="en-US" dirty="0" smtClean="0"/>
              <a:t> </a:t>
            </a:r>
            <a:r>
              <a:rPr lang="en-US" dirty="0" err="1" smtClean="0"/>
              <a:t>odchodem</a:t>
            </a:r>
            <a:r>
              <a:rPr lang="en-US" dirty="0" smtClean="0"/>
              <a:t> </a:t>
            </a:r>
            <a:r>
              <a:rPr lang="en-US" dirty="0" err="1" smtClean="0"/>
              <a:t>potravou</a:t>
            </a:r>
            <a:r>
              <a:rPr lang="en-US" dirty="0" smtClean="0"/>
              <a:t>,</a:t>
            </a:r>
            <a:endParaRPr lang="cs-CZ" dirty="0" smtClean="0"/>
          </a:p>
          <a:p>
            <a:pPr lvl="0"/>
            <a:r>
              <a:rPr lang="en-US" dirty="0" err="1" smtClean="0"/>
              <a:t>vezměte</a:t>
            </a:r>
            <a:r>
              <a:rPr lang="en-US" dirty="0" smtClean="0"/>
              <a:t> </a:t>
            </a:r>
            <a:r>
              <a:rPr lang="en-US" dirty="0" err="1" smtClean="0"/>
              <a:t>evakuační</a:t>
            </a:r>
            <a:r>
              <a:rPr lang="en-US" dirty="0" smtClean="0"/>
              <a:t> </a:t>
            </a:r>
            <a:r>
              <a:rPr lang="en-US" dirty="0" err="1" smtClean="0"/>
              <a:t>zavazadlo</a:t>
            </a:r>
            <a:r>
              <a:rPr lang="en-US" dirty="0" smtClean="0"/>
              <a:t>, </a:t>
            </a:r>
            <a:r>
              <a:rPr lang="en-US" dirty="0" err="1" smtClean="0"/>
              <a:t>uzamkněte</a:t>
            </a:r>
            <a:r>
              <a:rPr lang="en-US" dirty="0" smtClean="0"/>
              <a:t> </a:t>
            </a:r>
            <a:r>
              <a:rPr lang="en-US" dirty="0" err="1" smtClean="0"/>
              <a:t>byt</a:t>
            </a:r>
            <a:r>
              <a:rPr lang="en-US" dirty="0" smtClean="0"/>
              <a:t>,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dveře</a:t>
            </a:r>
            <a:r>
              <a:rPr lang="en-US" dirty="0" smtClean="0"/>
              <a:t> </a:t>
            </a:r>
            <a:r>
              <a:rPr lang="en-US" dirty="0" err="1" smtClean="0"/>
              <a:t>dejte</a:t>
            </a:r>
            <a:r>
              <a:rPr lang="en-US" dirty="0" smtClean="0"/>
              <a:t> </a:t>
            </a:r>
            <a:r>
              <a:rPr lang="en-US" dirty="0" err="1" smtClean="0"/>
              <a:t>oznámení</a:t>
            </a:r>
            <a:r>
              <a:rPr lang="en-US" dirty="0" smtClean="0"/>
              <a:t>, </a:t>
            </a:r>
            <a:r>
              <a:rPr lang="en-US" dirty="0" err="1" smtClean="0"/>
              <a:t>že</a:t>
            </a:r>
            <a:r>
              <a:rPr lang="en-US" dirty="0" smtClean="0"/>
              <a:t> </a:t>
            </a:r>
            <a:r>
              <a:rPr lang="en-US" dirty="0" err="1" smtClean="0"/>
              <a:t>jste</a:t>
            </a:r>
            <a:r>
              <a:rPr lang="en-US" dirty="0" smtClean="0"/>
              <a:t> </a:t>
            </a:r>
            <a:r>
              <a:rPr lang="en-US" dirty="0" err="1" smtClean="0"/>
              <a:t>byt</a:t>
            </a:r>
            <a:r>
              <a:rPr lang="en-US" dirty="0" smtClean="0"/>
              <a:t> </a:t>
            </a:r>
            <a:r>
              <a:rPr lang="en-US" dirty="0" err="1" smtClean="0"/>
              <a:t>opustili</a:t>
            </a:r>
            <a:r>
              <a:rPr lang="en-US" dirty="0" smtClean="0"/>
              <a:t> a </a:t>
            </a:r>
            <a:r>
              <a:rPr lang="en-US" dirty="0" err="1" smtClean="0"/>
              <a:t>dostavte</a:t>
            </a:r>
            <a:r>
              <a:rPr lang="en-US" dirty="0" smtClean="0"/>
              <a:t> se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určené</a:t>
            </a:r>
            <a:r>
              <a:rPr lang="en-US" dirty="0" smtClean="0"/>
              <a:t> </a:t>
            </a:r>
            <a:r>
              <a:rPr lang="en-US" dirty="0" err="1" smtClean="0"/>
              <a:t>místo</a:t>
            </a:r>
            <a:r>
              <a:rPr lang="en-US" dirty="0" smtClean="0"/>
              <a:t>.</a:t>
            </a:r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ministrativní">
  <a:themeElements>
    <a:clrScheme name="Administrativní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Administrativní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dministrativní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11833</TotalTime>
  <Words>871</Words>
  <Application>Microsoft Office PowerPoint</Application>
  <PresentationFormat>Předvádění na obrazovce (4:3)</PresentationFormat>
  <Paragraphs>159</Paragraphs>
  <Slides>20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20</vt:i4>
      </vt:variant>
    </vt:vector>
  </HeadingPairs>
  <TitlesOfParts>
    <vt:vector size="21" baseType="lpstr">
      <vt:lpstr>Administrativní</vt:lpstr>
      <vt:lpstr>Ochrana obyvatelstva</vt:lpstr>
      <vt:lpstr>Ochrana člověka v souvislosti s mimořádnou událostí</vt:lpstr>
      <vt:lpstr>Varovné signály</vt:lpstr>
      <vt:lpstr>Varovné signály - rozdělení</vt:lpstr>
      <vt:lpstr>Požární poplach</vt:lpstr>
      <vt:lpstr>Všeobecná výstraha</vt:lpstr>
      <vt:lpstr>Evakuace</vt:lpstr>
      <vt:lpstr>Prezentace aplikace PowerPoint</vt:lpstr>
      <vt:lpstr>Opuštění bytu z důvodu evakuace</vt:lpstr>
      <vt:lpstr>Evakuační zavazadlo</vt:lpstr>
      <vt:lpstr>ukrytí</vt:lpstr>
      <vt:lpstr>Prezentace aplikace PowerPoint</vt:lpstr>
      <vt:lpstr>Nouzové přežití v přírodě</vt:lpstr>
      <vt:lpstr>Prezentace aplikace PowerPoint</vt:lpstr>
      <vt:lpstr>Prezentace aplikace PowerPoint</vt:lpstr>
      <vt:lpstr>Prezentace aplikace PowerPoint</vt:lpstr>
      <vt:lpstr>Psychologická a humanitární pomoc</vt:lpstr>
      <vt:lpstr>Video</vt:lpstr>
      <vt:lpstr>Zdroje</vt:lpstr>
      <vt:lpstr>Zdroje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Ochrana obyvatelstva</dc:title>
  <dc:creator>Asus</dc:creator>
  <cp:lastModifiedBy>Slany</cp:lastModifiedBy>
  <cp:revision>624</cp:revision>
  <dcterms:created xsi:type="dcterms:W3CDTF">2013-04-10T14:17:50Z</dcterms:created>
  <dcterms:modified xsi:type="dcterms:W3CDTF">2015-03-19T09:04:49Z</dcterms:modified>
</cp:coreProperties>
</file>