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11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4F2F8A-04DB-4EFE-AB4B-420630F635D9}" type="datetimeFigureOut">
              <a:rPr lang="cs-CZ" smtClean="0"/>
              <a:pPr/>
              <a:t>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F260EE-871F-4B28-AD05-07D8428776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draviakrasa.cz/stres-bolest-zad-spolu-souvisi-vice-nez-si-myslite-902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1196752"/>
            <a:ext cx="6172200" cy="1894362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Úvod do chronických neinfekčních onemocnění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Chronická neinfekční onemocnění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samotnému projevu nemoci dochází pozvolna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chronické = dlouhodobé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neinfekční = nepřenositelné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nejčastější onemocnění: zubní kaz, osteoporóza, cévní mozková příhoda, infarkt myokardu, vysoký krevní tlak, alergie, astma, obezita, cukrovka, nádorová onemocnění…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Rizikové faktory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neovlivnitelné → ty, za které nemůžeme</a:t>
            </a:r>
          </a:p>
          <a:p>
            <a:pPr marL="1097280" lvl="2" indent="-457200"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genetické dispozice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ovlivnitelné → ty, za které můžeme</a:t>
            </a:r>
          </a:p>
          <a:p>
            <a:pPr marL="1097280" lvl="2" indent="-457200"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životní styl (kouření, nadměrné požívání alkoholu, přejídání, nevhodné složení stravy, nedostatek pohybu, stres…)</a:t>
            </a:r>
          </a:p>
          <a:p>
            <a:pPr marL="457200" indent="-457200" algn="just">
              <a:lnSpc>
                <a:spcPct val="150000"/>
              </a:lnSpc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03-stres-a-bolesti-z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548680"/>
            <a:ext cx="4716000" cy="47160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195736" y="5445224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Stres a bolest zad spolu souvisí více než si myslíte | Zdraví a krása. </a:t>
            </a:r>
            <a:r>
              <a:rPr lang="cs-CZ" sz="1000" i="1" dirty="0" smtClean="0">
                <a:latin typeface="Times New Roman" pitchFamily="18" charset="0"/>
                <a:cs typeface="Times New Roman" pitchFamily="18" charset="0"/>
              </a:rPr>
              <a:t>ZDRAVÍ A KRÁSA 2018 – magazín o tom, jak být zdravější a krásnější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 [online]. Copyright © 2014 [cit. 28.03.2018]. Dostupné z: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https://www.zdraviakrasa.cz/stres-bolest-zad-spolu-souvisi-vice-nez-si-myslite-902/</a:t>
            </a: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Prevence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pestrá strava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pravidelné lékařské prohlídky (praktický lékař, zubní lékař, gynekolog…)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pohybová aktivita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méně stresu</a:t>
            </a:r>
          </a:p>
          <a:p>
            <a:pPr algn="just">
              <a:lnSpc>
                <a:spcPct val="15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omezit konzumaci alkoholu, kouření</a:t>
            </a:r>
          </a:p>
          <a:p>
            <a:pPr algn="just">
              <a:lnSpc>
                <a:spcPct val="150000"/>
              </a:lnSpc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159</Words>
  <Application>Microsoft Office PowerPoint</Application>
  <PresentationFormat>Předvádění na obrazovce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Úvod do chronických neinfekčních onemocnění</vt:lpstr>
      <vt:lpstr>Chronická neinfekční onemocnění</vt:lpstr>
      <vt:lpstr>Rizikové faktory</vt:lpstr>
      <vt:lpstr>Prezentace aplikace PowerPoint</vt:lpstr>
      <vt:lpstr>Prevence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chronických neinfekčních onemocnění</dc:title>
  <dc:creator>Uzivatel</dc:creator>
  <cp:lastModifiedBy>Reissmannova</cp:lastModifiedBy>
  <cp:revision>7</cp:revision>
  <dcterms:created xsi:type="dcterms:W3CDTF">2018-03-05T12:36:47Z</dcterms:created>
  <dcterms:modified xsi:type="dcterms:W3CDTF">2018-04-05T11:24:16Z</dcterms:modified>
</cp:coreProperties>
</file>