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1" r:id="rId3"/>
    <p:sldId id="267" r:id="rId4"/>
    <p:sldId id="268" r:id="rId5"/>
    <p:sldId id="269" r:id="rId6"/>
    <p:sldId id="262" r:id="rId7"/>
    <p:sldId id="257" r:id="rId8"/>
    <p:sldId id="272" r:id="rId9"/>
    <p:sldId id="258" r:id="rId10"/>
    <p:sldId id="274" r:id="rId11"/>
    <p:sldId id="275" r:id="rId12"/>
    <p:sldId id="277" r:id="rId13"/>
    <p:sldId id="260" r:id="rId14"/>
    <p:sldId id="270" r:id="rId15"/>
    <p:sldId id="271" r:id="rId16"/>
    <p:sldId id="266" r:id="rId17"/>
    <p:sldId id="276" r:id="rId18"/>
    <p:sldId id="278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0" autoAdjust="0"/>
    <p:restoredTop sz="94660"/>
  </p:normalViewPr>
  <p:slideViewPr>
    <p:cSldViewPr>
      <p:cViewPr varScale="1">
        <p:scale>
          <a:sx n="85" d="100"/>
          <a:sy n="85" d="100"/>
        </p:scale>
        <p:origin x="-1334" y="47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B6E0015-13CB-4553-BD22-CD513AE49215}" type="datetimeFigureOut">
              <a:rPr lang="cs-CZ" smtClean="0"/>
              <a:pPr/>
              <a:t>08.02.2017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4F03B06-7CB1-4E24-BCD7-8D211D66A5E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0015-13CB-4553-BD22-CD513AE49215}" type="datetimeFigureOut">
              <a:rPr lang="cs-CZ" smtClean="0"/>
              <a:pPr/>
              <a:t>08.02.2017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3B06-7CB1-4E24-BCD7-8D211D66A5E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0015-13CB-4553-BD22-CD513AE49215}" type="datetimeFigureOut">
              <a:rPr lang="cs-CZ" smtClean="0"/>
              <a:pPr/>
              <a:t>08.02.2017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3B06-7CB1-4E24-BCD7-8D211D66A5E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B6E0015-13CB-4553-BD22-CD513AE49215}" type="datetimeFigureOut">
              <a:rPr lang="cs-CZ" smtClean="0"/>
              <a:pPr/>
              <a:t>08.02.2017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3B06-7CB1-4E24-BCD7-8D211D66A5E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B6E0015-13CB-4553-BD22-CD513AE49215}" type="datetimeFigureOut">
              <a:rPr lang="cs-CZ" smtClean="0"/>
              <a:pPr/>
              <a:t>08.02.2017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4F03B06-7CB1-4E24-BCD7-8D211D66A5EA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B6E0015-13CB-4553-BD22-CD513AE49215}" type="datetimeFigureOut">
              <a:rPr lang="cs-CZ" smtClean="0"/>
              <a:pPr/>
              <a:t>08.02.2017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4F03B06-7CB1-4E24-BCD7-8D211D66A5E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B6E0015-13CB-4553-BD22-CD513AE49215}" type="datetimeFigureOut">
              <a:rPr lang="cs-CZ" smtClean="0"/>
              <a:pPr/>
              <a:t>08.02.2017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4F03B06-7CB1-4E24-BCD7-8D211D66A5E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0015-13CB-4553-BD22-CD513AE49215}" type="datetimeFigureOut">
              <a:rPr lang="cs-CZ" smtClean="0"/>
              <a:pPr/>
              <a:t>08.02.2017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3B06-7CB1-4E24-BCD7-8D211D66A5E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B6E0015-13CB-4553-BD22-CD513AE49215}" type="datetimeFigureOut">
              <a:rPr lang="cs-CZ" smtClean="0"/>
              <a:pPr/>
              <a:t>08.02.2017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4F03B06-7CB1-4E24-BCD7-8D211D66A5E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B6E0015-13CB-4553-BD22-CD513AE49215}" type="datetimeFigureOut">
              <a:rPr lang="cs-CZ" smtClean="0"/>
              <a:pPr/>
              <a:t>08.02.2017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4F03B06-7CB1-4E24-BCD7-8D211D66A5E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B6E0015-13CB-4553-BD22-CD513AE49215}" type="datetimeFigureOut">
              <a:rPr lang="cs-CZ" smtClean="0"/>
              <a:pPr/>
              <a:t>08.02.2017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4F03B06-7CB1-4E24-BCD7-8D211D66A5E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B6E0015-13CB-4553-BD22-CD513AE49215}" type="datetimeFigureOut">
              <a:rPr lang="cs-CZ" smtClean="0"/>
              <a:pPr/>
              <a:t>08.02.2017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4F03B06-7CB1-4E24-BCD7-8D211D66A5E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JNfr6MWzYU" TargetMode="External"/><Relationship Id="rId2" Type="http://schemas.openxmlformats.org/officeDocument/2006/relationships/hyperlink" Target="https://www.youtube.com/watch?v=W8o7bg8xdmI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mentalpower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UasTTXgvaY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8280920" cy="2088232"/>
          </a:xfrm>
        </p:spPr>
        <p:txBody>
          <a:bodyPr>
            <a:normAutofit/>
          </a:bodyPr>
          <a:lstStyle/>
          <a:p>
            <a:r>
              <a:rPr lang="cs-CZ" sz="5400" dirty="0" smtClean="0"/>
              <a:t>Člověk s postižením </a:t>
            </a:r>
            <a:br>
              <a:rPr lang="cs-CZ" sz="5400" dirty="0" smtClean="0"/>
            </a:br>
            <a:r>
              <a:rPr lang="cs-CZ" sz="5400" dirty="0" smtClean="0"/>
              <a:t>ve filmu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924944"/>
            <a:ext cx="8062912" cy="1752600"/>
          </a:xfrm>
        </p:spPr>
        <p:txBody>
          <a:bodyPr/>
          <a:lstStyle/>
          <a:p>
            <a:r>
              <a:rPr lang="cs-CZ" b="1" dirty="0" smtClean="0"/>
              <a:t>Veronika</a:t>
            </a:r>
            <a:r>
              <a:rPr lang="cs-CZ" dirty="0" smtClean="0"/>
              <a:t> </a:t>
            </a:r>
            <a:r>
              <a:rPr lang="cs-CZ" b="1" dirty="0" smtClean="0"/>
              <a:t>Vašková</a:t>
            </a:r>
          </a:p>
          <a:p>
            <a:endParaRPr lang="cs-CZ" sz="1600" dirty="0" smtClean="0"/>
          </a:p>
          <a:p>
            <a:r>
              <a:rPr lang="cs-CZ" sz="1600" b="1" dirty="0" smtClean="0"/>
              <a:t>Projektový záměr k předmětu SP_VASI</a:t>
            </a:r>
            <a:endParaRPr lang="cs-CZ" sz="1600" b="1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cíle MPPFF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vytvořit takové podmínky a prostředí, které je typické pro filmové festivaly profesionálních herců</a:t>
            </a:r>
          </a:p>
          <a:p>
            <a:r>
              <a:rPr lang="cs-CZ" dirty="0" smtClean="0"/>
              <a:t>Umožnit handicapovaným lidem prožít slavnostní a noblesní chvíle mezi lidmi bez handicapu</a:t>
            </a:r>
          </a:p>
          <a:p>
            <a:r>
              <a:rPr lang="cs-CZ" dirty="0" smtClean="0"/>
              <a:t>ukázat zdravým lidem, že tito lidé jsou jim v umělecké tvorbě a prožívání zcela vyrovnaní</a:t>
            </a:r>
          </a:p>
          <a:p>
            <a:r>
              <a:rPr lang="cs-CZ" dirty="0" smtClean="0"/>
              <a:t>přesvědčit širokou veřejnost o této jejich schopnosti a přesvědčit lidi s handicapem, že umělecky mají ve společnosti rovnocenné a pevné místo</a:t>
            </a:r>
          </a:p>
          <a:p>
            <a:endParaRPr lang="cs-CZ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cíle MPPFF</a:t>
            </a:r>
            <a:endParaRPr lang="cs-CZ" dirty="0"/>
          </a:p>
        </p:txBody>
      </p:sp>
      <p:pic>
        <p:nvPicPr>
          <p:cNvPr id="4" name="Zástupný symbol pro obsah 3" descr="cerevny-kobere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628800"/>
            <a:ext cx="5304428" cy="3528392"/>
          </a:xfrm>
        </p:spPr>
      </p:pic>
      <p:pic>
        <p:nvPicPr>
          <p:cNvPr id="5" name="Obrázek 4" descr="limuzin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3466708"/>
            <a:ext cx="4860032" cy="3232789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Ozvěny MPPFF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Doprovodné akce MPPFF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Pořádají se v různých městech po České republice, ale i v zahraničí</a:t>
            </a:r>
          </a:p>
          <a:p>
            <a:endParaRPr lang="cs-CZ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Filmy na MPPFF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Domov pod hradem </a:t>
            </a:r>
            <a:r>
              <a:rPr lang="cs-CZ" dirty="0" err="1" smtClean="0"/>
              <a:t>Žampach</a:t>
            </a:r>
            <a:endParaRPr lang="cs-CZ" dirty="0" smtClean="0"/>
          </a:p>
          <a:p>
            <a:pPr lvl="1"/>
            <a:r>
              <a:rPr lang="cs-CZ" dirty="0" smtClean="0"/>
              <a:t>Lásku hory přináší</a:t>
            </a:r>
          </a:p>
          <a:p>
            <a:pPr lvl="1"/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www.youtube.com/watch?v=W8o7bg8xdmI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www.youtube.com/watch?v=YJNfr6MWzYU</a:t>
            </a:r>
            <a:endParaRPr lang="cs-CZ" dirty="0" smtClean="0"/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Obdobné 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MoMentální</a:t>
            </a:r>
            <a:r>
              <a:rPr lang="cs-CZ" dirty="0" smtClean="0"/>
              <a:t> scéna</a:t>
            </a:r>
          </a:p>
          <a:p>
            <a:pPr lvl="1"/>
            <a:r>
              <a:rPr lang="cs-CZ" dirty="0" err="1" smtClean="0"/>
              <a:t>MoMentílní</a:t>
            </a:r>
            <a:r>
              <a:rPr lang="cs-CZ" dirty="0" smtClean="0"/>
              <a:t> film</a:t>
            </a:r>
          </a:p>
          <a:p>
            <a:pPr lvl="1"/>
            <a:r>
              <a:rPr lang="cs-CZ" dirty="0" err="1" smtClean="0"/>
              <a:t>MoMentální</a:t>
            </a:r>
            <a:r>
              <a:rPr lang="cs-CZ" dirty="0" smtClean="0"/>
              <a:t> divadlo</a:t>
            </a:r>
          </a:p>
          <a:p>
            <a:pPr lvl="2"/>
            <a:r>
              <a:rPr lang="cs-CZ" dirty="0" smtClean="0"/>
              <a:t>Projekty organizace POHODA, které dávají prostor k uměleckému vyjádření lidem s jakýmkoliv hendikepem </a:t>
            </a:r>
            <a:endParaRPr lang="cs-CZ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Přínos filmu pro lidi </a:t>
            </a:r>
            <a:br>
              <a:rPr lang="cs-CZ" dirty="0" smtClean="0"/>
            </a:br>
            <a:r>
              <a:rPr lang="cs-CZ" dirty="0" smtClean="0"/>
              <a:t>s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Umožňuje uměleckou seberealizaci</a:t>
            </a:r>
          </a:p>
          <a:p>
            <a:r>
              <a:rPr lang="cs-CZ" dirty="0" smtClean="0"/>
              <a:t>Napomáhá duševnímu rozvoji</a:t>
            </a:r>
          </a:p>
          <a:p>
            <a:r>
              <a:rPr lang="cs-CZ" dirty="0" smtClean="0"/>
              <a:t>Umožňuje vybočit z denních rutin</a:t>
            </a:r>
          </a:p>
          <a:p>
            <a:r>
              <a:rPr lang="cs-CZ" dirty="0" smtClean="0"/>
              <a:t>Přispívá k integraci a inkluzi lidí s postižením do společnosti</a:t>
            </a:r>
          </a:p>
          <a:p>
            <a:endParaRPr lang="cs-CZ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 filmu lidí s postižením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Dokazuje, že…</a:t>
            </a:r>
          </a:p>
          <a:p>
            <a:pPr lvl="1"/>
            <a:r>
              <a:rPr lang="cs-CZ" dirty="0" smtClean="0"/>
              <a:t> …lidé s postižením mohou natočit plnohodnotný film</a:t>
            </a:r>
          </a:p>
          <a:p>
            <a:pPr lvl="1"/>
            <a:r>
              <a:rPr lang="cs-CZ" dirty="0" smtClean="0"/>
              <a:t>…mohou žít normálním životem, mít zájmy a trávit volný čas smysluplnou činností</a:t>
            </a:r>
          </a:p>
          <a:p>
            <a:r>
              <a:rPr lang="cs-CZ" dirty="0" smtClean="0"/>
              <a:t>Sblížení intaktní společnosti a společnosti lidí s postižením, větší začlenění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by se dalo zlepšit?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Větší mediální podpora akce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Možnost vysílat filmy ve veřejnoprávní televizi i komerčních kanálech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	      Děkuji za pozornost.</a:t>
            </a:r>
            <a:endParaRPr lang="cs-CZ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Filmový průmysl a lidé s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Postižení jako takové je pro filmový průmysl atraktivním tématem</a:t>
            </a:r>
          </a:p>
          <a:p>
            <a:r>
              <a:rPr lang="cs-CZ" dirty="0" smtClean="0"/>
              <a:t>Častější je téma autismu či různých syndromů</a:t>
            </a:r>
          </a:p>
          <a:p>
            <a:r>
              <a:rPr lang="cs-CZ" dirty="0" smtClean="0"/>
              <a:t>Filmy přibližují veřejnosti daná postižení a dostávají je tak do povědomí diváků</a:t>
            </a:r>
          </a:p>
          <a:p>
            <a:r>
              <a:rPr lang="cs-CZ" dirty="0" smtClean="0"/>
              <a:t>Herců s postižením, kteří se prosadili na velkém plátně je jen mizivé procento</a:t>
            </a:r>
          </a:p>
          <a:p>
            <a:endParaRPr lang="cs-CZ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Slavní herci s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Jan Potměšil</a:t>
            </a:r>
          </a:p>
          <a:p>
            <a:pPr lvl="1"/>
            <a:r>
              <a:rPr lang="cs-CZ" dirty="0" smtClean="0"/>
              <a:t>Ochrnutí dolních končetin v důsledku autonehody</a:t>
            </a:r>
          </a:p>
          <a:p>
            <a:pPr lvl="1"/>
            <a:endParaRPr lang="cs-CZ" dirty="0" smtClean="0"/>
          </a:p>
        </p:txBody>
      </p:sp>
      <p:pic>
        <p:nvPicPr>
          <p:cNvPr id="4" name="Obrázek 3" descr="Potměš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2996952"/>
            <a:ext cx="4320480" cy="3470100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Slavní herci s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Jiří </a:t>
            </a:r>
            <a:r>
              <a:rPr lang="cs-CZ" dirty="0" err="1" smtClean="0"/>
              <a:t>Krytinář</a:t>
            </a:r>
            <a:endParaRPr lang="cs-CZ" dirty="0" smtClean="0"/>
          </a:p>
          <a:p>
            <a:r>
              <a:rPr lang="cs-CZ" dirty="0" smtClean="0"/>
              <a:t>Peter </a:t>
            </a:r>
            <a:r>
              <a:rPr lang="cs-CZ" dirty="0" err="1" smtClean="0"/>
              <a:t>Dinklage</a:t>
            </a:r>
            <a:endParaRPr lang="cs-CZ" dirty="0" smtClean="0"/>
          </a:p>
          <a:p>
            <a:pPr lvl="1"/>
            <a:r>
              <a:rPr lang="cs-CZ" dirty="0" smtClean="0"/>
              <a:t>Forma tělesného </a:t>
            </a:r>
          </a:p>
          <a:p>
            <a:pPr lvl="1">
              <a:buNone/>
            </a:pPr>
            <a:r>
              <a:rPr lang="cs-CZ" dirty="0" smtClean="0"/>
              <a:t>postižení </a:t>
            </a:r>
            <a:r>
              <a:rPr lang="cs-CZ" i="1" dirty="0" smtClean="0"/>
              <a:t>liliputánství</a:t>
            </a:r>
          </a:p>
          <a:p>
            <a:pPr lvl="1"/>
            <a:endParaRPr lang="cs-CZ" i="1" dirty="0"/>
          </a:p>
        </p:txBody>
      </p:sp>
      <p:pic>
        <p:nvPicPr>
          <p:cNvPr id="4" name="Obrázek 3" descr="peter-dinklage-20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1772816"/>
            <a:ext cx="3070494" cy="4621093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Slavní herci s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Deanne</a:t>
            </a:r>
            <a:r>
              <a:rPr lang="cs-CZ" dirty="0" smtClean="0"/>
              <a:t> </a:t>
            </a:r>
            <a:r>
              <a:rPr lang="cs-CZ" dirty="0" err="1" smtClean="0"/>
              <a:t>Bray</a:t>
            </a:r>
            <a:endParaRPr lang="cs-CZ" dirty="0" smtClean="0"/>
          </a:p>
          <a:p>
            <a:pPr lvl="1"/>
            <a:r>
              <a:rPr lang="cs-CZ" dirty="0" smtClean="0"/>
              <a:t>Hluchota</a:t>
            </a:r>
          </a:p>
          <a:p>
            <a:r>
              <a:rPr lang="cs-CZ" dirty="0" smtClean="0"/>
              <a:t>Robert Morgan</a:t>
            </a:r>
          </a:p>
          <a:p>
            <a:pPr lvl="1"/>
            <a:r>
              <a:rPr lang="cs-CZ" dirty="0" smtClean="0"/>
              <a:t>slepota</a:t>
            </a:r>
          </a:p>
          <a:p>
            <a:r>
              <a:rPr lang="cs-CZ" dirty="0" err="1" smtClean="0"/>
              <a:t>Woody</a:t>
            </a:r>
            <a:r>
              <a:rPr lang="cs-CZ" dirty="0" smtClean="0"/>
              <a:t> Allen</a:t>
            </a:r>
          </a:p>
          <a:p>
            <a:pPr lvl="1"/>
            <a:r>
              <a:rPr lang="cs-CZ" dirty="0" smtClean="0"/>
              <a:t>Autismus, </a:t>
            </a:r>
            <a:r>
              <a:rPr lang="cs-CZ" dirty="0" err="1" smtClean="0"/>
              <a:t>Aspergerův</a:t>
            </a:r>
            <a:r>
              <a:rPr lang="cs-CZ" dirty="0" smtClean="0"/>
              <a:t> syndrom</a:t>
            </a:r>
            <a:endParaRPr lang="cs-CZ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Filmový průmysl a lidé s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Příklady českých filmů:</a:t>
            </a:r>
          </a:p>
          <a:p>
            <a:pPr lvl="1"/>
            <a:r>
              <a:rPr lang="cs-CZ" dirty="0" smtClean="0"/>
              <a:t>Normální autistický film</a:t>
            </a:r>
          </a:p>
          <a:p>
            <a:pPr lvl="1"/>
            <a:r>
              <a:rPr lang="cs-CZ" dirty="0" smtClean="0"/>
              <a:t>Pojedeme k moři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Příklady slavných zahraničních filmů:</a:t>
            </a:r>
          </a:p>
          <a:p>
            <a:pPr lvl="1"/>
            <a:r>
              <a:rPr lang="cs-CZ" dirty="0" err="1" smtClean="0"/>
              <a:t>Rain</a:t>
            </a:r>
            <a:r>
              <a:rPr lang="cs-CZ" dirty="0" smtClean="0"/>
              <a:t> Man (Autismus)</a:t>
            </a:r>
          </a:p>
          <a:p>
            <a:pPr lvl="1"/>
            <a:r>
              <a:rPr lang="cs-CZ" dirty="0" smtClean="0"/>
              <a:t>Nedotknutelní (tělesné postižení)</a:t>
            </a:r>
          </a:p>
          <a:p>
            <a:pPr lvl="1"/>
            <a:r>
              <a:rPr lang="cs-CZ" dirty="0" smtClean="0"/>
              <a:t>Café de </a:t>
            </a:r>
            <a:r>
              <a:rPr lang="cs-CZ" dirty="0" err="1" smtClean="0"/>
              <a:t>Flore</a:t>
            </a:r>
            <a:r>
              <a:rPr lang="cs-CZ" dirty="0" smtClean="0"/>
              <a:t> (Downův syndrom)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Mental</a:t>
            </a:r>
            <a:r>
              <a:rPr lang="cs-CZ" dirty="0" smtClean="0"/>
              <a:t> POWER </a:t>
            </a:r>
            <a:br>
              <a:rPr lang="cs-CZ" dirty="0" smtClean="0"/>
            </a:br>
            <a:r>
              <a:rPr lang="cs-CZ" dirty="0" err="1" smtClean="0"/>
              <a:t>Prague</a:t>
            </a:r>
            <a:r>
              <a:rPr lang="cs-CZ" dirty="0" smtClean="0"/>
              <a:t> Film Festival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Mezinárodní filmový festival (ne)herců s mentálním a kombinovaným postižením</a:t>
            </a: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mentalpower.cz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logoMPPF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4077072"/>
            <a:ext cx="5613826" cy="2149976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Mental</a:t>
            </a:r>
            <a:r>
              <a:rPr lang="cs-CZ" dirty="0" smtClean="0"/>
              <a:t> POWER</a:t>
            </a:r>
            <a:br>
              <a:rPr lang="cs-CZ" dirty="0" smtClean="0"/>
            </a:br>
            <a:r>
              <a:rPr lang="cs-CZ" dirty="0" err="1" smtClean="0"/>
              <a:t>Prague</a:t>
            </a:r>
            <a:r>
              <a:rPr lang="cs-CZ" dirty="0" smtClean="0"/>
              <a:t> Film Festival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cs-CZ" i="1" dirty="0" smtClean="0"/>
              <a:t>Dále jen MPPFF</a:t>
            </a:r>
          </a:p>
          <a:p>
            <a:r>
              <a:rPr lang="cs-CZ" dirty="0" smtClean="0"/>
              <a:t>MPPFF je světově ojedinělý projekt</a:t>
            </a:r>
          </a:p>
          <a:p>
            <a:r>
              <a:rPr lang="cs-CZ" dirty="0" smtClean="0"/>
              <a:t>Pořádá se každoročně již od roku 2006</a:t>
            </a:r>
          </a:p>
          <a:p>
            <a:r>
              <a:rPr lang="cs-CZ" dirty="0" smtClean="0"/>
              <a:t>Myšlenkou festivalu je vytvořit podmínky pro uměleckou seberealizaci lidí s postižením</a:t>
            </a:r>
          </a:p>
          <a:p>
            <a:endParaRPr lang="cs-CZ" i="1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Mental</a:t>
            </a:r>
            <a:r>
              <a:rPr lang="cs-CZ" dirty="0" smtClean="0"/>
              <a:t> POWER </a:t>
            </a:r>
            <a:br>
              <a:rPr lang="cs-CZ" dirty="0" smtClean="0"/>
            </a:br>
            <a:r>
              <a:rPr lang="cs-CZ" dirty="0" err="1" smtClean="0"/>
              <a:t>Prague</a:t>
            </a:r>
            <a:r>
              <a:rPr lang="cs-CZ" dirty="0" smtClean="0"/>
              <a:t> Film Festival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https://www.youtube.com/watch?v=UasTTXgvaYo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1719914_1419594_Ima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1916832"/>
            <a:ext cx="4645496" cy="3099975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4762</TotalTime>
  <Words>393</Words>
  <Application>Microsoft Office PowerPoint</Application>
  <PresentationFormat>Předvádění na obrazovce (4:3)</PresentationFormat>
  <Paragraphs>91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Talent</vt:lpstr>
      <vt:lpstr>Člověk s postižením  ve filmu</vt:lpstr>
      <vt:lpstr>Filmový průmysl a lidé s postižením</vt:lpstr>
      <vt:lpstr>Slavní herci s postižením</vt:lpstr>
      <vt:lpstr>Slavní herci s postižením</vt:lpstr>
      <vt:lpstr>Slavní herci s postižením</vt:lpstr>
      <vt:lpstr>Filmový průmysl a lidé s postižením</vt:lpstr>
      <vt:lpstr>Mental POWER  Prague Film Festival</vt:lpstr>
      <vt:lpstr>Mental POWER Prague Film Festival</vt:lpstr>
      <vt:lpstr>Mental POWER  Prague Film Festival</vt:lpstr>
      <vt:lpstr>Hlavní cíle MPPFF</vt:lpstr>
      <vt:lpstr>Hlavní cíle MPPFF</vt:lpstr>
      <vt:lpstr>Ozvěny MPPFF</vt:lpstr>
      <vt:lpstr>Filmy na MPPFF</vt:lpstr>
      <vt:lpstr>Obdobné projekty</vt:lpstr>
      <vt:lpstr>Přínos filmu pro lidi  s postižením</vt:lpstr>
      <vt:lpstr>Přínos filmu lidí s postižením společnosti</vt:lpstr>
      <vt:lpstr>Co by se dalo zlepšit?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Člověk s postižením ve filmu, fotografii a výtvarném umění</dc:title>
  <dc:creator>Adam Trocha</dc:creator>
  <cp:lastModifiedBy>Adam Trocha</cp:lastModifiedBy>
  <cp:revision>58</cp:revision>
  <dcterms:created xsi:type="dcterms:W3CDTF">2017-02-05T12:42:11Z</dcterms:created>
  <dcterms:modified xsi:type="dcterms:W3CDTF">2017-02-08T20:30:38Z</dcterms:modified>
</cp:coreProperties>
</file>