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69" r:id="rId4"/>
    <p:sldId id="258" r:id="rId5"/>
    <p:sldId id="264" r:id="rId6"/>
    <p:sldId id="279" r:id="rId7"/>
    <p:sldId id="280" r:id="rId8"/>
    <p:sldId id="259" r:id="rId9"/>
    <p:sldId id="267" r:id="rId10"/>
    <p:sldId id="284" r:id="rId11"/>
    <p:sldId id="281" r:id="rId12"/>
    <p:sldId id="282" r:id="rId13"/>
    <p:sldId id="283" r:id="rId14"/>
    <p:sldId id="285" r:id="rId15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ED413-3C8C-4C06-A43D-EC61D614EEB7}" type="datetimeFigureOut">
              <a:rPr lang="cs-CZ" smtClean="0"/>
              <a:t>13.3.2018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AA6FA-0FB2-4A6A-8512-1C1B69A0D7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254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7F991F4-FF87-4BAC-9D4E-774AB3A2760B}" type="datetimeFigureOut">
              <a:rPr lang="cs-CZ" smtClean="0"/>
              <a:t>13.3.2018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CC4275F-871C-4565-9A5A-15D1910A14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91F4-FF87-4BAC-9D4E-774AB3A2760B}" type="datetimeFigureOut">
              <a:rPr lang="cs-CZ" smtClean="0"/>
              <a:t>13.3.2018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275F-871C-4565-9A5A-15D1910A14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91F4-FF87-4BAC-9D4E-774AB3A2760B}" type="datetimeFigureOut">
              <a:rPr lang="cs-CZ" smtClean="0"/>
              <a:t>13.3.2018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275F-871C-4565-9A5A-15D1910A14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91F4-FF87-4BAC-9D4E-774AB3A2760B}" type="datetimeFigureOut">
              <a:rPr lang="cs-CZ" smtClean="0"/>
              <a:t>13.3.2018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275F-871C-4565-9A5A-15D1910A14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91F4-FF87-4BAC-9D4E-774AB3A2760B}" type="datetimeFigureOut">
              <a:rPr lang="cs-CZ" smtClean="0"/>
              <a:t>13.3.2018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275F-871C-4565-9A5A-15D1910A14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91F4-FF87-4BAC-9D4E-774AB3A2760B}" type="datetimeFigureOut">
              <a:rPr lang="cs-CZ" smtClean="0"/>
              <a:t>13.3.2018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275F-871C-4565-9A5A-15D1910A14E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91F4-FF87-4BAC-9D4E-774AB3A2760B}" type="datetimeFigureOut">
              <a:rPr lang="cs-CZ" smtClean="0"/>
              <a:t>13.3.2018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275F-871C-4565-9A5A-15D1910A14E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91F4-FF87-4BAC-9D4E-774AB3A2760B}" type="datetimeFigureOut">
              <a:rPr lang="cs-CZ" smtClean="0"/>
              <a:t>13.3.2018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275F-871C-4565-9A5A-15D1910A14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91F4-FF87-4BAC-9D4E-774AB3A2760B}" type="datetimeFigureOut">
              <a:rPr lang="cs-CZ" smtClean="0"/>
              <a:t>13.3.2018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275F-871C-4565-9A5A-15D1910A14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7F991F4-FF87-4BAC-9D4E-774AB3A2760B}" type="datetimeFigureOut">
              <a:rPr lang="cs-CZ" smtClean="0"/>
              <a:t>13.3.2018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CC4275F-871C-4565-9A5A-15D1910A14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7F991F4-FF87-4BAC-9D4E-774AB3A2760B}" type="datetimeFigureOut">
              <a:rPr lang="cs-CZ" smtClean="0"/>
              <a:t>13.3.2018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CC4275F-871C-4565-9A5A-15D1910A14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7F991F4-FF87-4BAC-9D4E-774AB3A2760B}" type="datetimeFigureOut">
              <a:rPr lang="cs-CZ" smtClean="0"/>
              <a:t>13.3.2018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CC4275F-871C-4565-9A5A-15D1910A14E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ialovam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Základy speciální pedagogiky - ETOPEDIE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 Michaela Fialová</a:t>
            </a:r>
          </a:p>
          <a:p>
            <a:r>
              <a:rPr lang="cs-CZ" dirty="0" smtClean="0"/>
              <a:t>Email</a:t>
            </a:r>
            <a:r>
              <a:rPr lang="cs-CZ" dirty="0"/>
              <a:t>: </a:t>
            </a:r>
            <a:r>
              <a:rPr lang="cs-CZ" dirty="0" smtClean="0">
                <a:hlinkClick r:id="rId2"/>
              </a:rPr>
              <a:t>fialovam@mail.muni.cz</a:t>
            </a:r>
            <a:endParaRPr lang="cs-CZ" dirty="0" smtClean="0"/>
          </a:p>
          <a:p>
            <a:r>
              <a:rPr lang="cs-CZ" dirty="0" smtClean="0"/>
              <a:t>Poříčí 9, </a:t>
            </a:r>
            <a:r>
              <a:rPr lang="cs-CZ" dirty="0"/>
              <a:t>1</a:t>
            </a:r>
            <a:r>
              <a:rPr lang="cs-CZ" dirty="0" smtClean="0"/>
              <a:t>. patro</a:t>
            </a:r>
          </a:p>
          <a:p>
            <a:r>
              <a:rPr lang="cs-CZ" dirty="0" smtClean="0"/>
              <a:t>Konzultační hodiny: </a:t>
            </a:r>
            <a:r>
              <a:rPr lang="cs-CZ" dirty="0" smtClean="0"/>
              <a:t> úterý 16:00 – 16:30</a:t>
            </a:r>
          </a:p>
          <a:p>
            <a:r>
              <a:rPr lang="cs-CZ" dirty="0" smtClean="0"/>
              <a:t>A </a:t>
            </a:r>
            <a:r>
              <a:rPr lang="cs-CZ" dirty="0" smtClean="0"/>
              <a:t>po </a:t>
            </a:r>
            <a:r>
              <a:rPr lang="cs-CZ" dirty="0" smtClean="0"/>
              <a:t>písemné domluvě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61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10 bodů – A</a:t>
            </a:r>
          </a:p>
          <a:p>
            <a:r>
              <a:rPr lang="cs-CZ" dirty="0" smtClean="0"/>
              <a:t>9 bodů – B</a:t>
            </a:r>
          </a:p>
          <a:p>
            <a:r>
              <a:rPr lang="cs-CZ" dirty="0" smtClean="0"/>
              <a:t>8 bodů – C</a:t>
            </a:r>
          </a:p>
          <a:p>
            <a:r>
              <a:rPr lang="cs-CZ" dirty="0" smtClean="0"/>
              <a:t>7bodů – D</a:t>
            </a:r>
          </a:p>
          <a:p>
            <a:r>
              <a:rPr lang="cs-CZ" dirty="0" smtClean="0"/>
              <a:t>6 bodů- 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417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do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Seminář bude 1x za 14 dní</a:t>
            </a:r>
          </a:p>
          <a:p>
            <a:pPr marL="0" indent="0">
              <a:buNone/>
            </a:pPr>
            <a:r>
              <a:rPr lang="cs-CZ" dirty="0" smtClean="0"/>
              <a:t>1 skupina</a:t>
            </a: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Adamičková B. – Kučerová N. 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 skupina</a:t>
            </a:r>
          </a:p>
          <a:p>
            <a:pPr>
              <a:buFontTx/>
              <a:buChar char="-"/>
            </a:pPr>
            <a:r>
              <a:rPr lang="cs-CZ" dirty="0" smtClean="0"/>
              <a:t>Kvasničková T. – </a:t>
            </a:r>
            <a:r>
              <a:rPr lang="cs-CZ" dirty="0" err="1" smtClean="0"/>
              <a:t>Zubíková</a:t>
            </a:r>
            <a:r>
              <a:rPr lang="cs-CZ" dirty="0" smtClean="0"/>
              <a:t> L.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85378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 setkání</a:t>
            </a:r>
          </a:p>
          <a:p>
            <a:pPr marL="0" indent="0">
              <a:buNone/>
            </a:pPr>
            <a:r>
              <a:rPr lang="cs-CZ" dirty="0" smtClean="0"/>
              <a:t>6. Března</a:t>
            </a:r>
          </a:p>
          <a:p>
            <a:pPr marL="0" indent="0">
              <a:buNone/>
            </a:pPr>
            <a:r>
              <a:rPr lang="cs-CZ" dirty="0" smtClean="0"/>
              <a:t>20. Března</a:t>
            </a:r>
          </a:p>
          <a:p>
            <a:pPr marL="0" indent="0">
              <a:buNone/>
            </a:pPr>
            <a:r>
              <a:rPr lang="cs-CZ" dirty="0" smtClean="0"/>
              <a:t>3. Dubna</a:t>
            </a:r>
          </a:p>
          <a:p>
            <a:pPr marL="0" indent="0">
              <a:buNone/>
            </a:pPr>
            <a:r>
              <a:rPr lang="cs-CZ" dirty="0" smtClean="0"/>
              <a:t>17. Dubna – možný </a:t>
            </a:r>
            <a:r>
              <a:rPr lang="cs-CZ" dirty="0" err="1" smtClean="0"/>
              <a:t>předtermín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66481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13. března</a:t>
            </a:r>
          </a:p>
          <a:p>
            <a:r>
              <a:rPr lang="cs-CZ" dirty="0" smtClean="0"/>
              <a:t>27. března</a:t>
            </a:r>
          </a:p>
          <a:p>
            <a:r>
              <a:rPr lang="cs-CZ" dirty="0" smtClean="0"/>
              <a:t>10. dubna</a:t>
            </a:r>
          </a:p>
          <a:p>
            <a:r>
              <a:rPr lang="cs-CZ" dirty="0" smtClean="0"/>
              <a:t>24. dubna – možný </a:t>
            </a:r>
            <a:r>
              <a:rPr lang="cs-CZ" dirty="0" err="1" smtClean="0"/>
              <a:t>předtermín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608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Příští hodina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Připravte si na příští hodinu myšlenkovou mapu s klíčovým pojmem </a:t>
            </a:r>
            <a:r>
              <a:rPr lang="cs-CZ" dirty="0" err="1" smtClean="0"/>
              <a:t>etopedie</a:t>
            </a:r>
            <a:endParaRPr lang="cs-CZ" dirty="0" smtClean="0"/>
          </a:p>
          <a:p>
            <a:r>
              <a:rPr lang="cs-CZ" dirty="0" smtClean="0"/>
              <a:t>Vneste do ní veškeré témata a poruchy o kterých se chcete co nejvíce dozvědět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12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Podmínky k ukončení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924943"/>
            <a:ext cx="6196405" cy="279812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3200" dirty="0" smtClean="0"/>
              <a:t>Účast </a:t>
            </a:r>
            <a:r>
              <a:rPr lang="cs-CZ" sz="3200" dirty="0"/>
              <a:t>na semináři </a:t>
            </a:r>
            <a:r>
              <a:rPr lang="cs-CZ" sz="3200" dirty="0" smtClean="0"/>
              <a:t> 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Zpracování úkolu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Písemná </a:t>
            </a:r>
            <a:r>
              <a:rPr lang="cs-CZ" sz="3200" dirty="0"/>
              <a:t>zkouška</a:t>
            </a:r>
          </a:p>
        </p:txBody>
      </p:sp>
    </p:spTree>
    <p:extLst>
      <p:ext uri="{BB962C8B-B14F-4D97-AF65-F5344CB8AC3E}">
        <p14:creationId xmlns:p14="http://schemas.microsoft.com/office/powerpoint/2010/main" val="222692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Absence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Možnost jedné absence bez omluvy</a:t>
            </a:r>
          </a:p>
          <a:p>
            <a:r>
              <a:rPr lang="cs-CZ" b="1" dirty="0" smtClean="0"/>
              <a:t>Zbytek po dohodě s vyučujícím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88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Seminární práce na </a:t>
            </a:r>
            <a:r>
              <a:rPr lang="cs-CZ" dirty="0" err="1" smtClean="0"/>
              <a:t>etopedické</a:t>
            </a:r>
            <a:r>
              <a:rPr lang="cs-CZ" dirty="0" smtClean="0"/>
              <a:t> téma</a:t>
            </a:r>
          </a:p>
          <a:p>
            <a:pPr marL="0" indent="0">
              <a:buNone/>
            </a:pPr>
            <a:r>
              <a:rPr lang="cs-CZ" dirty="0" smtClean="0"/>
              <a:t>    nebo</a:t>
            </a:r>
          </a:p>
          <a:p>
            <a:pPr>
              <a:buFontTx/>
              <a:buChar char="-"/>
            </a:pPr>
            <a:r>
              <a:rPr lang="cs-CZ" dirty="0" smtClean="0"/>
              <a:t>Návštěva zařízení pro děti a mladistvé s PCHE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36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Seminární práce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 smtClean="0"/>
              <a:t>Seminární práci vypracujete v rozsahu min. 4 normostrany na téma konkrétní PCHE</a:t>
            </a:r>
          </a:p>
          <a:p>
            <a:pPr marL="0" indent="0">
              <a:buNone/>
            </a:pPr>
            <a:r>
              <a:rPr lang="cs-CZ" sz="1800" dirty="0" smtClean="0"/>
              <a:t>(šikana, záškoláctví, návykové chování, lhaní, krádeže, </a:t>
            </a:r>
            <a:r>
              <a:rPr lang="cs-CZ" sz="1800" dirty="0" err="1" smtClean="0"/>
              <a:t>útěkářství</a:t>
            </a:r>
            <a:r>
              <a:rPr lang="cs-CZ" sz="1800" dirty="0"/>
              <a:t> </a:t>
            </a:r>
            <a:r>
              <a:rPr lang="cs-CZ" sz="1800" dirty="0" smtClean="0"/>
              <a:t>aj.)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Možnost vypracování ve dvojice – v tom případě se počet stran dvojnásobí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6256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Návštěva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Vyberete si zařízení a uskutečníte návštěvu </a:t>
            </a:r>
          </a:p>
          <a:p>
            <a:r>
              <a:rPr lang="cs-CZ" dirty="0" smtClean="0"/>
              <a:t>Výstupem bude potvrzení o návštěvě zařízení a jeho popis</a:t>
            </a:r>
          </a:p>
          <a:p>
            <a:r>
              <a:rPr lang="cs-CZ" dirty="0" smtClean="0"/>
              <a:t>Možnost absolvovat ve dvojici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549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Bodování úkolu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 bude tvořit 40% známky. </a:t>
            </a:r>
          </a:p>
          <a:p>
            <a:r>
              <a:rPr lang="cs-CZ" dirty="0" smtClean="0"/>
              <a:t>Můžete tedy získat max. 4 body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521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 odevzdání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 odevzdáte nejpozději do 30. dubna 2018 do </a:t>
            </a:r>
            <a:r>
              <a:rPr lang="cs-CZ" dirty="0" err="1" smtClean="0"/>
              <a:t>odevzdávárny</a:t>
            </a:r>
            <a:r>
              <a:rPr lang="cs-CZ" dirty="0" smtClean="0"/>
              <a:t> ve studijních materiálech, poté již nebude možné úkol odevzdat a získat body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9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Písemná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dirty="0" smtClean="0"/>
              <a:t>max</a:t>
            </a:r>
            <a:r>
              <a:rPr lang="cs-CZ" dirty="0"/>
              <a:t>. </a:t>
            </a:r>
            <a:r>
              <a:rPr lang="cs-CZ" dirty="0" smtClean="0"/>
              <a:t>6 bodů</a:t>
            </a:r>
          </a:p>
          <a:p>
            <a:r>
              <a:rPr lang="cs-CZ" dirty="0" smtClean="0"/>
              <a:t>písemná </a:t>
            </a:r>
            <a:r>
              <a:rPr lang="cs-CZ" dirty="0"/>
              <a:t>zkouška se bude skládat </a:t>
            </a:r>
            <a:r>
              <a:rPr lang="cs-CZ" dirty="0" smtClean="0"/>
              <a:t>ze šesti </a:t>
            </a:r>
            <a:r>
              <a:rPr lang="cs-CZ" dirty="0"/>
              <a:t>otevřených </a:t>
            </a:r>
            <a:r>
              <a:rPr lang="cs-CZ" dirty="0" smtClean="0"/>
              <a:t>otázek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61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513</TotalTime>
  <Words>282</Words>
  <Application>Microsoft Office PowerPoint</Application>
  <PresentationFormat>Předvádění na obrazovce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Špendlík</vt:lpstr>
      <vt:lpstr>Základy speciální pedagogiky - ETOPEDIE</vt:lpstr>
      <vt:lpstr>Podmínky k ukončení předmětu </vt:lpstr>
      <vt:lpstr>Absence</vt:lpstr>
      <vt:lpstr>Úkol</vt:lpstr>
      <vt:lpstr>Seminární práce </vt:lpstr>
      <vt:lpstr>Návštěva zařízení</vt:lpstr>
      <vt:lpstr>Bodování úkolu</vt:lpstr>
      <vt:lpstr>Termín odevzdání</vt:lpstr>
      <vt:lpstr>Písemná zkouška</vt:lpstr>
      <vt:lpstr>Bodování předmětu</vt:lpstr>
      <vt:lpstr>Rozdělení do skupin</vt:lpstr>
      <vt:lpstr>1 skupina</vt:lpstr>
      <vt:lpstr>2 skupina</vt:lpstr>
      <vt:lpstr>Příští hodina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speciální pedagogiky - ETOPEDIE</dc:title>
  <dc:creator>Novakova</dc:creator>
  <cp:lastModifiedBy>host</cp:lastModifiedBy>
  <cp:revision>31</cp:revision>
  <cp:lastPrinted>2014-09-22T09:52:34Z</cp:lastPrinted>
  <dcterms:created xsi:type="dcterms:W3CDTF">2014-09-22T07:17:08Z</dcterms:created>
  <dcterms:modified xsi:type="dcterms:W3CDTF">2018-03-13T14:23:15Z</dcterms:modified>
</cp:coreProperties>
</file>