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8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00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28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6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73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14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40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63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81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52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0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EAFB-D7DF-4A80-8F81-21A92217B813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1E8F-CD09-453A-9FEE-52FD08D6C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77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sonexp.org/rebell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WQq0E8ENSc" TargetMode="External"/><Relationship Id="rId2" Type="http://schemas.openxmlformats.org/officeDocument/2006/relationships/hyperlink" Target="http://heroicimagin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FEV35tWsg" TargetMode="External"/><Relationship Id="rId2" Type="http://schemas.openxmlformats.org/officeDocument/2006/relationships/hyperlink" Target="http://www.prisonexp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psychologie 6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Bartošová, </a:t>
            </a:r>
            <a:r>
              <a:rPr lang="cs-CZ" dirty="0" err="1" smtClean="0"/>
              <a:t>Ph.D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7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Standfordský</a:t>
            </a:r>
            <a:r>
              <a:rPr lang="cs-CZ" dirty="0" smtClean="0"/>
              <a:t> vězeňský experiment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Co se stane, když dáte dobré lidi do „zlých“ podmínek ? </a:t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154610" cy="237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vězni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Plánovaná doba trvání 14 dní</a:t>
            </a:r>
          </a:p>
          <a:p>
            <a:r>
              <a:rPr lang="cs-CZ" dirty="0" smtClean="0"/>
              <a:t>Inzerát, policie, zadržení, převoz do „vězení“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2520280" cy="33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3"/>
            <a:ext cx="2520280" cy="33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70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</a:t>
            </a:r>
            <a:r>
              <a:rPr lang="cs-CZ" dirty="0" err="1" smtClean="0"/>
              <a:t>uards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7113"/>
            <a:ext cx="3350579" cy="22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38877"/>
            <a:ext cx="3028798" cy="302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91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Plánovaná doba trvání 14 dní </a:t>
            </a:r>
          </a:p>
          <a:p>
            <a:r>
              <a:rPr lang="cs-CZ" dirty="0" smtClean="0"/>
              <a:t>2. den – rebelie, potlačení silou </a:t>
            </a:r>
            <a:r>
              <a:rPr lang="cs-CZ" dirty="0" smtClean="0">
                <a:hlinkClick r:id="rId2"/>
              </a:rPr>
              <a:t>http://www.prisonexp.org/rebellion</a:t>
            </a:r>
            <a:endParaRPr lang="cs-CZ" dirty="0" smtClean="0"/>
          </a:p>
          <a:p>
            <a:r>
              <a:rPr lang="cs-CZ" dirty="0" smtClean="0"/>
              <a:t>36 hodin po začátku experimentu propuštěn pro vážné psychické problémy 1.vězeň</a:t>
            </a:r>
          </a:p>
          <a:p>
            <a:r>
              <a:rPr lang="cs-CZ" dirty="0" smtClean="0"/>
              <a:t>3. den návštěva rodiny</a:t>
            </a:r>
          </a:p>
          <a:p>
            <a:r>
              <a:rPr lang="cs-CZ" dirty="0" smtClean="0"/>
              <a:t>6. Den ukončení experimentu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08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Prisoner #416: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 "I began to feel that I was losing my identity, 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person that I called Clay, the person who put</a:t>
            </a:r>
            <a:r>
              <a:rPr lang="cs-CZ" dirty="0" smtClean="0"/>
              <a:t> </a:t>
            </a:r>
            <a:r>
              <a:rPr lang="en-US" dirty="0" smtClean="0"/>
              <a:t>me in this place, the person who volunteered to go</a:t>
            </a:r>
            <a:r>
              <a:rPr lang="cs-CZ" dirty="0" smtClean="0"/>
              <a:t> </a:t>
            </a:r>
            <a:r>
              <a:rPr lang="en-US" dirty="0" smtClean="0"/>
              <a:t>into this prison -- because it was a prison to me; it</a:t>
            </a:r>
            <a:r>
              <a:rPr lang="cs-CZ" dirty="0" smtClean="0"/>
              <a:t> </a:t>
            </a:r>
            <a:r>
              <a:rPr lang="en-US" dirty="0" smtClean="0"/>
              <a:t>still is a prison to me. I don't regard it as an</a:t>
            </a:r>
            <a:r>
              <a:rPr lang="cs-CZ" dirty="0" smtClean="0"/>
              <a:t> </a:t>
            </a:r>
            <a:r>
              <a:rPr lang="en-US" dirty="0" smtClean="0"/>
              <a:t>experiment or a simulation because it was a prison</a:t>
            </a:r>
            <a:r>
              <a:rPr lang="cs-CZ" dirty="0" smtClean="0"/>
              <a:t> </a:t>
            </a:r>
            <a:r>
              <a:rPr lang="en-US" dirty="0" smtClean="0"/>
              <a:t>run by psychologists instead of run by the state. I</a:t>
            </a:r>
            <a:r>
              <a:rPr lang="cs-CZ" dirty="0" smtClean="0"/>
              <a:t> </a:t>
            </a:r>
            <a:r>
              <a:rPr lang="en-US" dirty="0" smtClean="0"/>
              <a:t>began to feel that that identity, the person that I was</a:t>
            </a:r>
            <a:r>
              <a:rPr lang="cs-CZ" dirty="0" smtClean="0"/>
              <a:t> </a:t>
            </a:r>
            <a:r>
              <a:rPr lang="en-US" dirty="0" smtClean="0"/>
              <a:t>that had decided to go to prison was distant from</a:t>
            </a:r>
            <a:r>
              <a:rPr lang="cs-CZ" dirty="0" smtClean="0"/>
              <a:t> </a:t>
            </a:r>
            <a:r>
              <a:rPr lang="en-US" dirty="0" smtClean="0"/>
              <a:t>me -- was remote until finally I wasn't that, I was</a:t>
            </a:r>
            <a:r>
              <a:rPr lang="cs-CZ" dirty="0" smtClean="0"/>
              <a:t> </a:t>
            </a:r>
            <a:r>
              <a:rPr lang="en-US" dirty="0" smtClean="0"/>
              <a:t>416. I was really my number.„</a:t>
            </a:r>
            <a:endParaRPr lang="cs-CZ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Prison guard: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https://www.youtube.com/watch?v=fQnOkmvigi0#t=15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36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Heroic</a:t>
            </a:r>
            <a:r>
              <a:rPr lang="cs-CZ" dirty="0" smtClean="0"/>
              <a:t> </a:t>
            </a:r>
            <a:r>
              <a:rPr lang="cs-CZ" dirty="0" err="1" smtClean="0"/>
              <a:t>Imagination</a:t>
            </a:r>
            <a:r>
              <a:rPr lang="cs-CZ" dirty="0" smtClean="0"/>
              <a:t> </a:t>
            </a:r>
            <a:r>
              <a:rPr lang="cs-CZ" dirty="0" err="1" smtClean="0"/>
              <a:t>project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http://heroicimagination.org/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https://www.youtube.com/watch?v=mWQq0E8ENSc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30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disonance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Leon </a:t>
            </a:r>
            <a:r>
              <a:rPr lang="cs-CZ" dirty="0" err="1" smtClean="0"/>
              <a:t>Festinger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 err="1" smtClean="0"/>
              <a:t>Dorothy</a:t>
            </a:r>
            <a:r>
              <a:rPr lang="cs-CZ" dirty="0" smtClean="0"/>
              <a:t> Martin – sekta</a:t>
            </a:r>
          </a:p>
          <a:p>
            <a:r>
              <a:rPr lang="cs-CZ" dirty="0" smtClean="0"/>
              <a:t>Nudné úkoly – 1-20 dolarů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Odlišnosti (rozpory) ve struktuře kognitivních prvků (elementů) vyvolávají tendenci k redukci nebo eliminaci zjištěných rozporů.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86" y="1628800"/>
            <a:ext cx="2058115" cy="28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02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Rozšiřující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http://www.prisonexp.org/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https://www.youtube.com/watch?v=OsFEV35tWsg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7531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269</Words>
  <Application>Microsoft Office PowerPoint</Application>
  <PresentationFormat>Předvádění na obrazovce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Sociální psychologie 6 </vt:lpstr>
      <vt:lpstr>Standfordský vězeňský experiment</vt:lpstr>
      <vt:lpstr>vězni</vt:lpstr>
      <vt:lpstr>Guards</vt:lpstr>
      <vt:lpstr>průběh</vt:lpstr>
      <vt:lpstr>Prezentace aplikace PowerPoint</vt:lpstr>
      <vt:lpstr>Heroic Imagination project </vt:lpstr>
      <vt:lpstr>Kognitivní disonance </vt:lpstr>
      <vt:lpstr>Rozšiřující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6 </dc:title>
  <dc:creator>uzivatel</dc:creator>
  <cp:lastModifiedBy>uzivatel</cp:lastModifiedBy>
  <cp:revision>4</cp:revision>
  <dcterms:created xsi:type="dcterms:W3CDTF">2016-04-04T05:47:55Z</dcterms:created>
  <dcterms:modified xsi:type="dcterms:W3CDTF">2016-04-04T06:38:28Z</dcterms:modified>
</cp:coreProperties>
</file>