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CE10A-92D5-48DA-B615-4B79FC2974C9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6B423-E9F3-4468-8A2A-AF1E5ED6E7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4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6B423-E9F3-4468-8A2A-AF1E5ED6E70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85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6B423-E9F3-4468-8A2A-AF1E5ED6E70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852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97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2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0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28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13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48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00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35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0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95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02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35AE6-85A1-4297-8099-85F4318E7968}" type="datetimeFigureOut">
              <a:rPr lang="cs-CZ" smtClean="0"/>
              <a:t>26.03.2018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FFB8B-14CD-4C01-A1CA-22AA9F0D51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1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people</a:t>
            </a:r>
            <a:r>
              <a:rPr lang="cs-CZ" dirty="0" smtClean="0"/>
              <a:t> and society -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26th March2018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04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 smtClean="0"/>
              <a:t>Tunisia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47" y="1600200"/>
            <a:ext cx="67981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3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USA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47" y="1600200"/>
            <a:ext cx="67981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2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 smtClean="0"/>
              <a:t>Russia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47" y="1600200"/>
            <a:ext cx="67981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85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 smtClean="0"/>
              <a:t>Pakistan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47" y="1600200"/>
            <a:ext cx="67981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61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smtClean="0"/>
              <a:t>United </a:t>
            </a:r>
            <a:r>
              <a:rPr lang="cs-CZ" dirty="0" err="1"/>
              <a:t>K</a:t>
            </a:r>
            <a:r>
              <a:rPr lang="cs-CZ" dirty="0" err="1" smtClean="0"/>
              <a:t>ingdom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47" y="1600200"/>
            <a:ext cx="67981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85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</a:t>
            </a:r>
            <a:r>
              <a:rPr lang="cs-CZ" dirty="0" err="1" smtClean="0"/>
              <a:t>elf-reflection</a:t>
            </a:r>
            <a:r>
              <a:rPr lang="cs-CZ" dirty="0" smtClean="0"/>
              <a:t> in </a:t>
            </a:r>
            <a:r>
              <a:rPr lang="cs-CZ" dirty="0" err="1" smtClean="0"/>
              <a:t>metaphors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</a:t>
            </a:r>
            <a:r>
              <a:rPr lang="cs-CZ" dirty="0" err="1" smtClean="0"/>
              <a:t>earning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…</a:t>
            </a:r>
          </a:p>
          <a:p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learner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a …</a:t>
            </a:r>
          </a:p>
          <a:p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teacher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a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89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img.washingtonpost.com/wp-apps/imrs.php?src=https://img.washingtonpost.com/rf/image_908w/2010-2019/WashingtonPost/2015/09/30/KidsPost/Images/2015-09-30T100300Z_01_PXP09_RTRIDSP_3_EDUCATION-GLOBAL.jpg&amp;w=14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03867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4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47" y="1600200"/>
            <a:ext cx="67981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47" y="1600200"/>
            <a:ext cx="67981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9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47" y="1600200"/>
            <a:ext cx="67981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5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47" y="1600200"/>
            <a:ext cx="67981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88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47" y="1600200"/>
            <a:ext cx="67981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59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 err="1" smtClean="0"/>
              <a:t>Colombia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img.washingtonpost.com/wp-apps/imrs.php?src=https://img.washingtonpost.com/rf/image_908w/2010-2019/WashingtonPost/2015/09/30/KidsPost/Images/2015-09-30T100300Z_01_PXP09_RTRIDSP_3_EDUCATION-GLOBAL.jpg&amp;w=14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03867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495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36</Words>
  <Application>Microsoft Office PowerPoint</Application>
  <PresentationFormat>Předvádění na obrazovce (4:3)</PresentationFormat>
  <Paragraphs>14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people and society - education</vt:lpstr>
      <vt:lpstr>self-reflection in metaphors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Colombia</vt:lpstr>
      <vt:lpstr>Tunisia</vt:lpstr>
      <vt:lpstr>the USA</vt:lpstr>
      <vt:lpstr>Russia</vt:lpstr>
      <vt:lpstr>Pakistan</vt:lpstr>
      <vt:lpstr>United Kingdom</vt:lpstr>
    </vt:vector>
  </TitlesOfParts>
  <Company>CJV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and society - education</dc:title>
  <dc:creator>CJV</dc:creator>
  <cp:lastModifiedBy>CJV</cp:lastModifiedBy>
  <cp:revision>4</cp:revision>
  <dcterms:created xsi:type="dcterms:W3CDTF">2018-03-26T08:58:47Z</dcterms:created>
  <dcterms:modified xsi:type="dcterms:W3CDTF">2018-03-26T10:01:04Z</dcterms:modified>
</cp:coreProperties>
</file>