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43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35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05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88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86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87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04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10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63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91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19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5BE57-1CB4-416E-8346-C410440067A8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9C1F1-6986-4135-9278-FC8A2732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71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ocial</a:t>
            </a:r>
            <a:r>
              <a:rPr lang="cs-CZ" dirty="0" smtClean="0"/>
              <a:t> media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19th </a:t>
            </a:r>
            <a:r>
              <a:rPr lang="cs-CZ" dirty="0" err="1" smtClean="0"/>
              <a:t>March</a:t>
            </a:r>
            <a:r>
              <a:rPr lang="cs-CZ" dirty="0" smtClean="0"/>
              <a:t>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9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</a:t>
            </a:r>
            <a:r>
              <a:rPr lang="cs-CZ" dirty="0" smtClean="0"/>
              <a:t>ast </a:t>
            </a:r>
            <a:r>
              <a:rPr lang="cs-CZ" dirty="0" err="1" smtClean="0"/>
              <a:t>time</a:t>
            </a:r>
            <a:r>
              <a:rPr lang="cs-CZ" dirty="0" smtClean="0"/>
              <a:t> on </a:t>
            </a:r>
            <a:r>
              <a:rPr lang="cs-CZ" dirty="0" err="1" smtClean="0"/>
              <a:t>social</a:t>
            </a:r>
            <a:r>
              <a:rPr lang="cs-CZ" dirty="0" smtClean="0"/>
              <a:t> media?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</a:t>
            </a:r>
            <a:r>
              <a:rPr lang="cs-CZ" dirty="0" err="1" smtClean="0"/>
              <a:t>hen</a:t>
            </a:r>
            <a:endParaRPr lang="cs-CZ" dirty="0" smtClean="0"/>
          </a:p>
          <a:p>
            <a:r>
              <a:rPr lang="cs-CZ" dirty="0" err="1" smtClean="0"/>
              <a:t>what</a:t>
            </a:r>
            <a:endParaRPr lang="cs-CZ" dirty="0" smtClean="0"/>
          </a:p>
          <a:p>
            <a:r>
              <a:rPr lang="cs-CZ" dirty="0" err="1"/>
              <a:t>w</a:t>
            </a:r>
            <a:r>
              <a:rPr lang="cs-CZ" dirty="0" err="1" smtClean="0"/>
              <a:t>hy</a:t>
            </a:r>
            <a:endParaRPr lang="cs-CZ" dirty="0" smtClean="0"/>
          </a:p>
          <a:p>
            <a:r>
              <a:rPr lang="cs-CZ" dirty="0" err="1"/>
              <a:t>w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endParaRPr lang="cs-CZ" dirty="0" smtClean="0"/>
          </a:p>
          <a:p>
            <a:r>
              <a:rPr lang="cs-CZ" dirty="0" err="1"/>
              <a:t>w</a:t>
            </a:r>
            <a:r>
              <a:rPr lang="cs-CZ" dirty="0" err="1" smtClean="0"/>
              <a:t>ho</a:t>
            </a:r>
            <a:endParaRPr lang="cs-CZ" dirty="0" smtClean="0"/>
          </a:p>
          <a:p>
            <a:r>
              <a:rPr lang="cs-CZ" dirty="0" err="1"/>
              <a:t>h</a:t>
            </a:r>
            <a:r>
              <a:rPr lang="cs-CZ" dirty="0" err="1" smtClean="0"/>
              <a:t>ow</a:t>
            </a:r>
            <a:r>
              <a:rPr lang="cs-CZ" dirty="0" smtClean="0"/>
              <a:t> much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Výsledek obrázku pro social m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268760"/>
            <a:ext cx="4572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383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WHY - WHO – WHAT - HOW MUCH - WHICH - DO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1. ________ am I reading the text?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2. ________ am I going to use the information for?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3. ________ do I know already?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4. ________ is the writer of the text?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5. ________ I understand the structure of the text?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6. ________ terms / phrases do I need to understand?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17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WHY - WHO – WHAT - HOW MUCH - WHICH - DO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cs-CZ" dirty="0" smtClean="0"/>
              <a:t>WHY</a:t>
            </a:r>
            <a:r>
              <a:rPr lang="en-US" dirty="0" smtClean="0"/>
              <a:t> am I reading the text?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cs-CZ" dirty="0" smtClean="0"/>
              <a:t>WHAT</a:t>
            </a:r>
            <a:r>
              <a:rPr lang="en-US" dirty="0" smtClean="0"/>
              <a:t> am I going to use the information for?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cs-CZ" dirty="0" smtClean="0"/>
              <a:t>HOW MUCH</a:t>
            </a:r>
            <a:r>
              <a:rPr lang="en-US" dirty="0" smtClean="0"/>
              <a:t> do I know already?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cs-CZ" dirty="0" smtClean="0"/>
              <a:t>WHO</a:t>
            </a:r>
            <a:r>
              <a:rPr lang="en-US" dirty="0" smtClean="0"/>
              <a:t> is the writer of the text?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cs-CZ" dirty="0" smtClean="0"/>
              <a:t>DO</a:t>
            </a:r>
            <a:r>
              <a:rPr lang="en-US" dirty="0" smtClean="0"/>
              <a:t> I understand the structure of the text?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cs-CZ" dirty="0" smtClean="0"/>
              <a:t>WHICH</a:t>
            </a:r>
            <a:r>
              <a:rPr lang="en-US" dirty="0" smtClean="0"/>
              <a:t> terms / phrases do I need to understand?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0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KAHOOT.it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17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</a:t>
            </a:r>
            <a:r>
              <a:rPr lang="cs-CZ" dirty="0" err="1" smtClean="0"/>
              <a:t>acts</a:t>
            </a:r>
            <a:r>
              <a:rPr lang="cs-CZ" dirty="0" smtClean="0"/>
              <a:t> versus </a:t>
            </a:r>
            <a:r>
              <a:rPr lang="cs-CZ" dirty="0" err="1" smtClean="0"/>
              <a:t>opinion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1600" dirty="0"/>
              <a:t>h</a:t>
            </a:r>
            <a:r>
              <a:rPr lang="cs-CZ" sz="1600" dirty="0" smtClean="0"/>
              <a:t>ttps://www.youtube.com/watch?v=L6jFea6OT94a</a:t>
            </a:r>
          </a:p>
          <a:p>
            <a:pPr marL="0" indent="0">
              <a:buNone/>
            </a:pPr>
            <a:endParaRPr lang="cs-CZ" sz="1600" dirty="0"/>
          </a:p>
          <a:p>
            <a:pPr>
              <a:lnSpc>
                <a:spcPct val="220000"/>
              </a:lnSpc>
              <a:buAutoNum type="alphaUcPeriod"/>
            </a:pPr>
            <a:r>
              <a:rPr lang="en-US" sz="3300" dirty="0" smtClean="0"/>
              <a:t>three ways to expand the critical reading ability: </a:t>
            </a:r>
            <a:endParaRPr lang="cs-CZ" sz="3300" dirty="0" smtClean="0"/>
          </a:p>
          <a:p>
            <a:pPr>
              <a:lnSpc>
                <a:spcPct val="220000"/>
              </a:lnSpc>
              <a:buAutoNum type="alphaUcPeriod"/>
            </a:pPr>
            <a:r>
              <a:rPr lang="en-US" sz="3300" dirty="0" smtClean="0"/>
              <a:t>1 fact and 1 opinion about low back pain: </a:t>
            </a:r>
            <a:endParaRPr lang="cs-CZ" sz="3300" dirty="0" smtClean="0"/>
          </a:p>
          <a:p>
            <a:pPr>
              <a:lnSpc>
                <a:spcPct val="220000"/>
              </a:lnSpc>
              <a:buAutoNum type="alphaUcPeriod"/>
            </a:pPr>
            <a:r>
              <a:rPr lang="en-US" sz="3300" dirty="0" smtClean="0"/>
              <a:t>examples of texts that often lack factual support: </a:t>
            </a:r>
            <a:endParaRPr lang="cs-CZ" sz="3300" dirty="0" smtClean="0"/>
          </a:p>
          <a:p>
            <a:pPr>
              <a:lnSpc>
                <a:spcPct val="220000"/>
              </a:lnSpc>
              <a:buAutoNum type="alphaUcPeriod"/>
            </a:pPr>
            <a:r>
              <a:rPr lang="en-US" sz="3300" dirty="0" smtClean="0"/>
              <a:t>which chapter deals with propaganda techniques: </a:t>
            </a:r>
            <a:endParaRPr lang="cs-CZ" sz="3300" dirty="0" smtClean="0"/>
          </a:p>
          <a:p>
            <a:pPr>
              <a:lnSpc>
                <a:spcPct val="220000"/>
              </a:lnSpc>
              <a:buAutoNum type="alphaUcPeriod"/>
            </a:pPr>
            <a:r>
              <a:rPr lang="en-US" sz="3300" dirty="0" smtClean="0"/>
              <a:t>example</a:t>
            </a:r>
            <a:r>
              <a:rPr lang="cs-CZ" sz="3300" dirty="0" smtClean="0"/>
              <a:t>s</a:t>
            </a:r>
            <a:r>
              <a:rPr lang="en-US" sz="3300" dirty="0" smtClean="0"/>
              <a:t> of </a:t>
            </a:r>
            <a:r>
              <a:rPr lang="cs-CZ" sz="3300" dirty="0" smtClean="0"/>
              <a:t> </a:t>
            </a:r>
            <a:r>
              <a:rPr lang="cs-CZ" sz="3300" dirty="0" err="1" smtClean="0"/>
              <a:t>logical</a:t>
            </a:r>
            <a:r>
              <a:rPr lang="cs-CZ" sz="3300" dirty="0" smtClean="0"/>
              <a:t> </a:t>
            </a:r>
            <a:r>
              <a:rPr lang="en-US" sz="3300" dirty="0" smtClean="0"/>
              <a:t>fallacy</a:t>
            </a:r>
            <a:r>
              <a:rPr lang="cs-CZ" sz="33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6171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pPr algn="l"/>
            <a:r>
              <a:rPr lang="cs-CZ" dirty="0" err="1" smtClean="0"/>
              <a:t>Facts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proved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. </a:t>
            </a:r>
            <a:r>
              <a:rPr lang="cs-CZ" dirty="0" err="1" smtClean="0"/>
              <a:t>Opinions</a:t>
            </a:r>
            <a:r>
              <a:rPr lang="cs-CZ" dirty="0" smtClean="0"/>
              <a:t> </a:t>
            </a:r>
            <a:r>
              <a:rPr lang="cs-CZ" dirty="0" err="1" smtClean="0"/>
              <a:t>might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but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cannot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proved.</a:t>
            </a:r>
            <a:endParaRPr lang="cs-CZ" dirty="0"/>
          </a:p>
        </p:txBody>
      </p:sp>
      <p:pic>
        <p:nvPicPr>
          <p:cNvPr id="4" name="Zástupný symbol pro obsah 3" descr="en06opin-e3-w-what-is-fact-what-is-opinion.pdf - Google Chrome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35" t="9724" r="28437"/>
          <a:stretch/>
        </p:blipFill>
        <p:spPr>
          <a:xfrm>
            <a:off x="755576" y="2564904"/>
            <a:ext cx="2701281" cy="30349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Zástupný symbol pro obsah 7" descr="The language of fact and opinion - Google Chrome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4" t="12808" r="43043" b="3582"/>
          <a:stretch/>
        </p:blipFill>
        <p:spPr>
          <a:xfrm>
            <a:off x="6012160" y="1844824"/>
            <a:ext cx="2113472" cy="2889849"/>
          </a:xfrm>
        </p:spPr>
      </p:pic>
    </p:spTree>
    <p:extLst>
      <p:ext uri="{BB962C8B-B14F-4D97-AF65-F5344CB8AC3E}">
        <p14:creationId xmlns:p14="http://schemas.microsoft.com/office/powerpoint/2010/main" val="28520358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235</Words>
  <Application>Microsoft Office PowerPoint</Application>
  <PresentationFormat>Předvádění na obrazovce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social media</vt:lpstr>
      <vt:lpstr>last time on social media?</vt:lpstr>
      <vt:lpstr>WHY - WHO – WHAT - HOW MUCH - WHICH - DO</vt:lpstr>
      <vt:lpstr>WHY - WHO – WHAT - HOW MUCH - WHICH - DO</vt:lpstr>
      <vt:lpstr>KAHOOT.it</vt:lpstr>
      <vt:lpstr>facts versus opinion</vt:lpstr>
      <vt:lpstr>Facts can be proved to be correct. Opinions might also be correct but they cannot be proved.</vt:lpstr>
    </vt:vector>
  </TitlesOfParts>
  <Company>CJV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</dc:title>
  <dc:creator>CJV</dc:creator>
  <cp:lastModifiedBy>CJV</cp:lastModifiedBy>
  <cp:revision>3</cp:revision>
  <dcterms:created xsi:type="dcterms:W3CDTF">2018-03-19T10:02:24Z</dcterms:created>
  <dcterms:modified xsi:type="dcterms:W3CDTF">2018-03-19T10:34:13Z</dcterms:modified>
</cp:coreProperties>
</file>