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0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72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5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1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0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2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7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2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3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89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C53F-7783-425B-93A2-D53DB496333B}" type="datetimeFigureOut">
              <a:rPr lang="cs-CZ" smtClean="0"/>
              <a:t>20. 2. 2018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5D83-F5AA-4128-9F0C-3485D8067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06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vrenaspolecnost.cz/download-publication/820" TargetMode="External"/><Relationship Id="rId2" Type="http://schemas.openxmlformats.org/officeDocument/2006/relationships/hyperlink" Target="https://katedry.ped.muni.cz/pedagogika/wp-content/uploads/sites/17/2015/07/komensky_03_139_tisk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20851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dirty="0"/>
              <a:t>SZ6025 Výchovné situace ve škole: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es-ES" sz="4000" dirty="0" smtClean="0"/>
              <a:t>analýza </a:t>
            </a:r>
            <a:r>
              <a:rPr lang="es-ES" sz="4000" dirty="0"/>
              <a:t>a interpretace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5781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doc. Stanislav Střelec</a:t>
            </a:r>
          </a:p>
          <a:p>
            <a:endParaRPr lang="cs-CZ" b="1" dirty="0"/>
          </a:p>
          <a:p>
            <a:r>
              <a:rPr lang="cs-CZ" b="1" dirty="0" smtClean="0"/>
              <a:t>Seminář 1: Kateřina Lojdová – Genderové aspekty výchovných situací ve škole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04" y="73447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Přečtěte si: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Článek v časopisu Komenský</a:t>
            </a:r>
          </a:p>
          <a:p>
            <a:pPr marL="0" indent="0">
              <a:buNone/>
            </a:pPr>
            <a:r>
              <a:rPr lang="cs-CZ" dirty="0" smtClean="0"/>
              <a:t>Lucie Jarkovská: Máma je doma, doma u </a:t>
            </a:r>
            <a:r>
              <a:rPr lang="cs-CZ" dirty="0" err="1" smtClean="0"/>
              <a:t>mimina</a:t>
            </a:r>
            <a:r>
              <a:rPr lang="cs-CZ" dirty="0" smtClean="0"/>
              <a:t> aneb Gender ve škole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https://katedry.ped.muni.cz/pedagogika/wp-content/uploads/sites/17/2015/07/komensky_03_139_tisk.pdf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Příručka pro učitele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Gender ve škole - příručka pro budoucí i současné učitelky a učitele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www.otevrenaspolecnost.cz/download-publication/820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3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vás čeká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Rozpis vyučujících:</a:t>
            </a:r>
          </a:p>
          <a:p>
            <a:r>
              <a:rPr lang="cs-CZ" dirty="0" smtClean="0"/>
              <a:t>20.2. Kateřina Lojdová – úvod, gender ve výchově</a:t>
            </a:r>
          </a:p>
          <a:p>
            <a:r>
              <a:rPr lang="cs-CZ" dirty="0" smtClean="0"/>
              <a:t>27.2. Katka Lojdová - šikana</a:t>
            </a:r>
          </a:p>
          <a:p>
            <a:r>
              <a:rPr lang="cs-CZ" dirty="0" smtClean="0"/>
              <a:t>6.3. Blanka Pravdová - výchova v práci učitele</a:t>
            </a:r>
          </a:p>
          <a:p>
            <a:r>
              <a:rPr lang="cs-CZ" dirty="0" smtClean="0"/>
              <a:t>13.3. Hana Horká - průřezová témata</a:t>
            </a:r>
          </a:p>
          <a:p>
            <a:r>
              <a:rPr lang="cs-CZ" dirty="0" smtClean="0"/>
              <a:t>20.3. Petr Svojanovský - koučování v řešení výchovných situací ve škole</a:t>
            </a:r>
          </a:p>
          <a:p>
            <a:r>
              <a:rPr lang="cs-CZ" dirty="0" smtClean="0"/>
              <a:t>27.3. Eva Trnová - výchova nadaných</a:t>
            </a:r>
          </a:p>
          <a:p>
            <a:r>
              <a:rPr lang="cs-CZ" dirty="0" smtClean="0"/>
              <a:t>17. 4. </a:t>
            </a:r>
            <a:r>
              <a:rPr lang="cs-CZ" dirty="0" err="1" smtClean="0"/>
              <a:t>Edyta</a:t>
            </a:r>
            <a:r>
              <a:rPr lang="cs-CZ" dirty="0" smtClean="0"/>
              <a:t> </a:t>
            </a:r>
            <a:r>
              <a:rPr lang="cs-CZ" dirty="0" err="1" smtClean="0"/>
              <a:t>Zawadska</a:t>
            </a:r>
            <a:r>
              <a:rPr lang="cs-CZ" dirty="0" smtClean="0"/>
              <a:t>: </a:t>
            </a:r>
            <a:r>
              <a:rPr lang="cs-CZ" dirty="0" err="1" smtClean="0"/>
              <a:t>Goals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cs-CZ" dirty="0" err="1" smtClean="0"/>
              <a:t>Rearing</a:t>
            </a:r>
            <a:r>
              <a:rPr lang="cs-CZ" dirty="0" smtClean="0"/>
              <a:t> in </a:t>
            </a:r>
            <a:r>
              <a:rPr lang="cs-CZ" dirty="0" err="1" smtClean="0"/>
              <a:t>Families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Educational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7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budeme pracovat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4800" dirty="0" smtClean="0"/>
              <a:t>Aktivně </a:t>
            </a:r>
            <a:r>
              <a:rPr lang="cs-CZ" sz="4800" dirty="0" smtClean="0">
                <a:sym typeface="Wingdings" panose="05000000000000000000" pitchFamily="2" charset="2"/>
              </a:rPr>
              <a:t>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Podmínky k ukončení </a:t>
            </a:r>
          </a:p>
          <a:p>
            <a:r>
              <a:rPr lang="cs-CZ" sz="2400" dirty="0" smtClean="0"/>
              <a:t>docházka </a:t>
            </a:r>
            <a:r>
              <a:rPr lang="cs-CZ" sz="2400" dirty="0" smtClean="0"/>
              <a:t>75%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časné </a:t>
            </a:r>
            <a:r>
              <a:rPr lang="cs-CZ" sz="2400" dirty="0" smtClean="0"/>
              <a:t>plnění </a:t>
            </a:r>
            <a:r>
              <a:rPr lang="cs-CZ" sz="2400" dirty="0" smtClean="0"/>
              <a:t>průběžných úkolů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86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Seminář 1: </a:t>
            </a:r>
            <a:br>
              <a:rPr lang="cs-CZ" dirty="0" smtClean="0"/>
            </a:br>
            <a:r>
              <a:rPr lang="cs-CZ" dirty="0" smtClean="0"/>
              <a:t>Genderové aspekty výchovných situací ve škole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Co je muž a co je žena?</a:t>
            </a:r>
          </a:p>
          <a:p>
            <a:endParaRPr lang="pl-PL" dirty="0"/>
          </a:p>
          <a:p>
            <a:pPr marL="0" indent="0">
              <a:buNone/>
            </a:pPr>
            <a:r>
              <a:rPr lang="cs-CZ" dirty="0" smtClean="0"/>
              <a:t>Zatímco představy o biologických rozdílech se napříč kulturami více méně nemění, různost představ o tom, co je to muž a žena, je ohromující.</a:t>
            </a:r>
          </a:p>
          <a:p>
            <a:r>
              <a:rPr lang="cs-CZ" dirty="0" smtClean="0"/>
              <a:t>Rozdíly ve schopnostech?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7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 muž a co je žena?</a:t>
            </a:r>
            <a:br>
              <a:rPr lang="pl-PL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" y="3827415"/>
            <a:ext cx="4877628" cy="2864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42" y="3192933"/>
            <a:ext cx="2371246" cy="35642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578" y="1310675"/>
            <a:ext cx="3699312" cy="20821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048" y="3698875"/>
            <a:ext cx="1448656" cy="22695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334" y="-5911"/>
            <a:ext cx="5619750" cy="33337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840" y="3462776"/>
            <a:ext cx="2235150" cy="3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Genderově citlivá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i="1" dirty="0" smtClean="0"/>
              <a:t>Co je to ten gender?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9142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Charles Darwin: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4196"/>
            <a:ext cx="5898502" cy="498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„Hlavní rozdíl v intelektuálních schopnostech obou pohlaví se projevuje v tom, že muž je schopnější v jakékoliv činnosti, pro kterou se rozhodne, než žena – ať už vyžaduje hluboké přemýšlení, úsudek či představivost či pouze využívání smyslu a rukou.“ 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215" y="1446245"/>
            <a:ext cx="4393163" cy="43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Přetrvává ve škole </a:t>
            </a:r>
            <a:r>
              <a:rPr lang="cs-CZ" dirty="0" err="1" smtClean="0"/>
              <a:t>genderově</a:t>
            </a:r>
            <a:r>
              <a:rPr lang="cs-CZ" dirty="0" smtClean="0"/>
              <a:t> necitlivá výchova?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Diskuse nad ukázkami, vlastní zkušenosti….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Genderově citlivá výuka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vytváří prostor pro individuální a komplexní rozvoj žáků a posiluje jejich sebevědomí</a:t>
            </a:r>
          </a:p>
          <a:p>
            <a:r>
              <a:rPr lang="cs-CZ" dirty="0" smtClean="0"/>
              <a:t>zároveň je prevencí šikany či agresivity i výchovou k otevřenosti a toleranci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1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284</Words>
  <Application>Microsoft Office PowerPoint</Application>
  <PresentationFormat>Širokoúhlá obrazovka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SZ6025 Výchovné situace ve škole:  analýza a interpretace </vt:lpstr>
      <vt:lpstr>Co vás čeká</vt:lpstr>
      <vt:lpstr>Jak budeme pracovat</vt:lpstr>
      <vt:lpstr>Seminář 1:  Genderové aspekty výchovných situací ve škole </vt:lpstr>
      <vt:lpstr>Co je muž a co je žena? </vt:lpstr>
      <vt:lpstr>Genderově citlivá výchova</vt:lpstr>
      <vt:lpstr>Charles Darwin:  </vt:lpstr>
      <vt:lpstr>Přetrvává ve škole genderově necitlivá výchova?</vt:lpstr>
      <vt:lpstr>Genderově citlivá výuka </vt:lpstr>
      <vt:lpstr>Přečtěte si: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SZ6025 Výchovné situace ve škole:  analýza a interpretace</dc:title>
  <dc:creator>Lojdova</dc:creator>
  <cp:lastModifiedBy>Lojdova</cp:lastModifiedBy>
  <cp:revision>9</cp:revision>
  <dcterms:created xsi:type="dcterms:W3CDTF">2018-02-20T09:06:27Z</dcterms:created>
  <dcterms:modified xsi:type="dcterms:W3CDTF">2018-02-20T10:45:05Z</dcterms:modified>
</cp:coreProperties>
</file>