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9" r:id="rId3"/>
    <p:sldId id="302" r:id="rId4"/>
    <p:sldId id="314" r:id="rId5"/>
    <p:sldId id="305" r:id="rId6"/>
    <p:sldId id="311" r:id="rId7"/>
    <p:sldId id="315" r:id="rId8"/>
    <p:sldId id="316" r:id="rId9"/>
    <p:sldId id="306" r:id="rId10"/>
    <p:sldId id="309" r:id="rId11"/>
    <p:sldId id="317" r:id="rId12"/>
    <p:sldId id="313" r:id="rId13"/>
    <p:sldId id="258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B79E83D-639D-4AC9-9DD8-F54D2BE130DD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48516A-AECA-4ABD-9F9F-B2D4D0EBE5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435BB-C555-4191-AE0C-32E1C603C6A3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26F84-8DF3-484A-AA8B-87E77C6B86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EF661-FE38-4B79-939F-08F0A31DC9D1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CABF6-B33B-4249-ABA1-FB8F260322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3AD0F-FA42-416D-9D63-D140CC5F990F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A8569-33F3-40CE-9677-0C2C3FB148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2F4BC-DC86-4347-B341-4B7104F0897A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71ADB0C-84D0-4D3B-A3E5-4D0E02E383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9A5964-0F57-4087-B887-6CDB4241BE2A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23C2E33-2C01-45E0-80C0-052FA09453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7CF28C3-683A-472D-8426-52ED5AC527A8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F71B115-2DBC-413C-ABC5-42464C1861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14283-EAF9-4877-A49A-302D8BBF7046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EB58F-D37A-4389-9AB3-6FEAE6275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32E03-048C-4B60-8068-2AE4A111F8B1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236F561-0B37-4BDC-BF6B-403A6F6A67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32EC-8050-4A6C-B821-AB44DADA9980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BB8F1-5991-41FC-AD55-6D72F9A8CC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37968F9-5FA4-41EB-B758-1A886949B617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8E940DD3-B223-43CD-8E8D-C39DA66F0E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5123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BC56B1C-846E-4313-A8F9-31B5BAFB3B7E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93EEE03-14BA-40EA-A6AD-863AFAB049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39" r:id="rId2"/>
    <p:sldLayoutId id="2147484144" r:id="rId3"/>
    <p:sldLayoutId id="2147484145" r:id="rId4"/>
    <p:sldLayoutId id="2147484146" r:id="rId5"/>
    <p:sldLayoutId id="2147484140" r:id="rId6"/>
    <p:sldLayoutId id="2147484147" r:id="rId7"/>
    <p:sldLayoutId id="2147484141" r:id="rId8"/>
    <p:sldLayoutId id="2147484148" r:id="rId9"/>
    <p:sldLayoutId id="2147484142" r:id="rId10"/>
    <p:sldLayoutId id="214748414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d.muni.cz/wphy/fyzvl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Struktura pevných látek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9219" name="Podnadpis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cs-CZ" sz="2400" dirty="0" smtClean="0">
                <a:solidFill>
                  <a:schemeClr val="tx2">
                    <a:satMod val="200000"/>
                  </a:schemeClr>
                </a:solidFill>
              </a:rPr>
              <a:t>Krystalografie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Polykrystalické materiály, anizotropie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de-DE" dirty="0" err="1" smtClean="0"/>
              <a:t>Pokud</a:t>
            </a:r>
            <a:r>
              <a:rPr lang="de-DE" dirty="0" smtClean="0"/>
              <a:t> se </a:t>
            </a:r>
            <a:r>
              <a:rPr lang="de-DE" dirty="0" err="1" smtClean="0"/>
              <a:t>elementární</a:t>
            </a:r>
            <a:r>
              <a:rPr lang="de-DE" dirty="0" smtClean="0"/>
              <a:t> </a:t>
            </a:r>
            <a:r>
              <a:rPr lang="de-DE" dirty="0" err="1" smtClean="0"/>
              <a:t>buňka</a:t>
            </a:r>
            <a:r>
              <a:rPr lang="de-DE" dirty="0" smtClean="0"/>
              <a:t> </a:t>
            </a:r>
            <a:r>
              <a:rPr lang="de-DE" dirty="0" err="1" smtClean="0"/>
              <a:t>opakuje</a:t>
            </a:r>
            <a:r>
              <a:rPr lang="de-DE" dirty="0" smtClean="0"/>
              <a:t> </a:t>
            </a:r>
            <a:r>
              <a:rPr lang="de-DE" dirty="0" err="1" smtClean="0"/>
              <a:t>translačně</a:t>
            </a:r>
            <a:r>
              <a:rPr lang="de-DE" dirty="0" smtClean="0"/>
              <a:t> v </a:t>
            </a:r>
            <a:r>
              <a:rPr lang="de-DE" dirty="0" err="1" smtClean="0"/>
              <a:t>celém</a:t>
            </a:r>
            <a:r>
              <a:rPr lang="de-DE" dirty="0" smtClean="0"/>
              <a:t> </a:t>
            </a:r>
            <a:r>
              <a:rPr lang="de-DE" dirty="0" err="1" smtClean="0"/>
              <a:t>objemu</a:t>
            </a:r>
            <a:r>
              <a:rPr lang="de-DE" dirty="0" smtClean="0"/>
              <a:t>, </a:t>
            </a:r>
            <a:r>
              <a:rPr lang="de-DE" dirty="0" err="1" smtClean="0"/>
              <a:t>hovoříme</a:t>
            </a:r>
            <a:r>
              <a:rPr lang="de-DE" dirty="0" smtClean="0"/>
              <a:t> o </a:t>
            </a:r>
            <a:r>
              <a:rPr lang="de-DE" i="1" dirty="0" err="1" smtClean="0"/>
              <a:t>monokrystalu</a:t>
            </a:r>
            <a:r>
              <a:rPr lang="de-DE" dirty="0" smtClean="0"/>
              <a:t>. </a:t>
            </a:r>
            <a:r>
              <a:rPr lang="de-DE" dirty="0" err="1" smtClean="0"/>
              <a:t>Pouze</a:t>
            </a:r>
            <a:r>
              <a:rPr lang="de-DE" dirty="0" smtClean="0"/>
              <a:t> </a:t>
            </a:r>
            <a:r>
              <a:rPr lang="de-DE" dirty="0" err="1" smtClean="0"/>
              <a:t>některé</a:t>
            </a:r>
            <a:r>
              <a:rPr lang="de-DE" dirty="0" smtClean="0"/>
              <a:t> </a:t>
            </a:r>
            <a:r>
              <a:rPr lang="de-DE" dirty="0" err="1" smtClean="0"/>
              <a:t>látky</a:t>
            </a:r>
            <a:r>
              <a:rPr lang="de-DE" dirty="0" smtClean="0"/>
              <a:t> se </a:t>
            </a:r>
            <a:r>
              <a:rPr lang="de-DE" dirty="0" err="1" smtClean="0"/>
              <a:t>však</a:t>
            </a:r>
            <a:r>
              <a:rPr lang="de-DE" dirty="0" smtClean="0"/>
              <a:t> v </a:t>
            </a:r>
            <a:r>
              <a:rPr lang="de-DE" dirty="0" err="1" smtClean="0"/>
              <a:t>přírodě</a:t>
            </a:r>
            <a:r>
              <a:rPr lang="de-DE" dirty="0" smtClean="0"/>
              <a:t> </a:t>
            </a:r>
            <a:r>
              <a:rPr lang="de-DE" dirty="0" err="1" smtClean="0"/>
              <a:t>vyskytují</a:t>
            </a:r>
            <a:r>
              <a:rPr lang="de-DE" dirty="0" smtClean="0"/>
              <a:t> </a:t>
            </a:r>
            <a:r>
              <a:rPr lang="de-DE" dirty="0" err="1" smtClean="0"/>
              <a:t>ve</a:t>
            </a:r>
            <a:r>
              <a:rPr lang="de-DE" dirty="0" smtClean="0"/>
              <a:t> </a:t>
            </a:r>
            <a:r>
              <a:rPr lang="de-DE" dirty="0" err="1" smtClean="0"/>
              <a:t>formě</a:t>
            </a:r>
            <a:r>
              <a:rPr lang="de-DE" dirty="0" smtClean="0"/>
              <a:t> </a:t>
            </a:r>
            <a:r>
              <a:rPr lang="de-DE" dirty="0" err="1" smtClean="0"/>
              <a:t>monokrystalů</a:t>
            </a:r>
            <a:r>
              <a:rPr lang="de-DE" dirty="0" smtClean="0"/>
              <a:t> (</a:t>
            </a:r>
            <a:r>
              <a:rPr lang="de-DE" dirty="0" err="1" smtClean="0"/>
              <a:t>např</a:t>
            </a:r>
            <a:r>
              <a:rPr lang="de-DE" dirty="0" smtClean="0"/>
              <a:t>. </a:t>
            </a:r>
            <a:r>
              <a:rPr lang="de-DE" dirty="0" err="1" smtClean="0"/>
              <a:t>diamant</a:t>
            </a:r>
            <a:r>
              <a:rPr lang="de-DE" dirty="0" smtClean="0"/>
              <a:t> a </a:t>
            </a:r>
            <a:r>
              <a:rPr lang="de-DE" dirty="0" err="1" smtClean="0"/>
              <a:t>další</a:t>
            </a:r>
            <a:r>
              <a:rPr lang="de-DE" dirty="0" smtClean="0"/>
              <a:t> </a:t>
            </a:r>
            <a:r>
              <a:rPr lang="de-DE" dirty="0" err="1" smtClean="0"/>
              <a:t>drahé</a:t>
            </a:r>
            <a:r>
              <a:rPr lang="de-DE" dirty="0" smtClean="0"/>
              <a:t> </a:t>
            </a:r>
            <a:r>
              <a:rPr lang="de-DE" dirty="0" err="1" smtClean="0"/>
              <a:t>kameny</a:t>
            </a:r>
            <a:r>
              <a:rPr lang="de-DE" dirty="0" smtClean="0"/>
              <a:t>, </a:t>
            </a:r>
            <a:r>
              <a:rPr lang="de-DE" dirty="0" err="1" smtClean="0"/>
              <a:t>oxid</a:t>
            </a:r>
            <a:r>
              <a:rPr lang="de-DE" dirty="0" smtClean="0"/>
              <a:t> </a:t>
            </a:r>
            <a:r>
              <a:rPr lang="de-DE" dirty="0" err="1" smtClean="0"/>
              <a:t>křemičitý</a:t>
            </a:r>
            <a:r>
              <a:rPr lang="de-DE" dirty="0" smtClean="0"/>
              <a:t> </a:t>
            </a:r>
            <a:r>
              <a:rPr lang="de-DE" dirty="0" err="1" smtClean="0"/>
              <a:t>apod</a:t>
            </a:r>
            <a:r>
              <a:rPr lang="de-DE" dirty="0" smtClean="0"/>
              <a:t>.). </a:t>
            </a:r>
            <a:r>
              <a:rPr lang="de-DE" dirty="0" err="1" smtClean="0"/>
              <a:t>Většina</a:t>
            </a:r>
            <a:r>
              <a:rPr lang="de-DE" dirty="0" smtClean="0"/>
              <a:t> </a:t>
            </a:r>
            <a:r>
              <a:rPr lang="de-DE" dirty="0" err="1" smtClean="0"/>
              <a:t>ostatních</a:t>
            </a:r>
            <a:r>
              <a:rPr lang="de-DE" dirty="0" smtClean="0"/>
              <a:t> </a:t>
            </a:r>
            <a:r>
              <a:rPr lang="de-DE" dirty="0" err="1" smtClean="0"/>
              <a:t>látek</a:t>
            </a:r>
            <a:r>
              <a:rPr lang="de-DE" dirty="0" smtClean="0"/>
              <a:t> (</a:t>
            </a:r>
            <a:r>
              <a:rPr lang="de-DE" dirty="0" err="1" smtClean="0"/>
              <a:t>zejména</a:t>
            </a:r>
            <a:r>
              <a:rPr lang="de-DE" dirty="0" smtClean="0"/>
              <a:t> </a:t>
            </a:r>
            <a:r>
              <a:rPr lang="de-DE" dirty="0" err="1" smtClean="0"/>
              <a:t>kovy</a:t>
            </a:r>
            <a:r>
              <a:rPr lang="de-DE" dirty="0" smtClean="0"/>
              <a:t>) </a:t>
            </a:r>
            <a:r>
              <a:rPr lang="de-DE" dirty="0" err="1" smtClean="0"/>
              <a:t>krystalizuje</a:t>
            </a:r>
            <a:r>
              <a:rPr lang="de-DE" dirty="0" smtClean="0"/>
              <a:t> </a:t>
            </a:r>
            <a:r>
              <a:rPr lang="de-DE" dirty="0" err="1" smtClean="0"/>
              <a:t>ve</a:t>
            </a:r>
            <a:r>
              <a:rPr lang="de-DE" dirty="0" smtClean="0"/>
              <a:t> </a:t>
            </a:r>
            <a:r>
              <a:rPr lang="de-DE" dirty="0" err="1" smtClean="0"/>
              <a:t>formě</a:t>
            </a:r>
            <a:r>
              <a:rPr lang="de-DE" dirty="0" smtClean="0"/>
              <a:t> </a:t>
            </a:r>
            <a:r>
              <a:rPr lang="de-DE" i="1" dirty="0" err="1" smtClean="0"/>
              <a:t>polykrystalů</a:t>
            </a:r>
            <a:r>
              <a:rPr lang="de-DE" dirty="0" smtClean="0"/>
              <a:t>, </a:t>
            </a:r>
            <a:r>
              <a:rPr lang="de-DE" dirty="0" err="1" smtClean="0"/>
              <a:t>tj</a:t>
            </a:r>
            <a:r>
              <a:rPr lang="de-DE" dirty="0" smtClean="0"/>
              <a:t>. </a:t>
            </a:r>
            <a:r>
              <a:rPr lang="de-DE" dirty="0" err="1" smtClean="0"/>
              <a:t>konglomerátu</a:t>
            </a:r>
            <a:r>
              <a:rPr lang="de-DE" dirty="0" smtClean="0"/>
              <a:t>, </a:t>
            </a:r>
            <a:r>
              <a:rPr lang="de-DE" dirty="0" err="1" smtClean="0"/>
              <a:t>složeného</a:t>
            </a:r>
            <a:r>
              <a:rPr lang="de-DE" dirty="0" smtClean="0"/>
              <a:t> z </a:t>
            </a:r>
            <a:r>
              <a:rPr lang="de-DE" dirty="0" err="1" smtClean="0"/>
              <a:t>drobných</a:t>
            </a:r>
            <a:r>
              <a:rPr lang="de-DE" dirty="0" smtClean="0"/>
              <a:t> </a:t>
            </a:r>
            <a:r>
              <a:rPr lang="de-DE" dirty="0" err="1" smtClean="0"/>
              <a:t>monokrystalků</a:t>
            </a:r>
            <a:r>
              <a:rPr lang="de-DE" dirty="0" smtClean="0"/>
              <a:t> (</a:t>
            </a:r>
            <a:r>
              <a:rPr lang="de-DE" dirty="0" err="1" smtClean="0"/>
              <a:t>tzv</a:t>
            </a:r>
            <a:r>
              <a:rPr lang="de-DE" dirty="0" smtClean="0"/>
              <a:t>. </a:t>
            </a:r>
            <a:r>
              <a:rPr lang="de-DE" i="1" dirty="0" err="1" smtClean="0"/>
              <a:t>zrn</a:t>
            </a:r>
            <a:r>
              <a:rPr lang="de-DE" dirty="0" smtClean="0"/>
              <a:t> ), </a:t>
            </a:r>
            <a:r>
              <a:rPr lang="de-DE" dirty="0" err="1" smtClean="0"/>
              <a:t>oddělených</a:t>
            </a:r>
            <a:r>
              <a:rPr lang="de-DE" dirty="0" smtClean="0"/>
              <a:t> </a:t>
            </a:r>
            <a:r>
              <a:rPr lang="de-DE" dirty="0" err="1" smtClean="0"/>
              <a:t>od</a:t>
            </a:r>
            <a:r>
              <a:rPr lang="de-DE" dirty="0" smtClean="0"/>
              <a:t> </a:t>
            </a:r>
            <a:r>
              <a:rPr lang="de-DE" dirty="0" err="1" smtClean="0"/>
              <a:t>sebe</a:t>
            </a:r>
            <a:r>
              <a:rPr lang="de-DE" dirty="0" smtClean="0"/>
              <a:t> </a:t>
            </a:r>
            <a:r>
              <a:rPr lang="de-DE" i="1" dirty="0" err="1" smtClean="0"/>
              <a:t>hranicemi</a:t>
            </a:r>
            <a:r>
              <a:rPr lang="de-DE" i="1" dirty="0" smtClean="0"/>
              <a:t> </a:t>
            </a:r>
            <a:r>
              <a:rPr lang="de-DE" i="1" dirty="0" err="1" smtClean="0"/>
              <a:t>zrn</a:t>
            </a:r>
            <a:r>
              <a:rPr lang="de-DE" dirty="0" smtClean="0"/>
              <a:t> </a:t>
            </a:r>
            <a:r>
              <a:rPr lang="de-DE" dirty="0" smtClean="0"/>
              <a:t>(</a:t>
            </a:r>
            <a:r>
              <a:rPr lang="de-DE" dirty="0" err="1" smtClean="0"/>
              <a:t>Důvodem</a:t>
            </a:r>
            <a:r>
              <a:rPr lang="de-DE" dirty="0" smtClean="0"/>
              <a:t> je </a:t>
            </a:r>
            <a:r>
              <a:rPr lang="de-DE" dirty="0" err="1" smtClean="0"/>
              <a:t>zřejmě</a:t>
            </a:r>
            <a:r>
              <a:rPr lang="de-DE" dirty="0" smtClean="0"/>
              <a:t> </a:t>
            </a:r>
            <a:r>
              <a:rPr lang="de-DE" dirty="0" err="1" smtClean="0"/>
              <a:t>skutečnost</a:t>
            </a:r>
            <a:r>
              <a:rPr lang="de-DE" dirty="0" smtClean="0"/>
              <a:t>, </a:t>
            </a:r>
            <a:r>
              <a:rPr lang="de-DE" dirty="0" err="1" smtClean="0"/>
              <a:t>že</a:t>
            </a:r>
            <a:r>
              <a:rPr lang="de-DE" dirty="0" smtClean="0"/>
              <a:t> </a:t>
            </a:r>
            <a:r>
              <a:rPr lang="de-DE" dirty="0" err="1" smtClean="0"/>
              <a:t>polykrystaly</a:t>
            </a:r>
            <a:r>
              <a:rPr lang="de-DE" dirty="0" smtClean="0"/>
              <a:t> </a:t>
            </a:r>
            <a:r>
              <a:rPr lang="de-DE" dirty="0" err="1" smtClean="0"/>
              <a:t>mají</a:t>
            </a:r>
            <a:r>
              <a:rPr lang="de-DE" dirty="0" smtClean="0"/>
              <a:t> </a:t>
            </a:r>
            <a:r>
              <a:rPr lang="de-DE" dirty="0" err="1" smtClean="0"/>
              <a:t>ve</a:t>
            </a:r>
            <a:r>
              <a:rPr lang="de-DE" dirty="0" smtClean="0"/>
              <a:t> </a:t>
            </a:r>
            <a:r>
              <a:rPr lang="de-DE" dirty="0" err="1" smtClean="0"/>
              <a:t>srovnámi</a:t>
            </a:r>
            <a:r>
              <a:rPr lang="de-DE" dirty="0" smtClean="0"/>
              <a:t> s </a:t>
            </a:r>
            <a:r>
              <a:rPr lang="de-DE" dirty="0" err="1" smtClean="0"/>
              <a:t>monokrystaly</a:t>
            </a:r>
            <a:r>
              <a:rPr lang="de-DE" dirty="0" smtClean="0"/>
              <a:t> </a:t>
            </a:r>
            <a:r>
              <a:rPr lang="de-DE" dirty="0" err="1" smtClean="0"/>
              <a:t>nižší</a:t>
            </a:r>
            <a:r>
              <a:rPr lang="de-DE" dirty="0" smtClean="0"/>
              <a:t> </a:t>
            </a:r>
            <a:r>
              <a:rPr lang="de-DE" dirty="0" err="1" smtClean="0"/>
              <a:t>energii</a:t>
            </a:r>
            <a:r>
              <a:rPr lang="de-DE" dirty="0" smtClean="0"/>
              <a:t> a </a:t>
            </a:r>
            <a:r>
              <a:rPr lang="de-DE" dirty="0" err="1" smtClean="0"/>
              <a:t>vyšší</a:t>
            </a:r>
            <a:r>
              <a:rPr lang="de-DE" dirty="0" smtClean="0"/>
              <a:t> </a:t>
            </a:r>
            <a:r>
              <a:rPr lang="de-DE" dirty="0" err="1" smtClean="0"/>
              <a:t>entropii</a:t>
            </a:r>
            <a:r>
              <a:rPr lang="de-DE" dirty="0" smtClean="0"/>
              <a:t>).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Polykrystalické materiály, anizotropie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000240"/>
            <a:ext cx="47625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Anizotropie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de-DE" dirty="0" err="1" smtClean="0"/>
              <a:t>Významnou</a:t>
            </a:r>
            <a:r>
              <a:rPr lang="de-DE" dirty="0" smtClean="0"/>
              <a:t> </a:t>
            </a:r>
            <a:r>
              <a:rPr lang="de-DE" dirty="0" err="1" smtClean="0"/>
              <a:t>vlastností</a:t>
            </a:r>
            <a:r>
              <a:rPr lang="de-DE" dirty="0" smtClean="0"/>
              <a:t> </a:t>
            </a:r>
            <a:r>
              <a:rPr lang="de-DE" dirty="0" err="1" smtClean="0"/>
              <a:t>monokrystalů</a:t>
            </a:r>
            <a:r>
              <a:rPr lang="de-DE" dirty="0" smtClean="0"/>
              <a:t> je </a:t>
            </a:r>
            <a:r>
              <a:rPr lang="de-DE" dirty="0" err="1" smtClean="0"/>
              <a:t>tzv</a:t>
            </a:r>
            <a:r>
              <a:rPr lang="de-DE" dirty="0" smtClean="0"/>
              <a:t>. </a:t>
            </a:r>
            <a:r>
              <a:rPr lang="de-DE" i="1" dirty="0" err="1" smtClean="0"/>
              <a:t>anizotropie</a:t>
            </a:r>
            <a:r>
              <a:rPr lang="de-DE" dirty="0" smtClean="0"/>
              <a:t> </a:t>
            </a:r>
            <a:r>
              <a:rPr lang="de-DE" dirty="0" err="1" smtClean="0"/>
              <a:t>fyzikálních</a:t>
            </a:r>
            <a:r>
              <a:rPr lang="de-DE" dirty="0" smtClean="0"/>
              <a:t> </a:t>
            </a:r>
            <a:r>
              <a:rPr lang="de-DE" dirty="0" err="1" smtClean="0"/>
              <a:t>vlastností</a:t>
            </a:r>
            <a:r>
              <a:rPr lang="de-DE" dirty="0" smtClean="0"/>
              <a:t>, </a:t>
            </a:r>
            <a:r>
              <a:rPr lang="de-DE" dirty="0" err="1" smtClean="0"/>
              <a:t>tj</a:t>
            </a:r>
            <a:r>
              <a:rPr lang="de-DE" dirty="0" smtClean="0"/>
              <a:t>. </a:t>
            </a:r>
            <a:r>
              <a:rPr lang="de-DE" dirty="0" err="1" smtClean="0"/>
              <a:t>často</a:t>
            </a:r>
            <a:r>
              <a:rPr lang="de-DE" dirty="0" smtClean="0"/>
              <a:t> </a:t>
            </a:r>
            <a:r>
              <a:rPr lang="de-DE" dirty="0" err="1" smtClean="0"/>
              <a:t>značně</a:t>
            </a:r>
            <a:r>
              <a:rPr lang="de-DE" dirty="0" smtClean="0"/>
              <a:t> se </a:t>
            </a:r>
            <a:r>
              <a:rPr lang="de-DE" dirty="0" err="1" smtClean="0"/>
              <a:t>lišící</a:t>
            </a:r>
            <a:r>
              <a:rPr lang="de-DE" dirty="0" smtClean="0"/>
              <a:t> </a:t>
            </a:r>
            <a:r>
              <a:rPr lang="de-DE" dirty="0" err="1" smtClean="0"/>
              <a:t>vlastnosti</a:t>
            </a:r>
            <a:r>
              <a:rPr lang="de-DE" dirty="0" smtClean="0"/>
              <a:t> v </a:t>
            </a:r>
            <a:r>
              <a:rPr lang="de-DE" dirty="0" err="1" smtClean="0"/>
              <a:t>různých</a:t>
            </a:r>
            <a:r>
              <a:rPr lang="de-DE" dirty="0" smtClean="0"/>
              <a:t> </a:t>
            </a:r>
            <a:r>
              <a:rPr lang="de-DE" dirty="0" err="1" smtClean="0"/>
              <a:t>směrech</a:t>
            </a:r>
            <a:r>
              <a:rPr lang="de-DE" dirty="0" smtClean="0"/>
              <a:t> (</a:t>
            </a:r>
            <a:r>
              <a:rPr lang="de-DE" dirty="0" err="1" smtClean="0"/>
              <a:t>např</a:t>
            </a:r>
            <a:r>
              <a:rPr lang="de-DE" dirty="0" smtClean="0"/>
              <a:t>. </a:t>
            </a:r>
            <a:r>
              <a:rPr lang="de-DE" dirty="0" err="1" smtClean="0"/>
              <a:t>modul</a:t>
            </a:r>
            <a:r>
              <a:rPr lang="de-DE" dirty="0" smtClean="0"/>
              <a:t> </a:t>
            </a:r>
            <a:r>
              <a:rPr lang="de-DE" dirty="0" err="1" smtClean="0"/>
              <a:t>pružnosti</a:t>
            </a:r>
            <a:r>
              <a:rPr lang="de-DE" dirty="0" smtClean="0"/>
              <a:t>, </a:t>
            </a:r>
            <a:r>
              <a:rPr lang="de-DE" dirty="0" err="1" smtClean="0"/>
              <a:t>optické</a:t>
            </a:r>
            <a:r>
              <a:rPr lang="de-DE" dirty="0" smtClean="0"/>
              <a:t> a </a:t>
            </a:r>
            <a:r>
              <a:rPr lang="de-DE" dirty="0" err="1" smtClean="0"/>
              <a:t>elektrické</a:t>
            </a:r>
            <a:r>
              <a:rPr lang="de-DE" dirty="0" smtClean="0"/>
              <a:t> </a:t>
            </a:r>
            <a:r>
              <a:rPr lang="de-DE" dirty="0" err="1" smtClean="0"/>
              <a:t>vlastnosti</a:t>
            </a:r>
            <a:r>
              <a:rPr lang="de-DE" dirty="0" smtClean="0"/>
              <a:t>, </a:t>
            </a:r>
            <a:r>
              <a:rPr lang="de-DE" dirty="0" err="1" smtClean="0"/>
              <a:t>apod</a:t>
            </a:r>
            <a:r>
              <a:rPr lang="de-DE" dirty="0" smtClean="0"/>
              <a:t>.). U </a:t>
            </a:r>
            <a:r>
              <a:rPr lang="de-DE" dirty="0" err="1" smtClean="0"/>
              <a:t>polykrystalů</a:t>
            </a:r>
            <a:r>
              <a:rPr lang="de-DE" dirty="0" smtClean="0"/>
              <a:t> je </a:t>
            </a:r>
            <a:r>
              <a:rPr lang="de-DE" dirty="0" err="1" smtClean="0"/>
              <a:t>anizotropie</a:t>
            </a:r>
            <a:r>
              <a:rPr lang="de-DE" dirty="0" smtClean="0"/>
              <a:t> </a:t>
            </a:r>
            <a:r>
              <a:rPr lang="de-DE" dirty="0" err="1" smtClean="0"/>
              <a:t>potlačena</a:t>
            </a:r>
            <a:r>
              <a:rPr lang="de-DE" dirty="0" smtClean="0"/>
              <a:t> </a:t>
            </a:r>
            <a:r>
              <a:rPr lang="de-DE" dirty="0" err="1" smtClean="0"/>
              <a:t>tím</a:t>
            </a:r>
            <a:r>
              <a:rPr lang="de-DE" dirty="0" smtClean="0"/>
              <a:t>, </a:t>
            </a:r>
            <a:r>
              <a:rPr lang="de-DE" dirty="0" err="1" smtClean="0"/>
              <a:t>že</a:t>
            </a:r>
            <a:r>
              <a:rPr lang="de-DE" dirty="0" smtClean="0"/>
              <a:t> </a:t>
            </a:r>
            <a:r>
              <a:rPr lang="de-DE" dirty="0" err="1" smtClean="0"/>
              <a:t>zrna</a:t>
            </a:r>
            <a:r>
              <a:rPr lang="de-DE" dirty="0" smtClean="0"/>
              <a:t> </a:t>
            </a:r>
            <a:r>
              <a:rPr lang="de-DE" dirty="0" err="1" smtClean="0"/>
              <a:t>mají</a:t>
            </a:r>
            <a:r>
              <a:rPr lang="de-DE" dirty="0" smtClean="0"/>
              <a:t> </a:t>
            </a:r>
            <a:r>
              <a:rPr lang="de-DE" dirty="0" err="1" smtClean="0"/>
              <a:t>různou</a:t>
            </a:r>
            <a:r>
              <a:rPr lang="de-DE" dirty="0" smtClean="0"/>
              <a:t> </a:t>
            </a:r>
            <a:r>
              <a:rPr lang="de-DE" dirty="0" err="1" smtClean="0"/>
              <a:t>orientaci</a:t>
            </a:r>
            <a:r>
              <a:rPr lang="de-DE" dirty="0" smtClean="0"/>
              <a:t>. </a:t>
            </a:r>
            <a:r>
              <a:rPr lang="de-DE" dirty="0" err="1" smtClean="0"/>
              <a:t>Přesto</a:t>
            </a:r>
            <a:r>
              <a:rPr lang="de-DE" dirty="0" smtClean="0"/>
              <a:t> i u </a:t>
            </a:r>
            <a:r>
              <a:rPr lang="de-DE" dirty="0" err="1" smtClean="0"/>
              <a:t>nich</a:t>
            </a:r>
            <a:r>
              <a:rPr lang="de-DE" dirty="0" smtClean="0"/>
              <a:t> se </a:t>
            </a:r>
            <a:r>
              <a:rPr lang="de-DE" dirty="0" err="1" smtClean="0"/>
              <a:t>objevuje</a:t>
            </a:r>
            <a:r>
              <a:rPr lang="de-DE" dirty="0" smtClean="0"/>
              <a:t> </a:t>
            </a:r>
            <a:r>
              <a:rPr lang="de-DE" dirty="0" err="1" smtClean="0"/>
              <a:t>anizotropie</a:t>
            </a:r>
            <a:r>
              <a:rPr lang="de-DE" dirty="0" smtClean="0"/>
              <a:t>, </a:t>
            </a:r>
            <a:r>
              <a:rPr lang="de-DE" dirty="0" err="1" smtClean="0"/>
              <a:t>způsobená</a:t>
            </a:r>
            <a:r>
              <a:rPr lang="de-DE" dirty="0" smtClean="0"/>
              <a:t> </a:t>
            </a:r>
            <a:r>
              <a:rPr lang="de-DE" dirty="0" err="1" smtClean="0"/>
              <a:t>tím</a:t>
            </a:r>
            <a:r>
              <a:rPr lang="de-DE" dirty="0" smtClean="0"/>
              <a:t>, </a:t>
            </a:r>
            <a:r>
              <a:rPr lang="de-DE" dirty="0" err="1" smtClean="0"/>
              <a:t>že</a:t>
            </a:r>
            <a:r>
              <a:rPr lang="de-DE" dirty="0" smtClean="0"/>
              <a:t> </a:t>
            </a:r>
            <a:r>
              <a:rPr lang="de-DE" dirty="0" err="1" smtClean="0"/>
              <a:t>polykrystaly</a:t>
            </a:r>
            <a:r>
              <a:rPr lang="de-DE" dirty="0" smtClean="0"/>
              <a:t> </a:t>
            </a:r>
            <a:r>
              <a:rPr lang="de-DE" dirty="0" err="1" smtClean="0"/>
              <a:t>jsou</a:t>
            </a:r>
            <a:r>
              <a:rPr lang="de-DE" dirty="0" smtClean="0"/>
              <a:t> </a:t>
            </a:r>
            <a:r>
              <a:rPr lang="de-DE" dirty="0" err="1" smtClean="0"/>
              <a:t>zpravidla</a:t>
            </a:r>
            <a:r>
              <a:rPr lang="de-DE" dirty="0" smtClean="0"/>
              <a:t> </a:t>
            </a:r>
            <a:r>
              <a:rPr lang="de-DE" dirty="0" err="1" smtClean="0"/>
              <a:t>během</a:t>
            </a:r>
            <a:r>
              <a:rPr lang="de-DE" dirty="0" smtClean="0"/>
              <a:t> </a:t>
            </a:r>
            <a:r>
              <a:rPr lang="de-DE" dirty="0" err="1" smtClean="0"/>
              <a:t>výroby</a:t>
            </a:r>
            <a:r>
              <a:rPr lang="de-DE" dirty="0" smtClean="0"/>
              <a:t> </a:t>
            </a:r>
            <a:r>
              <a:rPr lang="de-DE" dirty="0" err="1" smtClean="0"/>
              <a:t>deformovány</a:t>
            </a:r>
            <a:r>
              <a:rPr lang="de-DE" dirty="0" smtClean="0"/>
              <a:t> (</a:t>
            </a:r>
            <a:r>
              <a:rPr lang="de-DE" dirty="0" err="1" smtClean="0"/>
              <a:t>válcovány</a:t>
            </a:r>
            <a:r>
              <a:rPr lang="de-DE" dirty="0" smtClean="0"/>
              <a:t>, </a:t>
            </a:r>
            <a:r>
              <a:rPr lang="de-DE" dirty="0" err="1" smtClean="0"/>
              <a:t>protlačovány</a:t>
            </a:r>
            <a:r>
              <a:rPr lang="de-DE" dirty="0" smtClean="0"/>
              <a:t>)</a:t>
            </a:r>
            <a:r>
              <a:rPr lang="cs-CZ" dirty="0" smtClean="0"/>
              <a:t>.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Závěr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85813" y="1285875"/>
            <a:ext cx="8072437" cy="50704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Literatura: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[1] </a:t>
            </a:r>
            <a:r>
              <a:rPr lang="cs-CZ" sz="2400" dirty="0" err="1" smtClean="0"/>
              <a:t>Pokluda</a:t>
            </a:r>
            <a:r>
              <a:rPr lang="cs-CZ" sz="2400" dirty="0" smtClean="0"/>
              <a:t>, J., Kroupa, F., Obdržálek, L.: </a:t>
            </a:r>
            <a:r>
              <a:rPr lang="cs-CZ" sz="2400" i="1" dirty="0" smtClean="0"/>
              <a:t>Mechanické vlastnosti a struktura pevných látek</a:t>
            </a:r>
            <a:r>
              <a:rPr lang="cs-CZ" sz="2400" dirty="0" smtClean="0"/>
              <a:t>. PC-DIR spol. s r.o., Brno, 1994, 385s.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[2] Vondráček, F. </a:t>
            </a:r>
            <a:r>
              <a:rPr lang="cs-CZ" sz="2400" i="1" dirty="0" smtClean="0"/>
              <a:t>Materiály a technologie I a II</a:t>
            </a:r>
            <a:r>
              <a:rPr lang="en-US" sz="2400" dirty="0" smtClean="0"/>
              <a:t>, 19</a:t>
            </a:r>
            <a:r>
              <a:rPr lang="cs-CZ" sz="2400" dirty="0" smtClean="0"/>
              <a:t>85, 243+244s.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[3] Ptáček a kol. </a:t>
            </a:r>
            <a:r>
              <a:rPr lang="cs-CZ" sz="2400" i="1" dirty="0" smtClean="0"/>
              <a:t>Nauka o materiálu I a II</a:t>
            </a:r>
            <a:r>
              <a:rPr lang="cs-CZ" sz="2400" dirty="0" smtClean="0"/>
              <a:t>. CERM, 2003, 520+396 s.</a:t>
            </a:r>
          </a:p>
          <a:p>
            <a:pPr eaLnBrk="1" hangingPunct="1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[4] </a:t>
            </a:r>
            <a:r>
              <a:rPr lang="cs-CZ" sz="2400" i="1" dirty="0" smtClean="0">
                <a:solidFill>
                  <a:srgbClr val="FF0000"/>
                </a:solidFill>
              </a:rPr>
              <a:t>internet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http://www.</a:t>
            </a:r>
            <a:r>
              <a:rPr lang="cs-CZ" sz="2400" dirty="0" err="1" smtClean="0">
                <a:solidFill>
                  <a:srgbClr val="FF0000"/>
                </a:solidFill>
                <a:hlinkClick r:id="rId2"/>
              </a:rPr>
              <a:t>ped.muni.cz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/</a:t>
            </a:r>
            <a:r>
              <a:rPr lang="cs-CZ" sz="2400" dirty="0" err="1" smtClean="0">
                <a:solidFill>
                  <a:srgbClr val="FF0000"/>
                </a:solidFill>
                <a:hlinkClick r:id="rId2"/>
              </a:rPr>
              <a:t>wphy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/</a:t>
            </a:r>
            <a:r>
              <a:rPr lang="cs-CZ" sz="2400" dirty="0" err="1" smtClean="0">
                <a:solidFill>
                  <a:srgbClr val="FF0000"/>
                </a:solidFill>
                <a:hlinkClick r:id="rId2"/>
              </a:rPr>
              <a:t>fyzvla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/</a:t>
            </a:r>
            <a:endParaRPr lang="cs-CZ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endParaRPr lang="cs-CZ" sz="2400" i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sz="2400" i="1" dirty="0" smtClean="0"/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Pevné látky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 smtClean="0"/>
              <a:t>Většina vlastností pevných látek souvisí s jejich strukturou. Tyto vlastnosti (elektrické, mechanické, optické a magnetické) se často značně od sebe liší v závislosti na tom, zda se jedná o </a:t>
            </a:r>
            <a:r>
              <a:rPr lang="cs-CZ" dirty="0" smtClean="0"/>
              <a:t>látky:</a:t>
            </a:r>
          </a:p>
          <a:p>
            <a:pPr algn="just"/>
            <a:r>
              <a:rPr lang="cs-CZ" dirty="0" smtClean="0"/>
              <a:t>Amorfní,</a:t>
            </a:r>
          </a:p>
          <a:p>
            <a:pPr algn="just"/>
            <a:r>
              <a:rPr lang="cs-CZ" dirty="0" smtClean="0"/>
              <a:t>Krystalické,</a:t>
            </a:r>
          </a:p>
          <a:p>
            <a:pPr algn="just">
              <a:buNone/>
            </a:pPr>
            <a:r>
              <a:rPr lang="cs-CZ" dirty="0" smtClean="0"/>
              <a:t>a </a:t>
            </a:r>
            <a:r>
              <a:rPr lang="cs-CZ" dirty="0" smtClean="0"/>
              <a:t>nebo i na tom, v jaké krystalografické soustavě krystalizují. Proto si v této kapitole shrneme to nejdůležitější, co se týká krystalické struktury pevných látek</a:t>
            </a:r>
            <a:r>
              <a:rPr lang="cs-CZ" dirty="0" smtClean="0"/>
              <a:t>.</a:t>
            </a:r>
            <a:endParaRPr lang="cs-CZ" dirty="0" smtClean="0"/>
          </a:p>
          <a:p>
            <a:pPr algn="just" eaLnBrk="1" hangingPunct="1">
              <a:buNone/>
            </a:pPr>
            <a:r>
              <a:rPr lang="cs-CZ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Amorfní látky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 eaLnBrk="1" hangingPunct="1">
              <a:buNone/>
            </a:pPr>
            <a:r>
              <a:rPr lang="cs-CZ" dirty="0" smtClean="0"/>
              <a:t>Amorfní Látky Amorfní látky jsou látky v pevném skupenství, které nemají pravidelnou (krystalickou) strukturu. Uspořádání částic je v těchto látkách náhodné, určité zákonitosti existují pouze v polohách atomů. Amorfní látky jsou považovány za izotropní, mají ve všech směrech stejné fyzikální vlastnosti amorfní látky jsou pevné, lze je pokládat za kapaliny s velmi vysokou viskozitou. Při zahřívání amorfní látky postupně měknou, až do teploty, kdy se rozpustí.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Amorfní látky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 eaLnBrk="1" hangingPunct="1">
              <a:buNone/>
            </a:pPr>
            <a:r>
              <a:rPr lang="cs-CZ" dirty="0" smtClean="0"/>
              <a:t>	Jejich </a:t>
            </a:r>
            <a:r>
              <a:rPr lang="cs-CZ" dirty="0" smtClean="0"/>
              <a:t>teplotu tání tudíž nelze přesně určit, ale lze je charakterizovat pomocí oblasti měknutí, což je teplotní interval mezi pevnou a kapalnou fází. Mezi amorfní látky patří např. sklo, asfalt, vosk nebo pryskyřice. </a:t>
            </a:r>
          </a:p>
          <a:p>
            <a:pPr algn="just" eaLnBrk="1" hangingPunct="1">
              <a:buNone/>
            </a:pPr>
            <a:endParaRPr lang="cs-CZ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357562"/>
            <a:ext cx="54292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Krystalografické soustavy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 smtClean="0"/>
              <a:t>Již v polovině 19. století se francouzský krystalograf </a:t>
            </a:r>
            <a:r>
              <a:rPr lang="cs-CZ" dirty="0" err="1" smtClean="0"/>
              <a:t>Bravais</a:t>
            </a:r>
            <a:r>
              <a:rPr lang="cs-CZ" dirty="0" smtClean="0"/>
              <a:t> zabýval otázkou, kolika různými způsoby lze v prostoru uspořádat atomy (modelované tuhými kuličkami) za podmínky, že okolí každého z nich je stejné. Zjistil, že to lze provést 14 způsoby. </a:t>
            </a:r>
            <a:r>
              <a:rPr lang="cs-CZ" dirty="0" smtClean="0"/>
              <a:t>Některé </a:t>
            </a:r>
            <a:r>
              <a:rPr lang="cs-CZ" dirty="0" smtClean="0"/>
              <a:t>z takových elementárních buněk si jsou geometricky podobné a tak můžeme 14 elementárních buněk sdružit do 7 krystalografických </a:t>
            </a:r>
            <a:r>
              <a:rPr lang="cs-CZ" dirty="0" smtClean="0"/>
              <a:t>soustav.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Krystalografické soustavy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endParaRPr lang="cs-CZ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285992"/>
            <a:ext cx="6988895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Krystalografické soustavy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endParaRPr lang="cs-CZ" dirty="0" smtClean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4175" y="0"/>
            <a:ext cx="4949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Krystalografické soustavy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endParaRPr lang="cs-CZ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214422"/>
            <a:ext cx="5781675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Krystalografické soustavy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/>
              <a:t>	</a:t>
            </a:r>
            <a:r>
              <a:rPr lang="cs-CZ" sz="2800" dirty="0" smtClean="0"/>
              <a:t> Většina kovů a jejich slitin krystalizuje:</a:t>
            </a:r>
          </a:p>
          <a:p>
            <a:pPr algn="just"/>
            <a:r>
              <a:rPr lang="cs-CZ" sz="2800" dirty="0" smtClean="0"/>
              <a:t>Krychlová plošně centrovaná mřížka </a:t>
            </a:r>
            <a:r>
              <a:rPr lang="cs-CZ" sz="2800" dirty="0" err="1" smtClean="0"/>
              <a:t>fcc</a:t>
            </a:r>
            <a:r>
              <a:rPr lang="cs-CZ" sz="2800" dirty="0" smtClean="0"/>
              <a:t> (</a:t>
            </a:r>
            <a:r>
              <a:rPr lang="cs-CZ" sz="2800" dirty="0" err="1" smtClean="0"/>
              <a:t>face</a:t>
            </a:r>
            <a:r>
              <a:rPr lang="cs-CZ" sz="2800" dirty="0" smtClean="0"/>
              <a:t> </a:t>
            </a:r>
            <a:r>
              <a:rPr lang="cs-CZ" sz="2800" dirty="0" err="1" smtClean="0"/>
              <a:t>centred</a:t>
            </a:r>
            <a:r>
              <a:rPr lang="cs-CZ" sz="2800" dirty="0" smtClean="0"/>
              <a:t> </a:t>
            </a:r>
            <a:r>
              <a:rPr lang="cs-CZ" sz="2800" dirty="0" err="1" smtClean="0"/>
              <a:t>cubic</a:t>
            </a:r>
            <a:r>
              <a:rPr lang="cs-CZ" sz="2800" dirty="0" smtClean="0"/>
              <a:t>).</a:t>
            </a:r>
          </a:p>
          <a:p>
            <a:pPr algn="just"/>
            <a:r>
              <a:rPr lang="cs-CZ" sz="2800" dirty="0" smtClean="0"/>
              <a:t>Krychlová prostorově centrovaná mřížka </a:t>
            </a:r>
            <a:r>
              <a:rPr lang="cs-CZ" sz="2800" dirty="0" err="1" smtClean="0"/>
              <a:t>bcc</a:t>
            </a:r>
            <a:r>
              <a:rPr lang="cs-CZ" sz="2800" dirty="0" smtClean="0"/>
              <a:t> (body </a:t>
            </a:r>
            <a:r>
              <a:rPr lang="cs-CZ" sz="2800" dirty="0" err="1" smtClean="0"/>
              <a:t>centred</a:t>
            </a:r>
            <a:r>
              <a:rPr lang="cs-CZ" sz="2800" dirty="0" smtClean="0"/>
              <a:t> </a:t>
            </a:r>
            <a:r>
              <a:rPr lang="cs-CZ" sz="2800" dirty="0" err="1" smtClean="0"/>
              <a:t>cubic</a:t>
            </a:r>
            <a:r>
              <a:rPr lang="cs-CZ" sz="2800" dirty="0" smtClean="0"/>
              <a:t>).</a:t>
            </a:r>
          </a:p>
          <a:p>
            <a:pPr algn="just"/>
            <a:r>
              <a:rPr lang="cs-CZ" sz="2800" dirty="0" smtClean="0"/>
              <a:t>Hexagonální těsně uspořádaná mřížka </a:t>
            </a:r>
            <a:r>
              <a:rPr lang="cs-CZ" sz="2800" dirty="0" err="1" smtClean="0"/>
              <a:t>hcp</a:t>
            </a:r>
            <a:r>
              <a:rPr lang="cs-CZ" sz="2800" dirty="0" smtClean="0"/>
              <a:t> (</a:t>
            </a:r>
            <a:r>
              <a:rPr lang="cs-CZ" sz="2800" dirty="0" err="1" smtClean="0"/>
              <a:t>hexagonal</a:t>
            </a:r>
            <a:r>
              <a:rPr lang="cs-CZ" sz="2800" dirty="0" smtClean="0"/>
              <a:t> </a:t>
            </a:r>
            <a:r>
              <a:rPr lang="cs-CZ" sz="2800" dirty="0" err="1" smtClean="0"/>
              <a:t>close</a:t>
            </a:r>
            <a:r>
              <a:rPr lang="cs-CZ" sz="2800" dirty="0" smtClean="0"/>
              <a:t> </a:t>
            </a:r>
            <a:r>
              <a:rPr lang="cs-CZ" sz="2800" dirty="0" err="1" smtClean="0"/>
              <a:t>packed</a:t>
            </a:r>
            <a:r>
              <a:rPr lang="cs-CZ" sz="2800" dirty="0" smtClean="0"/>
              <a:t>).</a:t>
            </a:r>
          </a:p>
          <a:p>
            <a:pPr algn="just">
              <a:buNone/>
            </a:pPr>
            <a:r>
              <a:rPr lang="cs-CZ" sz="2800" dirty="0" smtClean="0"/>
              <a:t> 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2479</TotalTime>
  <Words>136</Words>
  <Application>Microsoft Office PowerPoint</Application>
  <PresentationFormat>Předvádění na obrazovce (4:3)</PresentationFormat>
  <Paragraphs>38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Medián</vt:lpstr>
      <vt:lpstr>Struktura pevných látek</vt:lpstr>
      <vt:lpstr>Pevné látky</vt:lpstr>
      <vt:lpstr>Amorfní látky</vt:lpstr>
      <vt:lpstr>Amorfní látky</vt:lpstr>
      <vt:lpstr>Krystalografické soustavy</vt:lpstr>
      <vt:lpstr>Krystalografické soustavy</vt:lpstr>
      <vt:lpstr>Krystalografické soustavy</vt:lpstr>
      <vt:lpstr>Krystalografické soustavy</vt:lpstr>
      <vt:lpstr>Krystalografické soustavy</vt:lpstr>
      <vt:lpstr>Polykrystalické materiály, anizotropie</vt:lpstr>
      <vt:lpstr>Polykrystalické materiály, anizotropie</vt:lpstr>
      <vt:lpstr>Anizotropie</vt:lpstr>
      <vt:lpstr>Závěr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Kovy v národním hospodářství</dc:title>
  <dc:creator>admin</dc:creator>
  <cp:lastModifiedBy>admin</cp:lastModifiedBy>
  <cp:revision>237</cp:revision>
  <dcterms:created xsi:type="dcterms:W3CDTF">2009-09-11T07:09:27Z</dcterms:created>
  <dcterms:modified xsi:type="dcterms:W3CDTF">2016-02-21T17:47:25Z</dcterms:modified>
</cp:coreProperties>
</file>