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1"/>
  </p:notesMasterIdLst>
  <p:sldIdLst>
    <p:sldId id="256" r:id="rId2"/>
    <p:sldId id="359" r:id="rId3"/>
    <p:sldId id="360" r:id="rId4"/>
    <p:sldId id="362" r:id="rId5"/>
    <p:sldId id="364" r:id="rId6"/>
    <p:sldId id="366" r:id="rId7"/>
    <p:sldId id="272" r:id="rId8"/>
    <p:sldId id="273" r:id="rId9"/>
    <p:sldId id="464" r:id="rId10"/>
    <p:sldId id="275" r:id="rId11"/>
    <p:sldId id="276" r:id="rId12"/>
    <p:sldId id="445" r:id="rId13"/>
    <p:sldId id="277" r:id="rId14"/>
    <p:sldId id="486" r:id="rId15"/>
    <p:sldId id="378" r:id="rId16"/>
    <p:sldId id="278" r:id="rId17"/>
    <p:sldId id="379" r:id="rId18"/>
    <p:sldId id="282" r:id="rId19"/>
    <p:sldId id="283" r:id="rId20"/>
    <p:sldId id="284" r:id="rId21"/>
    <p:sldId id="285" r:id="rId22"/>
    <p:sldId id="286" r:id="rId23"/>
    <p:sldId id="287" r:id="rId24"/>
    <p:sldId id="380" r:id="rId25"/>
    <p:sldId id="381" r:id="rId26"/>
    <p:sldId id="487" r:id="rId27"/>
    <p:sldId id="488" r:id="rId28"/>
    <p:sldId id="467" r:id="rId29"/>
    <p:sldId id="468" r:id="rId30"/>
    <p:sldId id="289" r:id="rId31"/>
    <p:sldId id="292" r:id="rId32"/>
    <p:sldId id="293" r:id="rId33"/>
    <p:sldId id="469" r:id="rId34"/>
    <p:sldId id="383" r:id="rId35"/>
    <p:sldId id="384" r:id="rId36"/>
    <p:sldId id="470" r:id="rId37"/>
    <p:sldId id="296" r:id="rId38"/>
    <p:sldId id="297" r:id="rId39"/>
    <p:sldId id="298" r:id="rId40"/>
    <p:sldId id="472" r:id="rId41"/>
    <p:sldId id="299" r:id="rId42"/>
    <p:sldId id="452" r:id="rId43"/>
    <p:sldId id="453" r:id="rId44"/>
    <p:sldId id="454" r:id="rId45"/>
    <p:sldId id="489" r:id="rId46"/>
    <p:sldId id="300" r:id="rId47"/>
    <p:sldId id="301" r:id="rId48"/>
    <p:sldId id="302" r:id="rId49"/>
    <p:sldId id="303" r:id="rId50"/>
    <p:sldId id="422" r:id="rId51"/>
    <p:sldId id="490" r:id="rId52"/>
    <p:sldId id="477" r:id="rId53"/>
    <p:sldId id="484" r:id="rId54"/>
    <p:sldId id="494" r:id="rId55"/>
    <p:sldId id="493" r:id="rId56"/>
    <p:sldId id="495" r:id="rId57"/>
    <p:sldId id="491" r:id="rId58"/>
    <p:sldId id="478" r:id="rId59"/>
    <p:sldId id="479" r:id="rId60"/>
    <p:sldId id="480" r:id="rId61"/>
    <p:sldId id="481" r:id="rId62"/>
    <p:sldId id="482" r:id="rId63"/>
    <p:sldId id="483" r:id="rId64"/>
    <p:sldId id="442" r:id="rId65"/>
    <p:sldId id="485" r:id="rId66"/>
    <p:sldId id="443" r:id="rId67"/>
    <p:sldId id="444" r:id="rId68"/>
    <p:sldId id="447" r:id="rId69"/>
    <p:sldId id="457" r:id="rId70"/>
    <p:sldId id="429" r:id="rId71"/>
    <p:sldId id="430" r:id="rId72"/>
    <p:sldId id="431" r:id="rId73"/>
    <p:sldId id="432" r:id="rId74"/>
    <p:sldId id="471" r:id="rId75"/>
    <p:sldId id="433" r:id="rId76"/>
    <p:sldId id="434" r:id="rId77"/>
    <p:sldId id="435" r:id="rId78"/>
    <p:sldId id="436" r:id="rId79"/>
    <p:sldId id="392" r:id="rId80"/>
    <p:sldId id="393" r:id="rId81"/>
    <p:sldId id="394" r:id="rId82"/>
    <p:sldId id="395" r:id="rId83"/>
    <p:sldId id="396" r:id="rId84"/>
    <p:sldId id="397" r:id="rId85"/>
    <p:sldId id="398" r:id="rId86"/>
    <p:sldId id="399" r:id="rId87"/>
    <p:sldId id="400" r:id="rId88"/>
    <p:sldId id="401" r:id="rId89"/>
    <p:sldId id="402" r:id="rId90"/>
    <p:sldId id="403" r:id="rId91"/>
    <p:sldId id="404" r:id="rId92"/>
    <p:sldId id="473" r:id="rId93"/>
    <p:sldId id="474" r:id="rId94"/>
    <p:sldId id="475" r:id="rId95"/>
    <p:sldId id="492" r:id="rId96"/>
    <p:sldId id="407" r:id="rId97"/>
    <p:sldId id="408" r:id="rId98"/>
    <p:sldId id="409" r:id="rId99"/>
    <p:sldId id="410" r:id="rId100"/>
    <p:sldId id="411" r:id="rId101"/>
    <p:sldId id="412" r:id="rId102"/>
    <p:sldId id="413" r:id="rId103"/>
    <p:sldId id="414" r:id="rId104"/>
    <p:sldId id="415" r:id="rId105"/>
    <p:sldId id="416" r:id="rId106"/>
    <p:sldId id="417" r:id="rId107"/>
    <p:sldId id="418" r:id="rId108"/>
    <p:sldId id="437" r:id="rId109"/>
    <p:sldId id="438" r:id="rId110"/>
    <p:sldId id="439" r:id="rId111"/>
    <p:sldId id="386" r:id="rId112"/>
    <p:sldId id="387" r:id="rId113"/>
    <p:sldId id="388" r:id="rId114"/>
    <p:sldId id="389" r:id="rId115"/>
    <p:sldId id="307" r:id="rId116"/>
    <p:sldId id="308" r:id="rId117"/>
    <p:sldId id="309" r:id="rId118"/>
    <p:sldId id="310" r:id="rId119"/>
    <p:sldId id="390" r:id="rId120"/>
    <p:sldId id="391" r:id="rId121"/>
    <p:sldId id="311" r:id="rId122"/>
    <p:sldId id="312" r:id="rId123"/>
    <p:sldId id="313" r:id="rId124"/>
    <p:sldId id="314" r:id="rId125"/>
    <p:sldId id="315" r:id="rId126"/>
    <p:sldId id="316" r:id="rId127"/>
    <p:sldId id="317" r:id="rId128"/>
    <p:sldId id="318" r:id="rId129"/>
    <p:sldId id="319" r:id="rId130"/>
    <p:sldId id="320" r:id="rId131"/>
    <p:sldId id="321" r:id="rId132"/>
    <p:sldId id="322" r:id="rId133"/>
    <p:sldId id="335" r:id="rId134"/>
    <p:sldId id="336" r:id="rId135"/>
    <p:sldId id="351" r:id="rId136"/>
    <p:sldId id="352" r:id="rId137"/>
    <p:sldId id="353" r:id="rId138"/>
    <p:sldId id="354" r:id="rId139"/>
    <p:sldId id="355" r:id="rId1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7" autoAdjust="0"/>
    <p:restoredTop sz="94660"/>
  </p:normalViewPr>
  <p:slideViewPr>
    <p:cSldViewPr>
      <p:cViewPr varScale="1">
        <p:scale>
          <a:sx n="69" d="100"/>
          <a:sy n="69" d="100"/>
        </p:scale>
        <p:origin x="53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A3666-43EB-4C5B-AAF5-0DC2331C09E7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0F150-7B02-4F6D-AD25-38B8AE3249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719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5pPr>
            <a:lvl6pPr marL="2204550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6pPr>
            <a:lvl7pPr marL="2605377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7pPr>
            <a:lvl8pPr marL="3006204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8pPr>
            <a:lvl9pPr marL="3407032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A8F648D-8AFD-45F7-B99E-45D14C365DEC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cs-CZ" altLang="cs-CZ" sz="1200"/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1142040" y="695134"/>
            <a:ext cx="4572480" cy="342950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90116" name="Rectangle 2"/>
          <p:cNvSpPr>
            <a:spLocks noGrp="1" noChangeArrowheads="1"/>
          </p:cNvSpPr>
          <p:nvPr>
            <p:ph type="body"/>
          </p:nvPr>
        </p:nvSpPr>
        <p:spPr>
          <a:xfrm>
            <a:off x="685512" y="4343231"/>
            <a:ext cx="5485536" cy="411378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5pPr>
            <a:lvl6pPr marL="2204550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6pPr>
            <a:lvl7pPr marL="2605377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7pPr>
            <a:lvl8pPr marL="3006204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8pPr>
            <a:lvl9pPr marL="3407032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0B2B71-C95D-425C-97CD-F79C037E3C9D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cs-CZ" altLang="cs-CZ" sz="1200"/>
          </a:p>
        </p:txBody>
      </p:sp>
      <p:sp>
        <p:nvSpPr>
          <p:cNvPr id="91139" name="Text Box 1"/>
          <p:cNvSpPr txBox="1">
            <a:spLocks noChangeArrowheads="1"/>
          </p:cNvSpPr>
          <p:nvPr/>
        </p:nvSpPr>
        <p:spPr bwMode="auto">
          <a:xfrm>
            <a:off x="1142040" y="695134"/>
            <a:ext cx="4572480" cy="342950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65" tIns="40083" rIns="80165" bIns="40083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/>
          </a:p>
        </p:txBody>
      </p:sp>
      <p:sp>
        <p:nvSpPr>
          <p:cNvPr id="91140" name="Rectangle 2"/>
          <p:cNvSpPr>
            <a:spLocks noGrp="1" noChangeArrowheads="1"/>
          </p:cNvSpPr>
          <p:nvPr>
            <p:ph type="body"/>
          </p:nvPr>
        </p:nvSpPr>
        <p:spPr>
          <a:xfrm>
            <a:off x="685512" y="4343231"/>
            <a:ext cx="5485536" cy="411378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5pPr>
            <a:lvl6pPr marL="2204550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6pPr>
            <a:lvl7pPr marL="2605377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7pPr>
            <a:lvl8pPr marL="3006204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8pPr>
            <a:lvl9pPr marL="3407032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55D1339-EA3F-4669-A5C4-70A882DF2BD6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cs-CZ" altLang="cs-CZ" sz="1200"/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5536" cy="411378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smtClean="0">
              <a:latin typeface="Times New Roman" pitchFamily="18" charset="0"/>
            </a:endParaRPr>
          </a:p>
        </p:txBody>
      </p:sp>
      <p:sp>
        <p:nvSpPr>
          <p:cNvPr id="93188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1085" algn="l"/>
                <a:tab pos="784953" algn="l"/>
                <a:tab pos="1178822" algn="l"/>
                <a:tab pos="1572690" algn="l"/>
                <a:tab pos="1966559" algn="l"/>
                <a:tab pos="2359036" algn="l"/>
                <a:tab pos="2752904" algn="l"/>
                <a:tab pos="3146773" algn="l"/>
                <a:tab pos="3542033" algn="l"/>
                <a:tab pos="3935901" algn="l"/>
                <a:tab pos="4329770" algn="l"/>
                <a:tab pos="4723638" algn="l"/>
                <a:tab pos="5116114" algn="l"/>
                <a:tab pos="5509983" algn="l"/>
                <a:tab pos="5903851" algn="l"/>
                <a:tab pos="6297720" algn="l"/>
                <a:tab pos="6691588" algn="l"/>
                <a:tab pos="7086848" algn="l"/>
                <a:tab pos="7480717" algn="l"/>
                <a:tab pos="7874585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  <a:lvl2pPr marL="741809" indent="-285311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1085" algn="l"/>
                <a:tab pos="784953" algn="l"/>
                <a:tab pos="1178822" algn="l"/>
                <a:tab pos="1572690" algn="l"/>
                <a:tab pos="1966559" algn="l"/>
                <a:tab pos="2359036" algn="l"/>
                <a:tab pos="2752904" algn="l"/>
                <a:tab pos="3146773" algn="l"/>
                <a:tab pos="3542033" algn="l"/>
                <a:tab pos="3935901" algn="l"/>
                <a:tab pos="4329770" algn="l"/>
                <a:tab pos="4723638" algn="l"/>
                <a:tab pos="5116114" algn="l"/>
                <a:tab pos="5509983" algn="l"/>
                <a:tab pos="5903851" algn="l"/>
                <a:tab pos="6297720" algn="l"/>
                <a:tab pos="6691588" algn="l"/>
                <a:tab pos="7086848" algn="l"/>
                <a:tab pos="7480717" algn="l"/>
                <a:tab pos="7874585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2pPr>
            <a:lvl3pPr marL="1142636" indent="-228249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1085" algn="l"/>
                <a:tab pos="784953" algn="l"/>
                <a:tab pos="1178822" algn="l"/>
                <a:tab pos="1572690" algn="l"/>
                <a:tab pos="1966559" algn="l"/>
                <a:tab pos="2359036" algn="l"/>
                <a:tab pos="2752904" algn="l"/>
                <a:tab pos="3146773" algn="l"/>
                <a:tab pos="3542033" algn="l"/>
                <a:tab pos="3935901" algn="l"/>
                <a:tab pos="4329770" algn="l"/>
                <a:tab pos="4723638" algn="l"/>
                <a:tab pos="5116114" algn="l"/>
                <a:tab pos="5509983" algn="l"/>
                <a:tab pos="5903851" algn="l"/>
                <a:tab pos="6297720" algn="l"/>
                <a:tab pos="6691588" algn="l"/>
                <a:tab pos="7086848" algn="l"/>
                <a:tab pos="7480717" algn="l"/>
                <a:tab pos="7874585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3pPr>
            <a:lvl4pPr marL="1599134" indent="-228249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1085" algn="l"/>
                <a:tab pos="784953" algn="l"/>
                <a:tab pos="1178822" algn="l"/>
                <a:tab pos="1572690" algn="l"/>
                <a:tab pos="1966559" algn="l"/>
                <a:tab pos="2359036" algn="l"/>
                <a:tab pos="2752904" algn="l"/>
                <a:tab pos="3146773" algn="l"/>
                <a:tab pos="3542033" algn="l"/>
                <a:tab pos="3935901" algn="l"/>
                <a:tab pos="4329770" algn="l"/>
                <a:tab pos="4723638" algn="l"/>
                <a:tab pos="5116114" algn="l"/>
                <a:tab pos="5509983" algn="l"/>
                <a:tab pos="5903851" algn="l"/>
                <a:tab pos="6297720" algn="l"/>
                <a:tab pos="6691588" algn="l"/>
                <a:tab pos="7086848" algn="l"/>
                <a:tab pos="7480717" algn="l"/>
                <a:tab pos="7874585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4pPr>
            <a:lvl5pPr marL="2057023" indent="-228249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1085" algn="l"/>
                <a:tab pos="784953" algn="l"/>
                <a:tab pos="1178822" algn="l"/>
                <a:tab pos="1572690" algn="l"/>
                <a:tab pos="1966559" algn="l"/>
                <a:tab pos="2359036" algn="l"/>
                <a:tab pos="2752904" algn="l"/>
                <a:tab pos="3146773" algn="l"/>
                <a:tab pos="3542033" algn="l"/>
                <a:tab pos="3935901" algn="l"/>
                <a:tab pos="4329770" algn="l"/>
                <a:tab pos="4723638" algn="l"/>
                <a:tab pos="5116114" algn="l"/>
                <a:tab pos="5509983" algn="l"/>
                <a:tab pos="5903851" algn="l"/>
                <a:tab pos="6297720" algn="l"/>
                <a:tab pos="6691588" algn="l"/>
                <a:tab pos="7086848" algn="l"/>
                <a:tab pos="7480717" algn="l"/>
                <a:tab pos="7874585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5pPr>
            <a:lvl6pPr marL="2457850" indent="-228249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1085" algn="l"/>
                <a:tab pos="784953" algn="l"/>
                <a:tab pos="1178822" algn="l"/>
                <a:tab pos="1572690" algn="l"/>
                <a:tab pos="1966559" algn="l"/>
                <a:tab pos="2359036" algn="l"/>
                <a:tab pos="2752904" algn="l"/>
                <a:tab pos="3146773" algn="l"/>
                <a:tab pos="3542033" algn="l"/>
                <a:tab pos="3935901" algn="l"/>
                <a:tab pos="4329770" algn="l"/>
                <a:tab pos="4723638" algn="l"/>
                <a:tab pos="5116114" algn="l"/>
                <a:tab pos="5509983" algn="l"/>
                <a:tab pos="5903851" algn="l"/>
                <a:tab pos="6297720" algn="l"/>
                <a:tab pos="6691588" algn="l"/>
                <a:tab pos="7086848" algn="l"/>
                <a:tab pos="7480717" algn="l"/>
                <a:tab pos="7874585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6pPr>
            <a:lvl7pPr marL="2858678" indent="-228249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1085" algn="l"/>
                <a:tab pos="784953" algn="l"/>
                <a:tab pos="1178822" algn="l"/>
                <a:tab pos="1572690" algn="l"/>
                <a:tab pos="1966559" algn="l"/>
                <a:tab pos="2359036" algn="l"/>
                <a:tab pos="2752904" algn="l"/>
                <a:tab pos="3146773" algn="l"/>
                <a:tab pos="3542033" algn="l"/>
                <a:tab pos="3935901" algn="l"/>
                <a:tab pos="4329770" algn="l"/>
                <a:tab pos="4723638" algn="l"/>
                <a:tab pos="5116114" algn="l"/>
                <a:tab pos="5509983" algn="l"/>
                <a:tab pos="5903851" algn="l"/>
                <a:tab pos="6297720" algn="l"/>
                <a:tab pos="6691588" algn="l"/>
                <a:tab pos="7086848" algn="l"/>
                <a:tab pos="7480717" algn="l"/>
                <a:tab pos="7874585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7pPr>
            <a:lvl8pPr marL="3259505" indent="-228249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1085" algn="l"/>
                <a:tab pos="784953" algn="l"/>
                <a:tab pos="1178822" algn="l"/>
                <a:tab pos="1572690" algn="l"/>
                <a:tab pos="1966559" algn="l"/>
                <a:tab pos="2359036" algn="l"/>
                <a:tab pos="2752904" algn="l"/>
                <a:tab pos="3146773" algn="l"/>
                <a:tab pos="3542033" algn="l"/>
                <a:tab pos="3935901" algn="l"/>
                <a:tab pos="4329770" algn="l"/>
                <a:tab pos="4723638" algn="l"/>
                <a:tab pos="5116114" algn="l"/>
                <a:tab pos="5509983" algn="l"/>
                <a:tab pos="5903851" algn="l"/>
                <a:tab pos="6297720" algn="l"/>
                <a:tab pos="6691588" algn="l"/>
                <a:tab pos="7086848" algn="l"/>
                <a:tab pos="7480717" algn="l"/>
                <a:tab pos="7874585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8pPr>
            <a:lvl9pPr marL="3660332" indent="-228249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1085" algn="l"/>
                <a:tab pos="784953" algn="l"/>
                <a:tab pos="1178822" algn="l"/>
                <a:tab pos="1572690" algn="l"/>
                <a:tab pos="1966559" algn="l"/>
                <a:tab pos="2359036" algn="l"/>
                <a:tab pos="2752904" algn="l"/>
                <a:tab pos="3146773" algn="l"/>
                <a:tab pos="3542033" algn="l"/>
                <a:tab pos="3935901" algn="l"/>
                <a:tab pos="4329770" algn="l"/>
                <a:tab pos="4723638" algn="l"/>
                <a:tab pos="5116114" algn="l"/>
                <a:tab pos="5509983" algn="l"/>
                <a:tab pos="5903851" algn="l"/>
                <a:tab pos="6297720" algn="l"/>
                <a:tab pos="6691588" algn="l"/>
                <a:tab pos="7086848" algn="l"/>
                <a:tab pos="7480717" algn="l"/>
                <a:tab pos="7874585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hangingPunct="1">
              <a:spcBef>
                <a:spcPct val="0"/>
              </a:spcBef>
              <a:buClrTx/>
              <a:buFontTx/>
              <a:buNone/>
            </a:pPr>
            <a:fld id="{507E3FB5-000F-454E-89C1-5F495AAACB45}" type="slidenum">
              <a:rPr lang="cs-CZ" altLang="cs-CZ" sz="1200">
                <a:ea typeface="DejaVu Sans"/>
                <a:cs typeface="DejaVu Sans"/>
              </a:rPr>
              <a:pPr hangingPunct="1"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cs-CZ" altLang="cs-CZ" sz="1200">
              <a:ea typeface="DejaVu Sans"/>
              <a:cs typeface="DejaVu San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smtClean="0">
              <a:latin typeface="Times New Roman" pitchFamily="18" charset="0"/>
            </a:endParaRPr>
          </a:p>
        </p:txBody>
      </p:sp>
      <p:sp>
        <p:nvSpPr>
          <p:cNvPr id="94212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1085" algn="l"/>
                <a:tab pos="784953" algn="l"/>
                <a:tab pos="1178822" algn="l"/>
                <a:tab pos="1572690" algn="l"/>
                <a:tab pos="1966559" algn="l"/>
                <a:tab pos="2359036" algn="l"/>
                <a:tab pos="2752904" algn="l"/>
                <a:tab pos="3146773" algn="l"/>
                <a:tab pos="3542033" algn="l"/>
                <a:tab pos="3935901" algn="l"/>
                <a:tab pos="4329770" algn="l"/>
                <a:tab pos="4723638" algn="l"/>
                <a:tab pos="5116114" algn="l"/>
                <a:tab pos="5509983" algn="l"/>
                <a:tab pos="5903851" algn="l"/>
                <a:tab pos="6297720" algn="l"/>
                <a:tab pos="6691588" algn="l"/>
                <a:tab pos="7086848" algn="l"/>
                <a:tab pos="7480717" algn="l"/>
                <a:tab pos="7874585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  <a:lvl2pPr marL="741809" indent="-285311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1085" algn="l"/>
                <a:tab pos="784953" algn="l"/>
                <a:tab pos="1178822" algn="l"/>
                <a:tab pos="1572690" algn="l"/>
                <a:tab pos="1966559" algn="l"/>
                <a:tab pos="2359036" algn="l"/>
                <a:tab pos="2752904" algn="l"/>
                <a:tab pos="3146773" algn="l"/>
                <a:tab pos="3542033" algn="l"/>
                <a:tab pos="3935901" algn="l"/>
                <a:tab pos="4329770" algn="l"/>
                <a:tab pos="4723638" algn="l"/>
                <a:tab pos="5116114" algn="l"/>
                <a:tab pos="5509983" algn="l"/>
                <a:tab pos="5903851" algn="l"/>
                <a:tab pos="6297720" algn="l"/>
                <a:tab pos="6691588" algn="l"/>
                <a:tab pos="7086848" algn="l"/>
                <a:tab pos="7480717" algn="l"/>
                <a:tab pos="7874585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2pPr>
            <a:lvl3pPr marL="1142636" indent="-228249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1085" algn="l"/>
                <a:tab pos="784953" algn="l"/>
                <a:tab pos="1178822" algn="l"/>
                <a:tab pos="1572690" algn="l"/>
                <a:tab pos="1966559" algn="l"/>
                <a:tab pos="2359036" algn="l"/>
                <a:tab pos="2752904" algn="l"/>
                <a:tab pos="3146773" algn="l"/>
                <a:tab pos="3542033" algn="l"/>
                <a:tab pos="3935901" algn="l"/>
                <a:tab pos="4329770" algn="l"/>
                <a:tab pos="4723638" algn="l"/>
                <a:tab pos="5116114" algn="l"/>
                <a:tab pos="5509983" algn="l"/>
                <a:tab pos="5903851" algn="l"/>
                <a:tab pos="6297720" algn="l"/>
                <a:tab pos="6691588" algn="l"/>
                <a:tab pos="7086848" algn="l"/>
                <a:tab pos="7480717" algn="l"/>
                <a:tab pos="7874585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3pPr>
            <a:lvl4pPr marL="1599134" indent="-228249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1085" algn="l"/>
                <a:tab pos="784953" algn="l"/>
                <a:tab pos="1178822" algn="l"/>
                <a:tab pos="1572690" algn="l"/>
                <a:tab pos="1966559" algn="l"/>
                <a:tab pos="2359036" algn="l"/>
                <a:tab pos="2752904" algn="l"/>
                <a:tab pos="3146773" algn="l"/>
                <a:tab pos="3542033" algn="l"/>
                <a:tab pos="3935901" algn="l"/>
                <a:tab pos="4329770" algn="l"/>
                <a:tab pos="4723638" algn="l"/>
                <a:tab pos="5116114" algn="l"/>
                <a:tab pos="5509983" algn="l"/>
                <a:tab pos="5903851" algn="l"/>
                <a:tab pos="6297720" algn="l"/>
                <a:tab pos="6691588" algn="l"/>
                <a:tab pos="7086848" algn="l"/>
                <a:tab pos="7480717" algn="l"/>
                <a:tab pos="7874585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4pPr>
            <a:lvl5pPr marL="2057023" indent="-228249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1085" algn="l"/>
                <a:tab pos="784953" algn="l"/>
                <a:tab pos="1178822" algn="l"/>
                <a:tab pos="1572690" algn="l"/>
                <a:tab pos="1966559" algn="l"/>
                <a:tab pos="2359036" algn="l"/>
                <a:tab pos="2752904" algn="l"/>
                <a:tab pos="3146773" algn="l"/>
                <a:tab pos="3542033" algn="l"/>
                <a:tab pos="3935901" algn="l"/>
                <a:tab pos="4329770" algn="l"/>
                <a:tab pos="4723638" algn="l"/>
                <a:tab pos="5116114" algn="l"/>
                <a:tab pos="5509983" algn="l"/>
                <a:tab pos="5903851" algn="l"/>
                <a:tab pos="6297720" algn="l"/>
                <a:tab pos="6691588" algn="l"/>
                <a:tab pos="7086848" algn="l"/>
                <a:tab pos="7480717" algn="l"/>
                <a:tab pos="7874585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5pPr>
            <a:lvl6pPr marL="2457850" indent="-228249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1085" algn="l"/>
                <a:tab pos="784953" algn="l"/>
                <a:tab pos="1178822" algn="l"/>
                <a:tab pos="1572690" algn="l"/>
                <a:tab pos="1966559" algn="l"/>
                <a:tab pos="2359036" algn="l"/>
                <a:tab pos="2752904" algn="l"/>
                <a:tab pos="3146773" algn="l"/>
                <a:tab pos="3542033" algn="l"/>
                <a:tab pos="3935901" algn="l"/>
                <a:tab pos="4329770" algn="l"/>
                <a:tab pos="4723638" algn="l"/>
                <a:tab pos="5116114" algn="l"/>
                <a:tab pos="5509983" algn="l"/>
                <a:tab pos="5903851" algn="l"/>
                <a:tab pos="6297720" algn="l"/>
                <a:tab pos="6691588" algn="l"/>
                <a:tab pos="7086848" algn="l"/>
                <a:tab pos="7480717" algn="l"/>
                <a:tab pos="7874585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6pPr>
            <a:lvl7pPr marL="2858678" indent="-228249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1085" algn="l"/>
                <a:tab pos="784953" algn="l"/>
                <a:tab pos="1178822" algn="l"/>
                <a:tab pos="1572690" algn="l"/>
                <a:tab pos="1966559" algn="l"/>
                <a:tab pos="2359036" algn="l"/>
                <a:tab pos="2752904" algn="l"/>
                <a:tab pos="3146773" algn="l"/>
                <a:tab pos="3542033" algn="l"/>
                <a:tab pos="3935901" algn="l"/>
                <a:tab pos="4329770" algn="l"/>
                <a:tab pos="4723638" algn="l"/>
                <a:tab pos="5116114" algn="l"/>
                <a:tab pos="5509983" algn="l"/>
                <a:tab pos="5903851" algn="l"/>
                <a:tab pos="6297720" algn="l"/>
                <a:tab pos="6691588" algn="l"/>
                <a:tab pos="7086848" algn="l"/>
                <a:tab pos="7480717" algn="l"/>
                <a:tab pos="7874585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7pPr>
            <a:lvl8pPr marL="3259505" indent="-228249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1085" algn="l"/>
                <a:tab pos="784953" algn="l"/>
                <a:tab pos="1178822" algn="l"/>
                <a:tab pos="1572690" algn="l"/>
                <a:tab pos="1966559" algn="l"/>
                <a:tab pos="2359036" algn="l"/>
                <a:tab pos="2752904" algn="l"/>
                <a:tab pos="3146773" algn="l"/>
                <a:tab pos="3542033" algn="l"/>
                <a:tab pos="3935901" algn="l"/>
                <a:tab pos="4329770" algn="l"/>
                <a:tab pos="4723638" algn="l"/>
                <a:tab pos="5116114" algn="l"/>
                <a:tab pos="5509983" algn="l"/>
                <a:tab pos="5903851" algn="l"/>
                <a:tab pos="6297720" algn="l"/>
                <a:tab pos="6691588" algn="l"/>
                <a:tab pos="7086848" algn="l"/>
                <a:tab pos="7480717" algn="l"/>
                <a:tab pos="7874585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8pPr>
            <a:lvl9pPr marL="3660332" indent="-228249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1085" algn="l"/>
                <a:tab pos="784953" algn="l"/>
                <a:tab pos="1178822" algn="l"/>
                <a:tab pos="1572690" algn="l"/>
                <a:tab pos="1966559" algn="l"/>
                <a:tab pos="2359036" algn="l"/>
                <a:tab pos="2752904" algn="l"/>
                <a:tab pos="3146773" algn="l"/>
                <a:tab pos="3542033" algn="l"/>
                <a:tab pos="3935901" algn="l"/>
                <a:tab pos="4329770" algn="l"/>
                <a:tab pos="4723638" algn="l"/>
                <a:tab pos="5116114" algn="l"/>
                <a:tab pos="5509983" algn="l"/>
                <a:tab pos="5903851" algn="l"/>
                <a:tab pos="6297720" algn="l"/>
                <a:tab pos="6691588" algn="l"/>
                <a:tab pos="7086848" algn="l"/>
                <a:tab pos="7480717" algn="l"/>
                <a:tab pos="7874585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hangingPunct="1">
              <a:spcBef>
                <a:spcPct val="0"/>
              </a:spcBef>
              <a:buClrTx/>
              <a:buFontTx/>
              <a:buNone/>
            </a:pPr>
            <a:fld id="{07EAA5D2-2C0B-4007-B883-40ACB90EA563}" type="slidenum">
              <a:rPr lang="cs-CZ" altLang="cs-CZ" sz="1200">
                <a:ea typeface="DejaVu Sans"/>
                <a:cs typeface="DejaVu Sans"/>
              </a:rPr>
              <a:pPr hangingPunct="1">
                <a:spcBef>
                  <a:spcPct val="0"/>
                </a:spcBef>
                <a:buClrTx/>
                <a:buFontTx/>
                <a:buNone/>
              </a:pPr>
              <a:t>63</a:t>
            </a:fld>
            <a:endParaRPr lang="cs-CZ" altLang="cs-CZ" sz="1200">
              <a:ea typeface="DejaVu Sans"/>
              <a:cs typeface="DejaVu San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5pPr>
            <a:lvl6pPr marL="2204550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6pPr>
            <a:lvl7pPr marL="2605377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7pPr>
            <a:lvl8pPr marL="3006204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8pPr>
            <a:lvl9pPr marL="3407032" indent="-200414" defTabSz="39386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111880D-370A-4736-BC9B-602CDDEA16F4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69</a:t>
            </a:fld>
            <a:endParaRPr lang="cs-CZ" altLang="cs-CZ" sz="1200"/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5536" cy="411378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059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673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1956-6D5A-415C-9D88-4269232BB707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5796-F50B-4507-B582-4AF416F48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166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1956-6D5A-415C-9D88-4269232BB707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5796-F50B-4507-B582-4AF416F48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71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1956-6D5A-415C-9D88-4269232BB707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5796-F50B-4507-B582-4AF416F48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511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9FC55DA-626D-4E9A-A4DD-9F30BAF1F7F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451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0D7387A-870A-4583-A96D-A28245094E8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333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0C0E3C9-698F-4C6F-B47D-BA856BF7AFD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410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52351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38240" y="1604329"/>
            <a:ext cx="4043520" cy="219191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38240" y="3934493"/>
            <a:ext cx="4043520" cy="219335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3">
            <a:extLst/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/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1DA29-512B-4B11-BEBE-87F5CFF6F02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85648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>
            <a:extLst/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DD494-85BD-4500-A52B-9DA4164A29D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99525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1956-6D5A-415C-9D88-4269232BB707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5796-F50B-4507-B582-4AF416F48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29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1956-6D5A-415C-9D88-4269232BB707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5796-F50B-4507-B582-4AF416F48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98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1956-6D5A-415C-9D88-4269232BB707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5796-F50B-4507-B582-4AF416F48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4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1956-6D5A-415C-9D88-4269232BB707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5796-F50B-4507-B582-4AF416F48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14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1956-6D5A-415C-9D88-4269232BB707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5796-F50B-4507-B582-4AF416F48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570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1956-6D5A-415C-9D88-4269232BB707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5796-F50B-4507-B582-4AF416F48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6113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1956-6D5A-415C-9D88-4269232BB707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5796-F50B-4507-B582-4AF416F48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956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81956-6D5A-415C-9D88-4269232BB707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D5796-F50B-4507-B582-4AF416F48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156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81956-6D5A-415C-9D88-4269232BB707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D5796-F50B-4507-B582-4AF416F48B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834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  <p:sldLayoutId id="214748366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2.w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w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wmf"/><Relationship Id="rId2" Type="http://schemas.openxmlformats.org/officeDocument/2006/relationships/image" Target="../media/image201.w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hyperlink" Target="//upload.wikimedia.org/wikipedia/commons/f/f2/System2.gif" TargetMode="Externa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2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google.cz/url?sa=i&amp;rct=j&amp;q=&amp;esrc=s&amp;source=images&amp;cd=&amp;cad=rja&amp;docid=_5m8sMmfCRaCoM&amp;tbnid=GxTBKtujjZ-NAM:&amp;ved=0CAUQjRw&amp;url=http://www.atomic.physics.lu.se/research/applied_molecular_spectroscopy_and_remote_sensing/research_overview/lidar_libs/&amp;ei=1zWwUsjcG4XFtQaK8oDoAg&amp;bvm=bv.57967247,d.Yms&amp;psig=AFQjCNGWqupeJoB_BBDXWohjGN94FYDvbA&amp;ust=1387365832809399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docid=nLrxtxVc4q2b_M&amp;tbnid=BJisKGRxortveM:&amp;ved=0CAUQjRw&amp;url=http://smsc.cnes.fr/MSL/Fr/GP_chemcam.htm&amp;ei=jzWwUouCJYmdtQbrxYCIAw&amp;bvm=bv.57967247,d.Yms&amp;psig=AFQjCNGWqupeJoB_BBDXWohjGN94FYDvbA&amp;ust=1387365832809399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docid=c6byDQV7Is-nHM&amp;tbnid=iHowla-vzYbbxM:&amp;ved=0CAUQjRw&amp;url=http://www.niton.com/en/art-and-archaeometry/products&amp;ei=USSwUtC7A6en0AXb0oHIAg&amp;bvm=bv.57967247,d.bGE&amp;psig=AFQjCNHx9wWSdZM1a9uVMZveR9TjO2I0cQ&amp;ust=1387361527463934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6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z/url?sa=i&amp;rct=j&amp;q=&amp;esrc=s&amp;source=images&amp;cd=&amp;cad=rja&amp;uact=8&amp;ved=2ahUKEwianLPq543iAhWMEVAKHV8ABooQjRx6BAgBEAU&amp;url=http://stuff.iorodeo.com/docs/phosphate/ascorbic_acid_method.html&amp;psig=AOvVaw0-6x-ziGreldv2B73hiJj4&amp;ust=1557469262301142" TargetMode="External"/><Relationship Id="rId5" Type="http://schemas.openxmlformats.org/officeDocument/2006/relationships/image" Target="../media/image95.jpeg"/><Relationship Id="rId4" Type="http://schemas.openxmlformats.org/officeDocument/2006/relationships/hyperlink" Target="https://www.google.cz/url?sa=i&amp;rct=j&amp;q=&amp;esrc=s&amp;source=images&amp;cd=&amp;ved=2ahUKEwiytaqs543iAhVLK1AKHYS8Dx0QjRx6BAgBEAQ&amp;url=http://pubs.acs.org/doi/pdf/10.1021/ja512758j&amp;psig=AOvVaw0-6x-ziGreldv2B73hiJj4&amp;ust=1557469262301142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://www.google.cz/url?sa=i&amp;rct=j&amp;q=&amp;esrc=s&amp;source=images&amp;cd=&amp;cad=rja&amp;docid=Dwt3vhr3DGdvJM&amp;tbnid=z6gWRu0Yi-K-FM:&amp;ved=0CAUQjRw&amp;url=http://www.uni-leipzig.de/~pwm/web/?section%3Dintroduction%26page%3Dfluorescence&amp;ei=7yawUu2JA-6Y0AWPzYDIAg&amp;bvm=bv.57967247,d.bGE&amp;psig=AFQjCNGVwj6GUgh6tkHM4kzk7nykn0YBSg&amp;ust=138736221374261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hyperlink" Target="http://www.google.cz/url?sa=i&amp;rct=j&amp;q=&amp;esrc=s&amp;source=images&amp;cd=&amp;cad=rja&amp;docid=ePcw6N9iqac_2M&amp;tbnid=ZDu5Y5_vJtFlZM:&amp;ved=0CAUQjRw&amp;url=http://www.analyticalspectroscopy.net/ap2-3.htm&amp;ei=uCewUoT9BIWg0wWs1IDAAg&amp;bvm=bv.57967247,d.bGE&amp;psig=AFQjCNGVwj6GUgh6tkHM4kzk7nykn0YBSg&amp;ust=1387362213742615" TargetMode="External"/><Relationship Id="rId4" Type="http://schemas.openxmlformats.org/officeDocument/2006/relationships/image" Target="../media/image12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gi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w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w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w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frm=1&amp;source=images&amp;cd=&amp;cad=rja&amp;docid=VstwYieqeVx5XM&amp;tbnid=GsQCiFNgMuR4yM:&amp;ved=0CAUQjRw&amp;url=http://chemistry.tutorvista.com/organic-chemistry/ir-spectroscopy.html&amp;ei=s--mUtvjIqbP0QWK44GwDg&amp;psig=AFQjCNEF_e48OgPAQAMFnxU60MJ7cjNIPw&amp;ust=1386758421052444" TargetMode="Externa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hyperlink" Target="http://www.google.cz/url?sa=i&amp;rct=j&amp;q=&amp;esrc=s&amp;frm=1&amp;source=images&amp;cd=&amp;cad=rja&amp;docid=jr7BS5EBm8xEOM&amp;tbnid=DKtlwm5a5NPi4M:&amp;ved=0CAUQjRw&amp;url=http://www.chemicool.com/definition/fourier_transform_infrared_spectrometer_ftir.html&amp;ei=wO6mUvrcLuay0QX8oYDoDA&amp;psig=AFQjCNGefUzLNAWl_YxaAwePULfTvFMnNA&amp;ust=1386758191405578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jpeg"/><Relationship Id="rId4" Type="http://schemas.openxmlformats.org/officeDocument/2006/relationships/hyperlink" Target="http://www.google.cz/url?sa=i&amp;rct=j&amp;q=&amp;esrc=s&amp;frm=1&amp;source=images&amp;cd=&amp;cad=rja&amp;docid=JEwT2GLeEAZETM&amp;tbnid=is5g9_C-qyuwrM:&amp;ved=0CAUQjRw&amp;url=http://coatings.mst.edu/v6i1/v6i3/&amp;ei=mfCmUuqXGIXz0gXTvIDwDg&amp;psig=AFQjCNFYHUN4qo4DXoFxIzjheb-NyU13cA&amp;ust=1386758628670612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png"/><Relationship Id="rId4" Type="http://schemas.openxmlformats.org/officeDocument/2006/relationships/image" Target="../media/image155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emf"/><Relationship Id="rId4" Type="http://schemas.openxmlformats.org/officeDocument/2006/relationships/image" Target="../media/image167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cs-CZ" dirty="0" err="1" smtClean="0"/>
              <a:t>pektrální</a:t>
            </a:r>
            <a:r>
              <a:rPr lang="cs-CZ" dirty="0" smtClean="0"/>
              <a:t> metody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685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87600"/>
            <a:ext cx="3697288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2667000"/>
            <a:ext cx="4745037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914400" y="533400"/>
            <a:ext cx="7010400" cy="1143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s-CZ" sz="3600" dirty="0" smtClean="0"/>
              <a:t>Atomová emisní spektrometrie s indukčně vázaným plazmatem (ICP-OES)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33489216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Analýza mumifikovaných tkání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2232025" cy="321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133600"/>
            <a:ext cx="2378075" cy="354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2133600"/>
            <a:ext cx="2525712" cy="374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10650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4572000" cy="297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95288" y="549275"/>
            <a:ext cx="3276600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6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6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6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6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6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r>
              <a:rPr lang="cs-CZ" sz="1400" b="1"/>
              <a:t>FT-Raman spektra</a:t>
            </a:r>
            <a:r>
              <a:rPr lang="cs-CZ" sz="1400"/>
              <a:t> </a:t>
            </a:r>
          </a:p>
          <a:p>
            <a:endParaRPr lang="cs-CZ" sz="1400"/>
          </a:p>
          <a:p>
            <a:pPr>
              <a:buFontTx/>
              <a:buAutoNum type="alphaLcParenBoth"/>
            </a:pPr>
            <a:r>
              <a:rPr lang="cs-CZ" sz="1400"/>
              <a:t>současná lidská kůže (stratum corneum), </a:t>
            </a:r>
          </a:p>
          <a:p>
            <a:pPr>
              <a:buFontTx/>
              <a:buAutoNum type="alphaLcParenBoth"/>
            </a:pPr>
            <a:r>
              <a:rPr lang="cs-CZ" sz="1400"/>
              <a:t>stratum corneum ledovcového muže Ötziho, </a:t>
            </a:r>
          </a:p>
          <a:p>
            <a:pPr>
              <a:buFontTx/>
              <a:buAutoNum type="alphaLcParenBoth"/>
            </a:pPr>
            <a:r>
              <a:rPr lang="cs-CZ" sz="1400"/>
              <a:t>peruánská světle-pigmentovaná mumie, </a:t>
            </a:r>
          </a:p>
          <a:p>
            <a:pPr>
              <a:buFontTx/>
              <a:buAutoNum type="alphaLcParenBoth"/>
            </a:pPr>
            <a:r>
              <a:rPr lang="cs-CZ" sz="1400"/>
              <a:t>grónská mumie (30-letá žena) </a:t>
            </a:r>
          </a:p>
          <a:p>
            <a:pPr>
              <a:buFontTx/>
              <a:buAutoNum type="alphaLcParenBoth"/>
            </a:pPr>
            <a:r>
              <a:rPr lang="cs-CZ" sz="1400"/>
              <a:t>peruánská tmavě-pigmentovaná mumie. 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95688"/>
            <a:ext cx="4291013" cy="295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381000" y="4648200"/>
            <a:ext cx="32004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400" b="1"/>
              <a:t>FT-Raman spektra</a:t>
            </a:r>
          </a:p>
          <a:p>
            <a:r>
              <a:rPr lang="cs-CZ" sz="1400"/>
              <a:t>   </a:t>
            </a:r>
          </a:p>
          <a:p>
            <a:r>
              <a:rPr lang="cs-CZ" sz="1400"/>
              <a:t>   moderní dětský nehet (nahoře)</a:t>
            </a:r>
          </a:p>
          <a:p>
            <a:r>
              <a:rPr lang="cs-CZ" sz="1400"/>
              <a:t>   nehet mumifikovaného dítěte (Grónsko) </a:t>
            </a:r>
          </a:p>
          <a:p>
            <a:r>
              <a:rPr lang="cs-CZ" sz="1400"/>
              <a:t>   (dole) </a:t>
            </a:r>
          </a:p>
        </p:txBody>
      </p:sp>
    </p:spTree>
    <p:extLst>
      <p:ext uri="{BB962C8B-B14F-4D97-AF65-F5344CB8AC3E}">
        <p14:creationId xmlns:p14="http://schemas.microsoft.com/office/powerpoint/2010/main" val="5533644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765175"/>
            <a:ext cx="3598863" cy="1143000"/>
          </a:xfrm>
        </p:spPr>
        <p:txBody>
          <a:bodyPr>
            <a:normAutofit fontScale="90000"/>
          </a:bodyPr>
          <a:lstStyle/>
          <a:p>
            <a:r>
              <a:rPr lang="cs-CZ" sz="3200"/>
              <a:t>Ramanova spektrometrie pigmentů</a:t>
            </a:r>
          </a:p>
        </p:txBody>
      </p:sp>
      <p:pic>
        <p:nvPicPr>
          <p:cNvPr id="19459" name="Picture 3" descr="b407167k-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33400"/>
            <a:ext cx="4046538" cy="570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9750" y="3500438"/>
            <a:ext cx="33845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400"/>
              <a:t>Polychromovaná socha sv. Anny v Santa Maria la Real, Sasamon, Španělsko (13. stol.).</a:t>
            </a:r>
          </a:p>
        </p:txBody>
      </p:sp>
    </p:spTree>
    <p:extLst>
      <p:ext uri="{BB962C8B-B14F-4D97-AF65-F5344CB8AC3E}">
        <p14:creationId xmlns:p14="http://schemas.microsoft.com/office/powerpoint/2010/main" val="1967719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900113" y="5589588"/>
            <a:ext cx="770413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sz="1400"/>
              <a:t>Ramanova spektra auripigmentu (As</a:t>
            </a:r>
            <a:r>
              <a:rPr lang="cs-CZ" sz="1400" baseline="-30000"/>
              <a:t>2</a:t>
            </a:r>
            <a:r>
              <a:rPr lang="cs-CZ" sz="1400"/>
              <a:t>S</a:t>
            </a:r>
            <a:r>
              <a:rPr lang="cs-CZ" sz="1400" baseline="-30000"/>
              <a:t>3</a:t>
            </a:r>
            <a:r>
              <a:rPr lang="cs-CZ" sz="1400"/>
              <a:t>), realgaru (As</a:t>
            </a:r>
            <a:r>
              <a:rPr lang="cs-CZ" sz="1400" baseline="-30000"/>
              <a:t>4</a:t>
            </a:r>
            <a:r>
              <a:rPr lang="cs-CZ" sz="1400"/>
              <a:t>S</a:t>
            </a:r>
            <a:r>
              <a:rPr lang="cs-CZ" sz="1400" baseline="-30000"/>
              <a:t>4</a:t>
            </a:r>
            <a:r>
              <a:rPr lang="cs-CZ" sz="1400"/>
              <a:t>), mozaikového zlata (SnS</a:t>
            </a:r>
            <a:r>
              <a:rPr lang="cs-CZ" sz="1400" baseline="-30000"/>
              <a:t>2</a:t>
            </a:r>
            <a:r>
              <a:rPr lang="cs-CZ" sz="1400"/>
              <a:t>) a rumělky (Hg S).</a:t>
            </a:r>
          </a:p>
        </p:txBody>
      </p:sp>
      <p:pic>
        <p:nvPicPr>
          <p:cNvPr id="20484" name="Picture 4" descr="b407167k-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250"/>
            <a:ext cx="7127875" cy="48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2016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lacona_ii_fo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2665413"/>
            <a:ext cx="6545263" cy="3894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90" name="Picture 10" descr="lacona_ii_fo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476250"/>
            <a:ext cx="4530725" cy="192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250825" y="404813"/>
            <a:ext cx="3455988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3200"/>
              <a:t>Oltář ze</a:t>
            </a:r>
          </a:p>
          <a:p>
            <a:pPr algn="ctr"/>
            <a:r>
              <a:rPr lang="cs-CZ" sz="3200"/>
              <a:t>“San Antolín y San Bernabé”</a:t>
            </a:r>
          </a:p>
        </p:txBody>
      </p:sp>
      <p:pic>
        <p:nvPicPr>
          <p:cNvPr id="97294" name="Picture 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924175"/>
            <a:ext cx="1539875" cy="26289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80337758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598863" cy="1143000"/>
          </a:xfrm>
        </p:spPr>
        <p:txBody>
          <a:bodyPr>
            <a:normAutofit fontScale="90000"/>
          </a:bodyPr>
          <a:lstStyle/>
          <a:p>
            <a:r>
              <a:rPr lang="cs-CZ" sz="3600"/>
              <a:t>Rozpoznání imitací</a:t>
            </a:r>
          </a:p>
        </p:txBody>
      </p:sp>
      <p:pic>
        <p:nvPicPr>
          <p:cNvPr id="21508" name="Picture 4" descr="200510041figure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463"/>
            <a:ext cx="4271963" cy="28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rund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92150"/>
            <a:ext cx="33909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900113" y="1916113"/>
            <a:ext cx="26670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400"/>
          </a:p>
          <a:p>
            <a:r>
              <a:rPr lang="cs-CZ" sz="1400"/>
              <a:t>Přírodní barevné korály (karoten)</a:t>
            </a:r>
          </a:p>
          <a:p>
            <a:endParaRPr lang="cs-CZ" sz="1400"/>
          </a:p>
          <a:p>
            <a:r>
              <a:rPr lang="cs-CZ" sz="1400"/>
              <a:t>Barvené korály</a:t>
            </a:r>
          </a:p>
          <a:p>
            <a:endParaRPr lang="cs-CZ" sz="1400"/>
          </a:p>
          <a:p>
            <a:r>
              <a:rPr lang="cs-CZ" sz="1400"/>
              <a:t>Imitace korálů </a:t>
            </a:r>
          </a:p>
          <a:p>
            <a:endParaRPr lang="cs-CZ" sz="1400"/>
          </a:p>
        </p:txBody>
      </p:sp>
      <p:pic>
        <p:nvPicPr>
          <p:cNvPr id="2151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884613"/>
            <a:ext cx="3240087" cy="270668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70893928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3889375" cy="1143000"/>
          </a:xfrm>
        </p:spPr>
        <p:txBody>
          <a:bodyPr>
            <a:normAutofit fontScale="90000"/>
          </a:bodyPr>
          <a:lstStyle/>
          <a:p>
            <a:r>
              <a:rPr lang="cs-CZ" sz="3600"/>
              <a:t>Identifikace slonoviny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"/>
            <a:ext cx="4324350" cy="602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68313" y="4292600"/>
            <a:ext cx="324485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400" i="1"/>
              <a:t>FT-Ramanova spektra</a:t>
            </a:r>
            <a:r>
              <a:rPr lang="cs-CZ" sz="1400"/>
              <a:t>:</a:t>
            </a:r>
          </a:p>
          <a:p>
            <a:endParaRPr lang="cs-CZ" sz="1400"/>
          </a:p>
          <a:p>
            <a:r>
              <a:rPr lang="cs-CZ" sz="1400"/>
              <a:t>Římské pečetidlo (i)</a:t>
            </a:r>
          </a:p>
          <a:p>
            <a:endParaRPr lang="cs-CZ" sz="1400"/>
          </a:p>
          <a:p>
            <a:r>
              <a:rPr lang="cs-CZ" sz="1400"/>
              <a:t>africký slon (ii), </a:t>
            </a:r>
          </a:p>
          <a:p>
            <a:endParaRPr lang="cs-CZ" sz="1400"/>
          </a:p>
          <a:p>
            <a:r>
              <a:rPr lang="cs-CZ" sz="1400"/>
              <a:t>vorvaň (iii) </a:t>
            </a:r>
          </a:p>
          <a:p>
            <a:endParaRPr lang="cs-CZ" sz="1400"/>
          </a:p>
          <a:p>
            <a:r>
              <a:rPr lang="cs-CZ" sz="1400"/>
              <a:t>hroch (iv)</a:t>
            </a:r>
          </a:p>
        </p:txBody>
      </p:sp>
      <p:pic>
        <p:nvPicPr>
          <p:cNvPr id="32773" name="Picture 5" descr="ancient2 mamutovin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73238"/>
            <a:ext cx="2820988" cy="213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4140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765175"/>
            <a:ext cx="3454400" cy="1143000"/>
          </a:xfrm>
        </p:spPr>
        <p:txBody>
          <a:bodyPr/>
          <a:lstStyle/>
          <a:p>
            <a:r>
              <a:rPr lang="cs-CZ" sz="3600"/>
              <a:t>Korozní produkty</a:t>
            </a:r>
          </a:p>
        </p:txBody>
      </p:sp>
      <p:pic>
        <p:nvPicPr>
          <p:cNvPr id="53259" name="Picture 11" descr="20999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908050"/>
            <a:ext cx="4856163" cy="526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61" name="Picture 13" descr="antqwr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852738"/>
            <a:ext cx="3024187" cy="2312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36250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6337300" cy="936625"/>
          </a:xfrm>
        </p:spPr>
        <p:txBody>
          <a:bodyPr/>
          <a:lstStyle/>
          <a:p>
            <a:r>
              <a:rPr lang="cs-CZ"/>
              <a:t>Kombinace Raman + LIBS</a:t>
            </a:r>
          </a:p>
        </p:txBody>
      </p:sp>
      <p:pic>
        <p:nvPicPr>
          <p:cNvPr id="62468" name="Picture 4" descr="Combined_LIBS_Raman_smal_yellow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268413"/>
            <a:ext cx="7385050" cy="540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0780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052513"/>
            <a:ext cx="3600450" cy="3168650"/>
          </a:xfrm>
        </p:spPr>
        <p:txBody>
          <a:bodyPr/>
          <a:lstStyle/>
          <a:p>
            <a:r>
              <a:rPr lang="cs-CZ"/>
              <a:t>Mobilní zařízení pro Ramanovu spektrometrii</a:t>
            </a:r>
          </a:p>
        </p:txBody>
      </p:sp>
      <p:pic>
        <p:nvPicPr>
          <p:cNvPr id="4198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765175"/>
            <a:ext cx="4241800" cy="4098925"/>
          </a:xfrm>
          <a:noFill/>
          <a:ln/>
        </p:spPr>
      </p:pic>
      <p:pic>
        <p:nvPicPr>
          <p:cNvPr id="4199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5373688"/>
            <a:ext cx="3810000" cy="1190625"/>
          </a:xfrm>
          <a:noFill/>
          <a:ln/>
        </p:spPr>
      </p:pic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323850" y="4797425"/>
            <a:ext cx="4319588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400" i="1"/>
              <a:t>M : </a:t>
            </a:r>
            <a:r>
              <a:rPr lang="cs-CZ" sz="1400"/>
              <a:t>95% propustné zrcadlo pro vizualizaci plochy kamerou (</a:t>
            </a:r>
            <a:r>
              <a:rPr lang="cs-CZ" sz="1400" i="1"/>
              <a:t>Ca</a:t>
            </a:r>
            <a:r>
              <a:rPr lang="cs-CZ" sz="1400"/>
              <a:t>).</a:t>
            </a:r>
          </a:p>
          <a:p>
            <a:endParaRPr lang="cs-CZ" sz="1400" i="1"/>
          </a:p>
          <a:p>
            <a:r>
              <a:rPr lang="cs-CZ" sz="1400" i="1"/>
              <a:t>HNF : </a:t>
            </a:r>
            <a:r>
              <a:rPr lang="cs-CZ" sz="1400"/>
              <a:t>holografické filtry odrážející laserový paprsek a propouští ramanovsky posunuté záření (Stokes)</a:t>
            </a:r>
          </a:p>
          <a:p>
            <a:endParaRPr lang="cs-CZ" sz="1400" i="1"/>
          </a:p>
          <a:p>
            <a:r>
              <a:rPr lang="cs-CZ" sz="1400" i="1"/>
              <a:t>F </a:t>
            </a:r>
            <a:r>
              <a:rPr lang="cs-CZ" sz="1400"/>
              <a:t>filtry pro anti-Stokesovskou část spektra</a:t>
            </a:r>
          </a:p>
        </p:txBody>
      </p:sp>
    </p:spTree>
    <p:extLst>
      <p:ext uri="{BB962C8B-B14F-4D97-AF65-F5344CB8AC3E}">
        <p14:creationId xmlns:p14="http://schemas.microsoft.com/office/powerpoint/2010/main" val="2253606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08000"/>
            <a:ext cx="4611688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ovéPole 1"/>
          <p:cNvSpPr txBox="1">
            <a:spLocks noChangeArrowheads="1"/>
          </p:cNvSpPr>
          <p:nvPr/>
        </p:nvSpPr>
        <p:spPr bwMode="auto">
          <a:xfrm>
            <a:off x="533400" y="1600200"/>
            <a:ext cx="1889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/>
              <a:t>Roztoková analýza</a:t>
            </a:r>
          </a:p>
          <a:p>
            <a:pPr eaLnBrk="1" hangingPunct="1"/>
            <a:endParaRPr lang="cs-CZ"/>
          </a:p>
          <a:p>
            <a:pPr eaLnBrk="1" hangingPunct="1"/>
            <a:r>
              <a:rPr lang="cs-CZ"/>
              <a:t>Destruktivní</a:t>
            </a:r>
          </a:p>
        </p:txBody>
      </p:sp>
    </p:spTree>
    <p:extLst>
      <p:ext uri="{BB962C8B-B14F-4D97-AF65-F5344CB8AC3E}">
        <p14:creationId xmlns:p14="http://schemas.microsoft.com/office/powerpoint/2010/main" val="55669373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MediaObjects/216_2005_45_Fig3_HT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4640263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23850" y="4941888"/>
            <a:ext cx="3657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400"/>
              <a:t>Analýza nástěnných maleb (kaple Ponthoz.)</a:t>
            </a:r>
            <a:endParaRPr lang="cs-CZ" sz="1400" b="1"/>
          </a:p>
        </p:txBody>
      </p:sp>
      <p:pic>
        <p:nvPicPr>
          <p:cNvPr id="43013" name="Picture 5" descr="MediaObjects/216_2006_758_Figa_HTML.jpg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76250"/>
            <a:ext cx="3455988" cy="2589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1662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ovéPole 1"/>
          <p:cNvSpPr txBox="1">
            <a:spLocks noChangeArrowheads="1"/>
          </p:cNvSpPr>
          <p:nvPr/>
        </p:nvSpPr>
        <p:spPr bwMode="auto">
          <a:xfrm>
            <a:off x="2590800" y="990600"/>
            <a:ext cx="325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3600"/>
              <a:t>Analýza povrchů</a:t>
            </a:r>
          </a:p>
        </p:txBody>
      </p:sp>
    </p:spTree>
    <p:extLst>
      <p:ext uri="{BB962C8B-B14F-4D97-AF65-F5344CB8AC3E}">
        <p14:creationId xmlns:p14="http://schemas.microsoft.com/office/powerpoint/2010/main" val="160958157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4475"/>
            <a:ext cx="4038600" cy="63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ovéPole 1"/>
          <p:cNvSpPr txBox="1">
            <a:spLocks noChangeArrowheads="1"/>
          </p:cNvSpPr>
          <p:nvPr/>
        </p:nvSpPr>
        <p:spPr bwMode="auto">
          <a:xfrm>
            <a:off x="609600" y="944563"/>
            <a:ext cx="3144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2800"/>
              <a:t>Optická mikroskopie</a:t>
            </a:r>
          </a:p>
        </p:txBody>
      </p:sp>
      <p:sp>
        <p:nvSpPr>
          <p:cNvPr id="21508" name="TextovéPole 2"/>
          <p:cNvSpPr txBox="1">
            <a:spLocks noChangeArrowheads="1"/>
          </p:cNvSpPr>
          <p:nvPr/>
        </p:nvSpPr>
        <p:spPr bwMode="auto">
          <a:xfrm>
            <a:off x="1171575" y="3124200"/>
            <a:ext cx="2022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V průchozím světle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V odraženém světle</a:t>
            </a:r>
          </a:p>
        </p:txBody>
      </p:sp>
    </p:spTree>
    <p:extLst>
      <p:ext uri="{BB962C8B-B14F-4D97-AF65-F5344CB8AC3E}">
        <p14:creationId xmlns:p14="http://schemas.microsoft.com/office/powerpoint/2010/main" val="259989689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296863"/>
            <a:ext cx="7170737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61092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43350"/>
            <a:ext cx="3875088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ovéPole 5"/>
          <p:cNvSpPr txBox="1">
            <a:spLocks noChangeArrowheads="1"/>
          </p:cNvSpPr>
          <p:nvPr/>
        </p:nvSpPr>
        <p:spPr bwMode="auto">
          <a:xfrm>
            <a:off x="431800" y="533400"/>
            <a:ext cx="795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altLang="cs-CZ" sz="3600"/>
              <a:t>Mikroskopie v polarizovaném světle</a:t>
            </a:r>
          </a:p>
        </p:txBody>
      </p:sp>
      <p:pic>
        <p:nvPicPr>
          <p:cNvPr id="23556" name="Picture 2" descr="http://www.exo.net/~pauld/summer_institute/summer_day8polarization/polarizerfencemodel60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4950"/>
            <a:ext cx="39497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http://astro-canada.ca/_en/_illustrations/a4312_polarisation_en_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352425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http://molecular.magnet.fsu.edu/primer/techniques/polarized/images/polarizedintrofig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1427163"/>
            <a:ext cx="289560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90374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ovéPole 1"/>
          <p:cNvSpPr txBox="1">
            <a:spLocks noChangeArrowheads="1"/>
          </p:cNvSpPr>
          <p:nvPr/>
        </p:nvSpPr>
        <p:spPr bwMode="auto">
          <a:xfrm>
            <a:off x="762000" y="762000"/>
            <a:ext cx="4725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3600"/>
              <a:t>Elektronová mikrosonda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14600"/>
            <a:ext cx="41846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75038"/>
            <a:ext cx="464185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75944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55638"/>
            <a:ext cx="6400800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34704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322263"/>
            <a:ext cx="52768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2916238"/>
            <a:ext cx="51244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10279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4600"/>
            <a:ext cx="792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63538"/>
            <a:ext cx="220980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76484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rsc.org/ej/JA/2003/b212196d/b212196d-f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67000"/>
            <a:ext cx="70818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ovéPole 2"/>
          <p:cNvSpPr txBox="1">
            <a:spLocks noChangeArrowheads="1"/>
          </p:cNvSpPr>
          <p:nvPr/>
        </p:nvSpPr>
        <p:spPr bwMode="auto">
          <a:xfrm>
            <a:off x="685800" y="990600"/>
            <a:ext cx="529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3600"/>
              <a:t>Synchrotron Radiation-XRF </a:t>
            </a:r>
          </a:p>
        </p:txBody>
      </p:sp>
    </p:spTree>
    <p:extLst>
      <p:ext uri="{BB962C8B-B14F-4D97-AF65-F5344CB8AC3E}">
        <p14:creationId xmlns:p14="http://schemas.microsoft.com/office/powerpoint/2010/main" val="573409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 noChangeArrowheads="1"/>
          </p:cNvSpPr>
          <p:nvPr>
            <p:ph type="title"/>
          </p:nvPr>
        </p:nvSpPr>
        <p:spPr>
          <a:xfrm>
            <a:off x="456480" y="273629"/>
            <a:ext cx="8225280" cy="874172"/>
          </a:xfrm>
        </p:spPr>
        <p:txBody>
          <a:bodyPr>
            <a:normAutofit fontScale="90000"/>
          </a:bodyPr>
          <a:lstStyle/>
          <a:p>
            <a:r>
              <a:rPr lang="cs-CZ" altLang="cs-CZ" sz="2900"/>
              <a:t>Optická emisní spektrometrie s indukčně vázaným plazmatem (ICP-OES)</a:t>
            </a:r>
            <a:endParaRPr lang="en-US" altLang="cs-CZ" sz="2900"/>
          </a:p>
        </p:txBody>
      </p:sp>
      <p:pic>
        <p:nvPicPr>
          <p:cNvPr id="47107" name="Picture 2" descr="Výsledek obrázku pro ICP O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1" y="1856355"/>
            <a:ext cx="5019840" cy="267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ovéPole 5"/>
          <p:cNvSpPr txBox="1">
            <a:spLocks noChangeArrowheads="1"/>
          </p:cNvSpPr>
          <p:nvPr/>
        </p:nvSpPr>
        <p:spPr bwMode="auto">
          <a:xfrm>
            <a:off x="299520" y="5076533"/>
            <a:ext cx="4880339" cy="6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cs-CZ" altLang="cs-CZ">
                <a:solidFill>
                  <a:schemeClr val="tx1"/>
                </a:solidFill>
              </a:rPr>
              <a:t>Stanovení fosforu a dalších prvků (Fe, Cu, Pb, K, …)</a:t>
            </a:r>
          </a:p>
          <a:p>
            <a:endParaRPr lang="cs-CZ" altLang="cs-CZ">
              <a:solidFill>
                <a:schemeClr val="tx1"/>
              </a:solidFill>
            </a:endParaRPr>
          </a:p>
        </p:txBody>
      </p:sp>
      <p:pic>
        <p:nvPicPr>
          <p:cNvPr id="47109" name="Picture 6" descr="Výsledek obrázku pro archaeological copper metallurgy ov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641" y="3142410"/>
            <a:ext cx="2381760" cy="280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Obdélník 6"/>
          <p:cNvSpPr>
            <a:spLocks noChangeArrowheads="1"/>
          </p:cNvSpPr>
          <p:nvPr/>
        </p:nvSpPr>
        <p:spPr bwMode="auto">
          <a:xfrm>
            <a:off x="5539681" y="1977328"/>
            <a:ext cx="2208325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cs-CZ" altLang="cs-CZ">
                <a:solidFill>
                  <a:schemeClr val="tx1"/>
                </a:solidFill>
              </a:rPr>
              <a:t>Multiprvková analýza </a:t>
            </a:r>
            <a:endParaRPr lang="en-US" alt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9577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ovéPole 1"/>
          <p:cNvSpPr txBox="1">
            <a:spLocks noChangeArrowheads="1"/>
          </p:cNvSpPr>
          <p:nvPr/>
        </p:nvSpPr>
        <p:spPr bwMode="auto">
          <a:xfrm>
            <a:off x="914400" y="1219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/>
              <a:t>SR-XRF 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241550"/>
            <a:ext cx="40195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19288"/>
            <a:ext cx="445135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58767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/>
          <p:cNvSpPr>
            <a:spLocks noGrp="1"/>
          </p:cNvSpPr>
          <p:nvPr>
            <p:ph type="title"/>
          </p:nvPr>
        </p:nvSpPr>
        <p:spPr>
          <a:xfrm>
            <a:off x="393700" y="533400"/>
            <a:ext cx="8229600" cy="1143000"/>
          </a:xfrm>
        </p:spPr>
        <p:txBody>
          <a:bodyPr/>
          <a:lstStyle/>
          <a:p>
            <a:pPr eaLnBrk="1" hangingPunct="1"/>
            <a:r>
              <a:rPr lang="cs-CZ" sz="3600" smtClean="0"/>
              <a:t>Fotoelektronová spektroskopie (ESCA)</a:t>
            </a:r>
          </a:p>
        </p:txBody>
      </p:sp>
      <p:pic>
        <p:nvPicPr>
          <p:cNvPr id="56323" name="Picture 2" descr="File:System2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2557463"/>
            <a:ext cx="61722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35880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41830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22688"/>
            <a:ext cx="422910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ovéPole 5"/>
          <p:cNvSpPr txBox="1">
            <a:spLocks noChangeArrowheads="1"/>
          </p:cNvSpPr>
          <p:nvPr/>
        </p:nvSpPr>
        <p:spPr bwMode="auto">
          <a:xfrm>
            <a:off x="1143000" y="698500"/>
            <a:ext cx="23796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400"/>
              <a:t>Ultrafialová (UPS)</a:t>
            </a:r>
          </a:p>
          <a:p>
            <a:pPr eaLnBrk="1" hangingPunct="1"/>
            <a:r>
              <a:rPr lang="cs-CZ" sz="2400"/>
              <a:t>Rentgenová (XPS)</a:t>
            </a:r>
          </a:p>
        </p:txBody>
      </p:sp>
      <p:sp>
        <p:nvSpPr>
          <p:cNvPr id="57349" name="TextovéPole 1"/>
          <p:cNvSpPr txBox="1">
            <a:spLocks noChangeArrowheads="1"/>
          </p:cNvSpPr>
          <p:nvPr/>
        </p:nvSpPr>
        <p:spPr bwMode="auto">
          <a:xfrm>
            <a:off x="573088" y="2286000"/>
            <a:ext cx="4132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/>
              <a:t>Sledování kinetické energie fotoelektronů,</a:t>
            </a:r>
          </a:p>
          <a:p>
            <a:pPr eaLnBrk="1" hangingPunct="1"/>
            <a:r>
              <a:rPr lang="cs-CZ"/>
              <a:t>Ta závisí na energii molekulového orbitalu.</a:t>
            </a:r>
          </a:p>
        </p:txBody>
      </p:sp>
    </p:spTree>
    <p:extLst>
      <p:ext uri="{BB962C8B-B14F-4D97-AF65-F5344CB8AC3E}">
        <p14:creationId xmlns:p14="http://schemas.microsoft.com/office/powerpoint/2010/main" val="51205740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557213"/>
            <a:ext cx="236855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3200"/>
            <a:ext cx="5903913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ovéPole 1"/>
          <p:cNvSpPr txBox="1">
            <a:spLocks noChangeArrowheads="1"/>
          </p:cNvSpPr>
          <p:nvPr/>
        </p:nvSpPr>
        <p:spPr bwMode="auto">
          <a:xfrm>
            <a:off x="609600" y="1219200"/>
            <a:ext cx="3773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b="1"/>
              <a:t>Serratus</a:t>
            </a:r>
            <a:r>
              <a:rPr lang="cs-CZ"/>
              <a:t> – římská republikánská mince</a:t>
            </a:r>
          </a:p>
        </p:txBody>
      </p:sp>
    </p:spTree>
    <p:extLst>
      <p:ext uri="{BB962C8B-B14F-4D97-AF65-F5344CB8AC3E}">
        <p14:creationId xmlns:p14="http://schemas.microsoft.com/office/powerpoint/2010/main" val="194262218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4217988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1373188"/>
            <a:ext cx="3817937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3368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PIXE a PIGE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595312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40198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514350"/>
            <a:ext cx="7173912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32810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XR-100CR spectrum of the Gold Ib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89200"/>
            <a:ext cx="66294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Obdélník 1"/>
          <p:cNvSpPr>
            <a:spLocks noChangeArrowheads="1"/>
          </p:cNvSpPr>
          <p:nvPr/>
        </p:nvSpPr>
        <p:spPr bwMode="auto">
          <a:xfrm>
            <a:off x="1143000" y="1308100"/>
            <a:ext cx="1489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/>
              <a:t>Akrotiri Řecko</a:t>
            </a:r>
          </a:p>
        </p:txBody>
      </p:sp>
      <p:pic>
        <p:nvPicPr>
          <p:cNvPr id="66564" name="Picture 6" descr="https://upload.wikimedia.org/wikipedia/commons/c/ce/TheraLateCyccladicIbex066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-228600"/>
            <a:ext cx="32258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75862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905000"/>
            <a:ext cx="7215187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381000"/>
            <a:ext cx="4700587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77104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"/>
            <a:ext cx="3933825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38957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187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6697663" cy="1008063"/>
          </a:xfrm>
          <a:noFill/>
          <a:ln/>
        </p:spPr>
        <p:txBody>
          <a:bodyPr/>
          <a:lstStyle/>
          <a:p>
            <a:r>
              <a:rPr lang="cs-CZ" sz="3600"/>
              <a:t>Reakce pozůstatků s kovy</a:t>
            </a:r>
          </a:p>
        </p:txBody>
      </p:sp>
      <p:graphicFrame>
        <p:nvGraphicFramePr>
          <p:cNvPr id="14339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250825" y="3910013"/>
          <a:ext cx="4608513" cy="221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Graf" r:id="rId3" imgW="11791950" imgH="5657850" progId="Excel.Chart.8">
                  <p:embed/>
                </p:oleObj>
              </mc:Choice>
              <mc:Fallback>
                <p:oleObj name="Graf" r:id="rId3" imgW="11791950" imgH="565785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910013"/>
                        <a:ext cx="4608513" cy="2211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92138" y="1720850"/>
            <a:ext cx="24892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400">
                <a:latin typeface="Times New Roman" pitchFamily="18" charset="0"/>
              </a:rPr>
              <a:t>Strachotín</a:t>
            </a:r>
          </a:p>
          <a:p>
            <a:endParaRPr lang="cs-CZ" sz="2400">
              <a:latin typeface="Times New Roman" pitchFamily="18" charset="0"/>
            </a:endParaRPr>
          </a:p>
          <a:p>
            <a:r>
              <a:rPr lang="cs-CZ">
                <a:latin typeface="Times New Roman" pitchFamily="18" charset="0"/>
                <a:cs typeface="Times New Roman" pitchFamily="18" charset="0"/>
              </a:rPr>
              <a:t>Langobardské pohřebiště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547813" y="3429000"/>
            <a:ext cx="217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>
                <a:latin typeface="Times New Roman" pitchFamily="18" charset="0"/>
              </a:rPr>
              <a:t>Vyloupený hrob č. 80</a:t>
            </a:r>
          </a:p>
        </p:txBody>
      </p:sp>
      <p:pic>
        <p:nvPicPr>
          <p:cNvPr id="14344" name="Picture 8" descr="steh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125538"/>
            <a:ext cx="3783013" cy="5256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18081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339725"/>
            <a:ext cx="4079875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67000"/>
            <a:ext cx="16002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"/>
            <a:ext cx="3810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91853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/>
              <a:t>Secondary Ion Mass Spectrometry</a:t>
            </a:r>
          </a:p>
        </p:txBody>
      </p:sp>
      <p:pic>
        <p:nvPicPr>
          <p:cNvPr id="706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2291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36687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776663"/>
            <a:ext cx="4114800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39875"/>
            <a:ext cx="31337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TextovéPole 2"/>
          <p:cNvSpPr txBox="1">
            <a:spLocks noChangeArrowheads="1"/>
          </p:cNvSpPr>
          <p:nvPr/>
        </p:nvSpPr>
        <p:spPr bwMode="auto">
          <a:xfrm>
            <a:off x="8153400" y="1876425"/>
            <a:ext cx="531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/>
              <a:t>Ar+</a:t>
            </a:r>
          </a:p>
          <a:p>
            <a:pPr eaLnBrk="1" hangingPunct="1"/>
            <a:r>
              <a:rPr lang="cs-CZ"/>
              <a:t>Xe+</a:t>
            </a:r>
          </a:p>
        </p:txBody>
      </p:sp>
    </p:spTree>
    <p:extLst>
      <p:ext uri="{BB962C8B-B14F-4D97-AF65-F5344CB8AC3E}">
        <p14:creationId xmlns:p14="http://schemas.microsoft.com/office/powerpoint/2010/main" val="194835432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92100"/>
            <a:ext cx="37941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52750"/>
            <a:ext cx="38100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ovéPole 1"/>
          <p:cNvSpPr txBox="1">
            <a:spLocks noChangeArrowheads="1"/>
          </p:cNvSpPr>
          <p:nvPr/>
        </p:nvSpPr>
        <p:spPr bwMode="auto">
          <a:xfrm>
            <a:off x="1066800" y="1301750"/>
            <a:ext cx="1900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/>
              <a:t>Tell Beydar (Izrael)</a:t>
            </a:r>
          </a:p>
        </p:txBody>
      </p:sp>
    </p:spTree>
    <p:extLst>
      <p:ext uri="{BB962C8B-B14F-4D97-AF65-F5344CB8AC3E}">
        <p14:creationId xmlns:p14="http://schemas.microsoft.com/office/powerpoint/2010/main" val="179209949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FTIR mikroskopie</a:t>
            </a:r>
            <a:endParaRPr lang="cs-CZ" dirty="0"/>
          </a:p>
        </p:txBody>
      </p:sp>
      <p:pic>
        <p:nvPicPr>
          <p:cNvPr id="798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2788"/>
            <a:ext cx="4191000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2725"/>
            <a:ext cx="4621213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21141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6700"/>
            <a:ext cx="8069263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83310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Ramanova mikroskopie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33600"/>
            <a:ext cx="74882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76783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052513"/>
            <a:ext cx="340042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716338"/>
            <a:ext cx="34004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4356100" y="5734050"/>
            <a:ext cx="4394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400"/>
              <a:t>Ramanovské mapy vzorku S IIb. </a:t>
            </a:r>
          </a:p>
          <a:p>
            <a:r>
              <a:rPr lang="cs-CZ" sz="1400"/>
              <a:t>(a) optický obraz, (b) anhydrit,  (c) sádrovec (gypsum). </a:t>
            </a: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05038"/>
            <a:ext cx="2855912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539750" y="1125538"/>
            <a:ext cx="4054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600" b="1" i="1"/>
              <a:t>Portrét mladíka</a:t>
            </a:r>
            <a:r>
              <a:rPr lang="cs-CZ" sz="1600" b="1"/>
              <a:t> (neznámý severoitalský malíř, cca 1515)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95288" y="333375"/>
            <a:ext cx="5772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3600"/>
              <a:t>Ramanova mikroskopie maleb</a:t>
            </a:r>
          </a:p>
        </p:txBody>
      </p:sp>
    </p:spTree>
    <p:extLst>
      <p:ext uri="{BB962C8B-B14F-4D97-AF65-F5344CB8AC3E}">
        <p14:creationId xmlns:p14="http://schemas.microsoft.com/office/powerpoint/2010/main" val="70897494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Kudryavtsav200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2038" y="0"/>
            <a:ext cx="5292725" cy="6669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395288" y="765175"/>
            <a:ext cx="3240087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3600"/>
              <a:t>Ramanova mikroskopie</a:t>
            </a:r>
          </a:p>
          <a:p>
            <a:pPr algn="ctr"/>
            <a:endParaRPr lang="cs-CZ" sz="3600"/>
          </a:p>
          <a:p>
            <a:pPr algn="ctr"/>
            <a:endParaRPr lang="cs-CZ" sz="3600"/>
          </a:p>
          <a:p>
            <a:pPr algn="ctr"/>
            <a:r>
              <a:rPr lang="cs-CZ"/>
              <a:t>mikrofosilie </a:t>
            </a:r>
          </a:p>
          <a:p>
            <a:pPr algn="ctr"/>
            <a:r>
              <a:rPr lang="cs-CZ"/>
              <a:t>v jurských </a:t>
            </a:r>
          </a:p>
          <a:p>
            <a:pPr algn="ctr"/>
            <a:r>
              <a:rPr lang="cs-CZ"/>
              <a:t>rohovcích</a:t>
            </a:r>
          </a:p>
        </p:txBody>
      </p:sp>
    </p:spTree>
    <p:extLst>
      <p:ext uri="{BB962C8B-B14F-4D97-AF65-F5344CB8AC3E}">
        <p14:creationId xmlns:p14="http://schemas.microsoft.com/office/powerpoint/2010/main" val="143886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861060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0850"/>
            <a:ext cx="75819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51193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Raman + FTIR mikroskopie</a:t>
            </a:r>
          </a:p>
        </p:txBody>
      </p:sp>
      <p:pic>
        <p:nvPicPr>
          <p:cNvPr id="114694" name="Picture 6" descr="FTIR-FTRam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989138"/>
            <a:ext cx="6337300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179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95600" cy="1143000"/>
          </a:xfrm>
        </p:spPr>
        <p:txBody>
          <a:bodyPr/>
          <a:lstStyle/>
          <a:p>
            <a:pPr eaLnBrk="1" hangingPunct="1"/>
            <a:r>
              <a:rPr lang="cs-CZ" altLang="cs-CZ" sz="3600" smtClean="0"/>
              <a:t>Spektrografie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"/>
            <a:ext cx="42545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 descr="http://www.eso.org/public/outreach/eduoff/cas/cas2004/casreports-2004/rep-236/image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35438"/>
            <a:ext cx="5130800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ovéPole 2"/>
          <p:cNvSpPr txBox="1">
            <a:spLocks noChangeArrowheads="1"/>
          </p:cNvSpPr>
          <p:nvPr/>
        </p:nvSpPr>
        <p:spPr bwMode="auto">
          <a:xfrm>
            <a:off x="685800" y="2171700"/>
            <a:ext cx="1800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Semikvantitativní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Semidestruktivní</a:t>
            </a:r>
          </a:p>
          <a:p>
            <a:pPr eaLnBrk="1" hangingPunct="1"/>
            <a:endParaRPr lang="cs-CZ" altLang="cs-CZ"/>
          </a:p>
        </p:txBody>
      </p:sp>
      <p:sp>
        <p:nvSpPr>
          <p:cNvPr id="24582" name="TextovéPole 3"/>
          <p:cNvSpPr txBox="1">
            <a:spLocks noChangeArrowheads="1"/>
          </p:cNvSpPr>
          <p:nvPr/>
        </p:nvSpPr>
        <p:spPr bwMode="auto">
          <a:xfrm>
            <a:off x="685800" y="4572000"/>
            <a:ext cx="1104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Jiskra</a:t>
            </a:r>
          </a:p>
          <a:p>
            <a:pPr eaLnBrk="1" hangingPunct="1"/>
            <a:r>
              <a:rPr lang="cs-CZ" altLang="cs-CZ"/>
              <a:t>El. oblouk</a:t>
            </a:r>
          </a:p>
        </p:txBody>
      </p:sp>
    </p:spTree>
    <p:extLst>
      <p:ext uri="{BB962C8B-B14F-4D97-AF65-F5344CB8AC3E}">
        <p14:creationId xmlns:p14="http://schemas.microsoft.com/office/powerpoint/2010/main" val="1468978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 smtClean="0"/>
              <a:t>Emisní </a:t>
            </a:r>
            <a:r>
              <a:rPr lang="cs-CZ" altLang="cs-CZ" sz="3600" dirty="0" err="1" smtClean="0"/>
              <a:t>spektrometie</a:t>
            </a:r>
            <a:r>
              <a:rPr lang="cs-CZ" altLang="cs-CZ" sz="3600" dirty="0" smtClean="0"/>
              <a:t> s doutnavým výbojem </a:t>
            </a:r>
            <a:br>
              <a:rPr lang="cs-CZ" altLang="cs-CZ" sz="3600" dirty="0" smtClean="0"/>
            </a:br>
            <a:r>
              <a:rPr lang="cs-CZ" altLang="cs-CZ" sz="3600" dirty="0" smtClean="0"/>
              <a:t>(GD-OES)</a:t>
            </a:r>
          </a:p>
        </p:txBody>
      </p:sp>
      <p:sp>
        <p:nvSpPr>
          <p:cNvPr id="28675" name="TextovéPole 2"/>
          <p:cNvSpPr txBox="1">
            <a:spLocks noChangeArrowheads="1"/>
          </p:cNvSpPr>
          <p:nvPr/>
        </p:nvSpPr>
        <p:spPr bwMode="auto">
          <a:xfrm>
            <a:off x="762000" y="2438400"/>
            <a:ext cx="1720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Analýza povrchu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Nedestruktivní</a:t>
            </a:r>
          </a:p>
          <a:p>
            <a:pPr eaLnBrk="1" hangingPunct="1"/>
            <a:endParaRPr lang="cs-CZ" altLang="cs-CZ"/>
          </a:p>
        </p:txBody>
      </p:sp>
      <p:pic>
        <p:nvPicPr>
          <p:cNvPr id="28676" name="Picture 2" descr="http://ars.els-cdn.com/content/image/1-s2.0-S0165993605001664-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1752600"/>
            <a:ext cx="5768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 descr="https://encrypted-tbn2.gstatic.com/images?q=tbn:ANd9GcQ41NANvsvJwgxRfBO3vH76Nf8wqCdAC7XomdebFIjZOuga10e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4648200"/>
            <a:ext cx="28321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514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s-CZ" sz="3600" dirty="0" smtClean="0"/>
              <a:t>Hmotnostní spektrometrie s indukčně vázaným plazmatem</a:t>
            </a:r>
            <a:endParaRPr lang="cs-CZ" sz="3600" dirty="0"/>
          </a:p>
        </p:txBody>
      </p:sp>
      <p:pic>
        <p:nvPicPr>
          <p:cNvPr id="29699" name="Picture 2" descr="http://www.webapps.cee.vt.edu/ewr/environmental/teach/smprimer/icpms/schemati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348538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782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69900"/>
            <a:ext cx="3886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/>
              <a:t>ICP-MS s laserovou ablací (LA-ICP-MS)</a:t>
            </a:r>
            <a:endParaRPr lang="cs-CZ" sz="3600" dirty="0"/>
          </a:p>
        </p:txBody>
      </p:sp>
      <p:pic>
        <p:nvPicPr>
          <p:cNvPr id="32771" name="Picture 3" descr="th_0607sst_alternativ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11600"/>
            <a:ext cx="5867400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2002ury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"/>
            <a:ext cx="38862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838200" y="2282825"/>
            <a:ext cx="1489075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2800"/>
              <a:t>Nd:YAG</a:t>
            </a:r>
          </a:p>
          <a:p>
            <a:pPr eaLnBrk="1" hangingPunct="1"/>
            <a:endParaRPr lang="cs-CZ" altLang="cs-CZ" sz="1200"/>
          </a:p>
          <a:p>
            <a:pPr eaLnBrk="1" hangingPunct="1"/>
            <a:r>
              <a:rPr lang="cs-CZ" altLang="cs-CZ" sz="2800"/>
              <a:t>Excimer</a:t>
            </a:r>
          </a:p>
        </p:txBody>
      </p:sp>
    </p:spTree>
    <p:extLst>
      <p:ext uri="{BB962C8B-B14F-4D97-AF65-F5344CB8AC3E}">
        <p14:creationId xmlns:p14="http://schemas.microsoft.com/office/powerpoint/2010/main" val="3638718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3529013" cy="1143000"/>
          </a:xfrm>
        </p:spPr>
        <p:txBody>
          <a:bodyPr>
            <a:normAutofit fontScale="90000"/>
          </a:bodyPr>
          <a:lstStyle/>
          <a:p>
            <a:r>
              <a:rPr lang="cs-CZ" sz="3600"/>
              <a:t>Provenience obsidiánu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39750" y="1916113"/>
            <a:ext cx="25431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/>
              <a:t>Owens Valley, </a:t>
            </a:r>
          </a:p>
          <a:p>
            <a:r>
              <a:rPr lang="cs-CZ"/>
              <a:t>vých. Kalifornie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260350"/>
            <a:ext cx="5337175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obsidia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716338"/>
            <a:ext cx="2986088" cy="227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513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8893175" cy="587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834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ovéPole 1"/>
          <p:cNvSpPr txBox="1">
            <a:spLocks noChangeArrowheads="1"/>
          </p:cNvSpPr>
          <p:nvPr/>
        </p:nvSpPr>
        <p:spPr bwMode="auto">
          <a:xfrm>
            <a:off x="1879600" y="3581400"/>
            <a:ext cx="1193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2800" b="1"/>
              <a:t>Hmota</a:t>
            </a:r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2209800" y="2590800"/>
            <a:ext cx="0" cy="838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2" name="TextovéPole 4"/>
          <p:cNvSpPr txBox="1">
            <a:spLocks noChangeArrowheads="1"/>
          </p:cNvSpPr>
          <p:nvPr/>
        </p:nvSpPr>
        <p:spPr bwMode="auto">
          <a:xfrm>
            <a:off x="1835150" y="2073275"/>
            <a:ext cx="749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záření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3505200" y="3841750"/>
            <a:ext cx="1389063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ovéPole 7"/>
          <p:cNvSpPr txBox="1">
            <a:spLocks noChangeArrowheads="1"/>
          </p:cNvSpPr>
          <p:nvPr/>
        </p:nvSpPr>
        <p:spPr bwMode="auto">
          <a:xfrm>
            <a:off x="5416550" y="3429000"/>
            <a:ext cx="1482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záření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částice hmoty</a:t>
            </a:r>
          </a:p>
        </p:txBody>
      </p:sp>
      <p:cxnSp>
        <p:nvCxnSpPr>
          <p:cNvPr id="12" name="Přímá spojnice se šipkou 11"/>
          <p:cNvCxnSpPr/>
          <p:nvPr/>
        </p:nvCxnSpPr>
        <p:spPr>
          <a:xfrm flipV="1">
            <a:off x="2295525" y="4189413"/>
            <a:ext cx="0" cy="92233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Obdélník 16"/>
          <p:cNvSpPr>
            <a:spLocks noChangeArrowheads="1"/>
          </p:cNvSpPr>
          <p:nvPr/>
        </p:nvSpPr>
        <p:spPr bwMode="auto">
          <a:xfrm>
            <a:off x="1790700" y="5257800"/>
            <a:ext cx="1482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částice hmoty</a:t>
            </a:r>
          </a:p>
        </p:txBody>
      </p:sp>
      <p:sp>
        <p:nvSpPr>
          <p:cNvPr id="7177" name="TextovéPole 17"/>
          <p:cNvSpPr txBox="1">
            <a:spLocks noChangeArrowheads="1"/>
          </p:cNvSpPr>
          <p:nvPr/>
        </p:nvSpPr>
        <p:spPr bwMode="auto">
          <a:xfrm>
            <a:off x="914400" y="693738"/>
            <a:ext cx="3771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2400" b="1" u="sng"/>
              <a:t>Principy analytických metod</a:t>
            </a:r>
          </a:p>
        </p:txBody>
      </p:sp>
      <p:sp>
        <p:nvSpPr>
          <p:cNvPr id="7178" name="TextovéPole 18"/>
          <p:cNvSpPr txBox="1">
            <a:spLocks noChangeArrowheads="1"/>
          </p:cNvSpPr>
          <p:nvPr/>
        </p:nvSpPr>
        <p:spPr bwMode="auto">
          <a:xfrm>
            <a:off x="5365750" y="2068513"/>
            <a:ext cx="2593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Elektromagnetické záření</a:t>
            </a:r>
          </a:p>
        </p:txBody>
      </p:sp>
      <p:sp>
        <p:nvSpPr>
          <p:cNvPr id="7179" name="TextovéPole 19"/>
          <p:cNvSpPr txBox="1">
            <a:spLocks noChangeArrowheads="1"/>
          </p:cNvSpPr>
          <p:nvPr/>
        </p:nvSpPr>
        <p:spPr bwMode="auto">
          <a:xfrm>
            <a:off x="5429250" y="5257800"/>
            <a:ext cx="20923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Elektrony</a:t>
            </a:r>
          </a:p>
          <a:p>
            <a:pPr eaLnBrk="1" hangingPunct="1"/>
            <a:r>
              <a:rPr lang="cs-CZ" altLang="cs-CZ"/>
              <a:t>Protony</a:t>
            </a:r>
          </a:p>
          <a:p>
            <a:pPr eaLnBrk="1" hangingPunct="1"/>
            <a:r>
              <a:rPr lang="cs-CZ" altLang="cs-CZ"/>
              <a:t>Neutrony</a:t>
            </a:r>
          </a:p>
          <a:p>
            <a:pPr eaLnBrk="1" hangingPunct="1"/>
            <a:r>
              <a:rPr lang="cs-CZ" altLang="cs-CZ"/>
              <a:t>Ionty prvků/molekul</a:t>
            </a:r>
          </a:p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4255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3" name="Rectangle 1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</p:spPr>
        <p:txBody>
          <a:bodyPr/>
          <a:lstStyle/>
          <a:p>
            <a:r>
              <a:rPr lang="cs-CZ" sz="3600"/>
              <a:t>Provenience železa</a:t>
            </a:r>
          </a:p>
        </p:txBody>
      </p:sp>
      <p:pic>
        <p:nvPicPr>
          <p:cNvPr id="74756" name="Picture 4" descr="Devos200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420938"/>
            <a:ext cx="4032250" cy="3617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9" name="Picture 7" descr="Devos20007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205038"/>
            <a:ext cx="4248150" cy="3892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93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/>
              <a:t>MC LA-ICP-MS</a:t>
            </a:r>
          </a:p>
        </p:txBody>
      </p:sp>
      <p:pic>
        <p:nvPicPr>
          <p:cNvPr id="35843" name="Picture 3" descr="Bez názv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3238"/>
            <a:ext cx="82296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563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Izotopy</a:t>
            </a:r>
          </a:p>
        </p:txBody>
      </p:sp>
      <p:pic>
        <p:nvPicPr>
          <p:cNvPr id="36867" name="Picture 4" descr="http://www.ciaaw.org/images/IUPAC_Periodic_Table_of_Isotop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8600"/>
            <a:ext cx="871378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704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662238" cy="1811338"/>
          </a:xfrm>
        </p:spPr>
        <p:txBody>
          <a:bodyPr/>
          <a:lstStyle/>
          <a:p>
            <a:r>
              <a:rPr lang="cs-CZ" sz="3600"/>
              <a:t>Analýza izotopových poměrů</a:t>
            </a:r>
          </a:p>
        </p:txBody>
      </p:sp>
      <p:pic>
        <p:nvPicPr>
          <p:cNvPr id="30723" name="Picture 3" descr="Schultheis2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404813"/>
            <a:ext cx="4100513" cy="2897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5" descr="Schultheis2004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3500438"/>
            <a:ext cx="7451725" cy="3201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84213" y="3068638"/>
            <a:ext cx="260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/>
              <a:t>Sklo „Art nouveau“</a:t>
            </a:r>
          </a:p>
        </p:txBody>
      </p:sp>
      <p:pic>
        <p:nvPicPr>
          <p:cNvPr id="30728" name="Picture 8" descr="nouveau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860800"/>
            <a:ext cx="207645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833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574088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686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74650"/>
            <a:ext cx="64770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854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Gómez200604bb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676400"/>
            <a:ext cx="6686550" cy="45513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7524750" cy="850900"/>
          </a:xfrm>
        </p:spPr>
        <p:txBody>
          <a:bodyPr/>
          <a:lstStyle/>
          <a:p>
            <a:pPr eaLnBrk="1" hangingPunct="1"/>
            <a:r>
              <a:rPr lang="cs-CZ" sz="3600" smtClean="0"/>
              <a:t>Laser Induced Breakdown Spectroscopy</a:t>
            </a:r>
          </a:p>
        </p:txBody>
      </p:sp>
    </p:spTree>
    <p:extLst>
      <p:ext uri="{BB962C8B-B14F-4D97-AF65-F5344CB8AC3E}">
        <p14:creationId xmlns:p14="http://schemas.microsoft.com/office/powerpoint/2010/main" val="1494476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LIBS</a:t>
            </a:r>
          </a:p>
        </p:txBody>
      </p:sp>
      <p:pic>
        <p:nvPicPr>
          <p:cNvPr id="7171" name="Picture 2" descr="http://www.arl.army.mil/www/pages/249/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69675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292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5410200" cy="850900"/>
          </a:xfrm>
        </p:spPr>
        <p:txBody>
          <a:bodyPr/>
          <a:lstStyle/>
          <a:p>
            <a:r>
              <a:rPr lang="cs-CZ" altLang="cs-CZ" sz="3600" smtClean="0"/>
              <a:t>LIBS</a:t>
            </a:r>
          </a:p>
        </p:txBody>
      </p:sp>
      <p:pic>
        <p:nvPicPr>
          <p:cNvPr id="8195" name="Picture 7" descr="dagu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0338" y="333375"/>
            <a:ext cx="3535362" cy="6108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9"/>
          <p:cNvSpPr txBox="1">
            <a:spLocks noChangeArrowheads="1"/>
          </p:cNvSpPr>
          <p:nvPr/>
        </p:nvSpPr>
        <p:spPr bwMode="auto">
          <a:xfrm>
            <a:off x="611188" y="6165850"/>
            <a:ext cx="254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Daguerrotypie, 19. stol.</a:t>
            </a:r>
          </a:p>
        </p:txBody>
      </p:sp>
      <p:sp>
        <p:nvSpPr>
          <p:cNvPr id="8197" name="Line 10"/>
          <p:cNvSpPr>
            <a:spLocks noChangeShapeType="1"/>
          </p:cNvSpPr>
          <p:nvPr/>
        </p:nvSpPr>
        <p:spPr bwMode="auto">
          <a:xfrm flipV="1">
            <a:off x="3419475" y="6165850"/>
            <a:ext cx="9366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8198" name="Picture 14" descr="th_0602lf06f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412875"/>
            <a:ext cx="3951288" cy="46085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575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Gómez20060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844675"/>
            <a:ext cx="4470400" cy="46085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468313" y="2997200"/>
            <a:ext cx="38163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Molekulové pásy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/>
              <a:t>Spojení s Ramanovou spektrometrií</a:t>
            </a:r>
          </a:p>
        </p:txBody>
      </p:sp>
      <p:sp>
        <p:nvSpPr>
          <p:cNvPr id="9220" name="Rectangle 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 smtClean="0"/>
              <a:t>LIBS</a:t>
            </a:r>
          </a:p>
        </p:txBody>
      </p:sp>
      <p:sp>
        <p:nvSpPr>
          <p:cNvPr id="9221" name="Line 9"/>
          <p:cNvSpPr>
            <a:spLocks noChangeShapeType="1"/>
          </p:cNvSpPr>
          <p:nvPr/>
        </p:nvSpPr>
        <p:spPr bwMode="auto">
          <a:xfrm>
            <a:off x="2555875" y="3213100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854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Elektromagnetické záření</a:t>
            </a:r>
          </a:p>
        </p:txBody>
      </p:sp>
      <p:pic>
        <p:nvPicPr>
          <p:cNvPr id="8195" name="Picture 2" descr="http://www.catchersofthelight.com/catchers/image.axd?picture=%2F2012%2F07%2FElectromagneticSpectr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52600"/>
            <a:ext cx="7177087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44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Monitoring odstraňování starých nátěrů</a:t>
            </a:r>
          </a:p>
        </p:txBody>
      </p:sp>
      <p:pic>
        <p:nvPicPr>
          <p:cNvPr id="522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571625"/>
            <a:ext cx="5040313" cy="4876800"/>
          </a:xfrm>
          <a:noFill/>
          <a:ln/>
        </p:spPr>
      </p:pic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5940425" y="2492375"/>
            <a:ext cx="2808288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600"/>
              <a:t>Odstraňování vosku z pláten nebo dřeva (překližka) je časově náročné. Proces lze snadno automatizovat použitím laseru a detekce LIBS. </a:t>
            </a:r>
          </a:p>
          <a:p>
            <a:endParaRPr lang="cs-CZ" sz="1600"/>
          </a:p>
          <a:p>
            <a:endParaRPr lang="cs-CZ" sz="1600"/>
          </a:p>
          <a:p>
            <a:r>
              <a:rPr lang="cs-CZ" sz="1600"/>
              <a:t>LIBS spektra vosku vykazují zřetelné pásy CO a CN. Po dosažení spodní vrstvy se objevuje pík 423 nm a čištění je ukončeno. </a:t>
            </a:r>
          </a:p>
        </p:txBody>
      </p:sp>
    </p:spTree>
    <p:extLst>
      <p:ext uri="{BB962C8B-B14F-4D97-AF65-F5344CB8AC3E}">
        <p14:creationId xmlns:p14="http://schemas.microsoft.com/office/powerpoint/2010/main" val="3996839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04813"/>
            <a:ext cx="2960687" cy="5256212"/>
          </a:xfrm>
          <a:noFill/>
          <a:ln/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179388" y="5805488"/>
            <a:ext cx="84963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600"/>
              <a:t>LIBS spektra malby (horní spektrum), stříbrné folie (střední spektrum) a podkladové vrstvy (dolní spektrum). Malba obsahuje pigment obsahující Fe (hnědý, pravděpodobně FeO), podklad je síran vápenatý.</a:t>
            </a:r>
          </a:p>
        </p:txBody>
      </p:sp>
      <p:pic>
        <p:nvPicPr>
          <p:cNvPr id="1741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125538"/>
            <a:ext cx="3252787" cy="4525962"/>
          </a:xfrm>
          <a:noFill/>
          <a:ln/>
        </p:spPr>
      </p:pic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4356100" y="476250"/>
            <a:ext cx="384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/>
              <a:t>19th c. Russian icon of St. Nicholas.</a:t>
            </a:r>
          </a:p>
        </p:txBody>
      </p:sp>
    </p:spTree>
    <p:extLst>
      <p:ext uri="{BB962C8B-B14F-4D97-AF65-F5344CB8AC3E}">
        <p14:creationId xmlns:p14="http://schemas.microsoft.com/office/powerpoint/2010/main" val="2446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970338" cy="2578100"/>
          </a:xfrm>
        </p:spPr>
        <p:txBody>
          <a:bodyPr/>
          <a:lstStyle/>
          <a:p>
            <a:r>
              <a:rPr lang="cs-CZ" sz="3600"/>
              <a:t>Sledování restaurátorských zásahů</a:t>
            </a: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971550" y="4149725"/>
            <a:ext cx="33115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600"/>
              <a:t>LIBS spektra originální malby a restaurovaných částí olejomalby.</a:t>
            </a:r>
          </a:p>
        </p:txBody>
      </p:sp>
      <p:pic>
        <p:nvPicPr>
          <p:cNvPr id="64521" name="Picture 9" descr="Anglos1999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476250"/>
            <a:ext cx="3973513" cy="5903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762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Keramika</a:t>
            </a:r>
          </a:p>
        </p:txBody>
      </p:sp>
      <p:pic>
        <p:nvPicPr>
          <p:cNvPr id="7066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989138"/>
            <a:ext cx="2557462" cy="3024187"/>
          </a:xfrm>
          <a:noFill/>
          <a:ln/>
        </p:spPr>
      </p:pic>
      <p:pic>
        <p:nvPicPr>
          <p:cNvPr id="70663" name="Picture 7" descr="00620060010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1341438"/>
            <a:ext cx="4635500" cy="5256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395288" y="5589588"/>
            <a:ext cx="3502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Neolitická malovaná keramika (Itálie)</a:t>
            </a:r>
          </a:p>
        </p:txBody>
      </p:sp>
    </p:spTree>
    <p:extLst>
      <p:ext uri="{BB962C8B-B14F-4D97-AF65-F5344CB8AC3E}">
        <p14:creationId xmlns:p14="http://schemas.microsoft.com/office/powerpoint/2010/main" val="2702587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38175"/>
            <a:ext cx="5400675" cy="33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6011863" y="2060575"/>
            <a:ext cx="27368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600">
                <a:latin typeface="Times New Roman" pitchFamily="18" charset="0"/>
                <a:cs typeface="Times New Roman" pitchFamily="18" charset="0"/>
              </a:rPr>
              <a:t>LIBS rukojeti dýky  z ostrova Pseira (late-Minoan period, cca 1600 BC). </a:t>
            </a: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468313" y="4365625"/>
            <a:ext cx="75596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1600">
                <a:latin typeface="Times New Roman" pitchFamily="18" charset="0"/>
              </a:rPr>
              <a:t>LIBS prokázal stopy stříbra na dřevěné rukojeti bronzové dýky </a:t>
            </a:r>
          </a:p>
          <a:p>
            <a:pPr eaLnBrk="1" hangingPunct="1"/>
            <a:r>
              <a:rPr lang="cs-CZ" altLang="cs-CZ" sz="1600">
                <a:latin typeface="Times New Roman" pitchFamily="18" charset="0"/>
              </a:rPr>
              <a:t>(Nd:YAG laser, 1064 nm, 15 ns puls, 3-5 mJ per pulse). </a:t>
            </a:r>
          </a:p>
          <a:p>
            <a:endParaRPr lang="cs-CZ" altLang="cs-CZ" sz="16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35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/>
              <a:t>Výrobní technologie bronzu</a:t>
            </a:r>
          </a:p>
        </p:txBody>
      </p:sp>
      <p:pic>
        <p:nvPicPr>
          <p:cNvPr id="4403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781300"/>
            <a:ext cx="3178175" cy="1941513"/>
          </a:xfrm>
        </p:spPr>
      </p:pic>
      <p:pic>
        <p:nvPicPr>
          <p:cNvPr id="44036" name="Picture 9" descr="Fortes2005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1773238"/>
            <a:ext cx="5310188" cy="45545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007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546600" cy="1143000"/>
          </a:xfrm>
        </p:spPr>
        <p:txBody>
          <a:bodyPr/>
          <a:lstStyle/>
          <a:p>
            <a:r>
              <a:rPr lang="cs-CZ" altLang="cs-CZ"/>
              <a:t>Kosti a zuby</a:t>
            </a:r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620713"/>
            <a:ext cx="2809875" cy="5832475"/>
          </a:xfrm>
          <a:noFill/>
          <a:ln/>
        </p:spPr>
      </p:pic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755650" y="2133600"/>
            <a:ext cx="4572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Obsah Mg a Ca v zubní tkáni poškozené kazem. Zvýšená koncentrace Mg zřetelně indikuje postižené partie. </a:t>
            </a:r>
          </a:p>
        </p:txBody>
      </p:sp>
    </p:spTree>
    <p:extLst>
      <p:ext uri="{BB962C8B-B14F-4D97-AF65-F5344CB8AC3E}">
        <p14:creationId xmlns:p14="http://schemas.microsoft.com/office/powerpoint/2010/main" val="31069167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sz="3600"/>
              <a:t>Čištění kamene</a:t>
            </a:r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84313"/>
            <a:ext cx="4813300" cy="4884737"/>
          </a:xfrm>
          <a:noFill/>
          <a:ln/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651500" y="2924175"/>
            <a:ext cx="31511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/>
              <a:t>LIBS řezu krápníkem (znečištěný povrch)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300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052513"/>
            <a:ext cx="4038600" cy="3689350"/>
          </a:xfrm>
          <a:noFill/>
          <a:ln/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179388" y="5084763"/>
            <a:ext cx="4176712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600"/>
              <a:t>LIBS spectra in the spectral region from 245 to 310 nm obtained by two laser pulses each on the black crust and the laser-cleaned region.</a:t>
            </a:r>
          </a:p>
        </p:txBody>
      </p:sp>
      <p:pic>
        <p:nvPicPr>
          <p:cNvPr id="2253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052513"/>
            <a:ext cx="4038600" cy="3656012"/>
          </a:xfrm>
          <a:noFill/>
          <a:ln/>
        </p:spPr>
      </p:pic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4787900" y="5084763"/>
            <a:ext cx="421163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600"/>
              <a:t>LIBS spectra in the spectral region from 310 to 385 nm obtained by two laser pulses each on the black crust and the laser-cleaned region.</a:t>
            </a:r>
          </a:p>
        </p:txBody>
      </p:sp>
    </p:spTree>
    <p:extLst>
      <p:ext uri="{BB962C8B-B14F-4D97-AF65-F5344CB8AC3E}">
        <p14:creationId xmlns:p14="http://schemas.microsoft.com/office/powerpoint/2010/main" val="3892593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8913"/>
            <a:ext cx="3305175" cy="5360987"/>
          </a:xfrm>
          <a:noFill/>
          <a:ln/>
        </p:spPr>
      </p:pic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395288" y="6021388"/>
            <a:ext cx="5761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600"/>
              <a:t>LIBS spektra 2., 8., 14. a 22. pulsu, ablace tmavé krusty.</a:t>
            </a:r>
          </a:p>
        </p:txBody>
      </p:sp>
      <p:pic>
        <p:nvPicPr>
          <p:cNvPr id="2560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620713"/>
            <a:ext cx="4541837" cy="3763962"/>
          </a:xfrm>
          <a:noFill/>
          <a:ln/>
        </p:spPr>
      </p:pic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787900" y="4581525"/>
            <a:ext cx="38703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600"/>
              <a:t>LIBS ablatovaného materiálu z různé hloubky dendritické krusty (Pentelický mramor, normalizováno na Ca II 317.93 nm).</a:t>
            </a:r>
          </a:p>
        </p:txBody>
      </p:sp>
    </p:spTree>
    <p:extLst>
      <p:ext uri="{BB962C8B-B14F-4D97-AF65-F5344CB8AC3E}">
        <p14:creationId xmlns:p14="http://schemas.microsoft.com/office/powerpoint/2010/main" val="282378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ovéPole 1"/>
          <p:cNvSpPr txBox="1">
            <a:spLocks noChangeArrowheads="1"/>
          </p:cNvSpPr>
          <p:nvPr/>
        </p:nvSpPr>
        <p:spPr bwMode="auto">
          <a:xfrm>
            <a:off x="876300" y="1447800"/>
            <a:ext cx="1069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2400"/>
              <a:t>Vlnění 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Částice</a:t>
            </a:r>
          </a:p>
        </p:txBody>
      </p:sp>
      <p:pic>
        <p:nvPicPr>
          <p:cNvPr id="10243" name="Picture 2" descr="http://astronuklfyzika.cz/Fotoefek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381000"/>
            <a:ext cx="57245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Obdélník 2"/>
          <p:cNvSpPr>
            <a:spLocks noChangeArrowheads="1"/>
          </p:cNvSpPr>
          <p:nvPr/>
        </p:nvSpPr>
        <p:spPr bwMode="auto">
          <a:xfrm>
            <a:off x="609600" y="3886200"/>
            <a:ext cx="8005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Každá mikročástice o hmotnosti </a:t>
            </a:r>
            <a:r>
              <a:rPr lang="cs-CZ" altLang="cs-CZ" u="sng"/>
              <a:t>m</a:t>
            </a:r>
            <a:r>
              <a:rPr lang="cs-CZ" altLang="cs-CZ"/>
              <a:t> pohybující se rychlostí </a:t>
            </a:r>
            <a:r>
              <a:rPr lang="cs-CZ" altLang="cs-CZ" u="sng"/>
              <a:t>v</a:t>
            </a:r>
            <a:r>
              <a:rPr lang="cs-CZ" altLang="cs-CZ"/>
              <a:t>, se může chovat jako vlna o vlnové délce</a:t>
            </a:r>
          </a:p>
        </p:txBody>
      </p:sp>
      <p:pic>
        <p:nvPicPr>
          <p:cNvPr id="10245" name="Picture 4" descr="\lambda = \frac{h}{p} = \frac {h}{\gamma mv} = \frac {h}{mv} \sqrt{1 - \frac{v^2}{c^2}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4545013"/>
            <a:ext cx="41148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Obdélník 3"/>
          <p:cNvSpPr>
            <a:spLocks noChangeArrowheads="1"/>
          </p:cNvSpPr>
          <p:nvPr/>
        </p:nvSpPr>
        <p:spPr bwMode="auto">
          <a:xfrm>
            <a:off x="706438" y="5867400"/>
            <a:ext cx="4232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b="1" i="1"/>
              <a:t>De Broglieova-Comptonova</a:t>
            </a:r>
            <a:r>
              <a:rPr lang="cs-CZ" altLang="cs-CZ" b="1"/>
              <a:t> vlnová délka</a:t>
            </a:r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576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>
          <a:xfrm>
            <a:off x="456481" y="273961"/>
            <a:ext cx="4497120" cy="1141920"/>
          </a:xfrm>
        </p:spPr>
        <p:txBody>
          <a:bodyPr/>
          <a:lstStyle/>
          <a:p>
            <a:r>
              <a:rPr lang="cs-CZ" altLang="cs-CZ" smtClean="0"/>
              <a:t>Malaga</a:t>
            </a:r>
          </a:p>
        </p:txBody>
      </p:sp>
      <p:sp>
        <p:nvSpPr>
          <p:cNvPr id="53251" name="AutoShape 2" descr="data:image/jpeg;base64,/9j/4AAQSkZJRgABAQAAAQABAAD/2wCEAAkGBxQTEhUUExQWFhUXGRwaGBgXGRwcGhwdHBwcHB0fHBwYHiggHR4lHBgcITEiJiorLi4uGh8zODMsNygtLisBCgoKDg0OGxAQGzQkICQ0LCwsLCwsLCw0LywsLCwsLCwsLCwsLCwsLCwsLCwsLCwsLCwsLCwsLCwsLCwsLCwsLP/AABEIALcBEwMBIgACEQEDEQH/xAAcAAACAgMBAQAAAAAAAAAAAAAFBgMEAAECBwj/xABFEAACAQIEAwYEBAQEBAQHAQABAhEAAwQSITEFQVEGEyJhcYEykaGxQsHR8BQjUuEHYnLxJIKSwhUzotI0RFNjc7LyFv/EABkBAAMBAQEAAAAAAAAAAAAAAAECAwAEBf/EACkRAAICAgIBBAEEAwEAAAAAAAABAhEDIRIxQRMiUWEyFEJxoYGR8AT/2gAMAwEAAhEDEQA/AF3hruVEx6QeXnFTYjDZ/iQH3IP31qfhSRC7g/LWi2Ks5AOYJqbTK6AlhQgGjLpqdTP6VBxfFFrTqjeILE84YyRPoTR2xbU6QKXOIYJlTFZjmzARrPw1k2akJwXyo72T4i1u6FnUar7bqeo/vQOftU+AJ75I6/cGnoSz0HiKhbyZRCsmYD1JJHsa4T/zT/8AjqNiScPJ/CfvUg/80D/If39KK7G/aErxnAjyuLQ6zd8R9vtWsTjcuFRJ+JpM9AT+dU8LiDmIDax5UJMCJsPdi+3mo+5qpisXDEz+LlrMfvet3SyXS+jCI9Ou1UHsHvCxnKdYB+cUnjQfOywmMugZioy8hOse+/0qxhcWpeANSJJG2nnFBG41ZGndsx8z+tEcO9y4itbXLmB57CdhRVrs2n0Er15TaEMuh61Z4ZilZjyltDyP60NtcMukR3gA6Af3qTCcIZriBmeJH4vtFLJqhknYdsQWjzI26MakxCf8Rl8l305edCrq27V5Fu4gJ4ifEwDR6b/SmpbIuBHVluCdG+fPnXPN8abRWO9WUuJ4wLibaiMwSBO2o3n2qR+KOhykxMeIjwjX1mOU8ulb4t3dod9dSQqhTHQtHPXSapPiLGKUJZeWJHhbcCZMH0FQbbWlopryGcTdBcmfw/rV/smuVTpHg/MUGyqLhtzsv11q/wBlnhD/AKdRPOati/JE8j9rDHB8GLZuHMCX3A2HxH65j8qKcJwq2kKqSRM6kE6x0A6UmcFxhTFXLRus5YyZQwmpICkCNmGp6U7YN9PizbCZnYAb+1dykcaVATjt1kZgD8ZbfkIXb5H50FydTRPtKZbQ82n5Ch/ck6eEEciddvShkTpUPja2RlUjef35VyIOy/v3qIz5VpbhHP7Vz2WJLlvy+tRX08PLapnYcz9/yqPv7Z0BBPT/AHomIrYjnyrpmHM/epyY1ihxxyNcCAjMwkDfQdY2obNotgryH0rhhzitgEcx8qEYrjaC4LaurOWCleY85iNOlFWa0ESD5VlaLr/V9RW6JtC3w5cxAOhI061mJ4qAxtrusSWB89uUAjX3oemLyMJIlcpB8tQflQdsY2oDyCMvONyI15az6k1aiLkGrOJv52Ac6+3nMirGKUtmHNrRHqVgSD5n70GwmLuDRQTsRvI1U6Hzn5VLbFxiJV9dByX8O07bH5VmjJi8bcdZ5+VSYM/zbf8ArX6mKsY8kXGB3/UT+dcWYzAnkwPyNMhR3IgYYzzYV3i7oW4GJgBW1+dCr2MP8qDAVo2neJ++1a4q+YyCZjX35aGAaz0xluJ2uORwO8zryBI8O5P51cw+HGYHSIqhdwSW7cm4rMQNJEiSNI9D96s8KxIdlWQu/wARyj9/rSyVhjJosYmwJOx9ZqK1ZWZ8jz/KphiRyI11ovewGe1auIoGZPFDTPTcaGkUSjkeU4j4jrzpy7Pt/Kta/hI+ZNC73Y3GkllsFhrsy/rTRhOBXLWHsEWrhJVs48LQZ2hecz10inlVEo9k5VpGsCqvEcbAFtH7pgCz32+FFA2TTxXWJIA1jeieEw7Pnzh0yIzaodcomOVJZvnFi0ubIjLIXKGBedSwBEmdjuPehFLsMn4CvAcJhWNshFu5i2cuMzN/rL7VFYx13D3r6Wyy2LTAq05xZz7SG1a2eYO29DLmKuYO8huW4K/0aq8f1A7n3qbg3Hbtq9flbVw3nzOlwm23TLDjaDEGslJO47A2mqehk4p2g72w9m6nd32CsoGqOAwOZG2IIFQdhF/4o6fg1oYnFLVsmxew7DDXBKpd17hzsbVxfwzB0MjWpOz+Jv4a7nNs31Ualfjy9dPi/elDJhXB8dWGGR8lY2/wObGakgEn1260W/hzZzuusAz1Ok0N4PxG1iMQtyywIMkyYI9fOdKP4pdHPnXBKMotWdVprQs9neK9wl1r5USneeHU+MnKixudvmKdezjL3QKsSGM+IAHWNDHSK87wOALG7E+EwFyiQZcgbxERr5inTg1+6roj5CrAlm5l+URuIEe1d10zjK3aPGW1cgmDLac+VVuH4M3YIBKzqdYHrRLFWbTuwI8WY7jz5fSlZLi2r1zKI1OxgSBpPlOppc3KtIaDDPEBZt2s3eAkakkhVjnlnUmSNK88/wD9MO/c3LgW2reBQDLa88oJI/UUc4viDetq1xVzkZiQqgRE68zJnekrieEcgXPwbSIESYHLmQanibqph9zdIZsR24sQcpZj5I3/AHRQPgPaPusz3Eu3bhOh3AEbCT68ulcN2fuAt4k8JjxNG/Seh0qz3ZXJaBtgXJ8UyFIUksRynQSenzqnHpDqDe2ybGdvGIIW04P+YqPsJpf4Txy5Yzlbaln3YsR9vMmrNrCWu8dLlxSqKviEGSYnKT+FZ8tqnPDrAJPf2co0+GTzjmOkUVKPQHjd9k+B7QYm8SFFpYEn4m+7VaUX/wCtRP8ASifpVXsi0XXuIFHhUAEac50o/etEkkxJM6DSnr4E67B383/6z/Jf/bWVI9pp+P6D9KyhxZrIcBhe9vQASCGlTuw0gGeQOtRWsB3VxwFJ7u5Ec48L/p8qa3AFy2wGU+ITrOo/tQvE8RD3L2S4jElVaJ3ylY9RFW4ok2yfu407p9jy6d4v/aPlUWLw7ApIPxH6i5+lW7XEZPxaSQYzczOkH/7ld4jFkkZWPxD8J8//AH0HFB5sReP8PuLeY5HIOxCkjSRvHlQ02H3yPv8A0n9P3NenjFFhLaka6jyb9a2sbGPqOY8vKtxByEy7bBWAGBz+e3p7b1ZtIAo28zOp9DFMr2gY1J57+vl51RCELCvHpt8KjpWcbCppHWJ4YXtplCM0nWCI5wTz0j7cqo4rhjWIKvD7jLBWdjofLnp0owli4FBzkiTrpsbZPTyiorli6yyYAgzIXbn+VajWLN1Hk5RoCdYjp716Hw63n4fbVVLk23EDTcMBB9YpYwtq2uZm18IiTHUaeW1F+x1zPhUU4hUKkgLzGx18Q3pGwxLWI4Lc/mMLNz4rhENyLYYiB/yN8mpmvWT/AAqhUaQ+qqdY7zX6VSZGTKpxQ8Rjn9PHVzCYa6FjvtQWB0blrzbmIPvSSf0Okc4DB5nTOrxoIfbVSDz86814twR8EjWiwawbhfDMBldHJ+FjzDKInaQDpXq+It3d+9XQiRz+s86Wf8QOzJu2WJuvt4VBGUEMCTlyjXXXWkU0n0FqxL4LZS7cTE37neNn8KgQqajXLzMGZpx7YdnkxOHICg3ElkLcyN1J5A7evpXnGHvXMJfysqOUIIB+F4Oh306+Rmaek7T2ri6BluAw1ttHX57zvNNONe6OzRkupCVxG3Zt4fv7TPbk5WsZpUvzENqBz9qg4TwDHQtwvfsW2M5lLkrP4iisIH7irvG+CPiHuXkZVVIaDMlmIBbTQGf3rUvBe0WIu2DbeWYkIjzBPWepHWi+VaB7bBmNt4vD4hmtXheMyLyhQWPVhMg9d5r1vBXmNrK7rccqCzKRDNGsAbCdK8Tx3ELjObVuHhivgUksQeQ6afSmzhWMFkocQyqXGW5lGbKR8JLL4RzB16Us8bmkaM1FsaeB8KVGuBSfGhBnYE8wNpE0f4Bge58GbNAmfVmn7ge1Am45aFz+GGEdi4gXFuad2wMudIAGs9KYOy1hSuWdIAUqwMgyZmImqZNNt/8AaFi78FO4fGxDEEM3X+pj9yPlUNrg9pma419Tzhd5jodz++ld8e4QqW/BmYknMrMQCGzzvH9U+wobgrTWsMSgFsqfCIzeEIIBJmJOprn5uaThrV7Q/HQH7R3EySHY+AiSpgxII9/yrzxgdJnYRJ/KOVe4Y7sy1zDXUV1TMkAOVVWY7kE6715J2l4e1p8rDZYlSCN+RFPGLjFJhi66KFy+xYZkSTzImozeZCcuUZtDA0PtRfEYOWsLzlpjmB6elD+JYYd8BD5QJOVSSPYx+xWjK2Ft0Vnx77kj2QfpUNy+CxMTOusT8/7UZ4a3D4/nJjLjeRRV9gNfma1xLDYFge4OItsOTrnX5rqPnVeOuxFN2cdnL5AukRoAdfL/APqjX8Rcy5jliJ239DQzsqFXvM8RoPEpI3HLQ8qYcE6F2JKlAp0yMVUA6aTpOppopUEEYriBViPTpzAP51lUONXV794BifsBWUdAsL9oe0C227sAs67nNpqCI0Y9aWezt9bWfMTLAADlA1P0Fc9o7TDE3CxU5zmGUzAOwOg1gVQwy+KTsBNNZKhjw+JzrnCmCQu538Om/OD86vWb5VrZ8GjKDJJIOm+scvqaqYW8hskqcmTkCY16nz/tW2YHxpqAQZGYzqx/L6UKdbDJK9DKt5tfDOnIn/KOtSBjvAGk7sep9KqKzgzyk7z/AFE83/y1lvGMNCR8JH4egHNq1sWkXMxUgHrH4vL9aophzdurkkawW1yxqNfkflUGPx06l0A0MeDr5elS9mL3ha5+GY2jTMzSNNtRUM+Vxhy+C+CCc6GHEI1sooZm8agwFy5CrCdddANaEcY41bRmtNdWdgsE6GI1AhRpz9aodoeMBWWCdPEGBEEc/PnUON4GMTluscoyyOdw/wCoED702OUskUwOCjJqy7bxU2mgjwqq6AnaZ+qijnZEKlpSTBysDpv4jH0igdrAEd4ql2D+IG3bBBknaWEQGozwfAXlsqCGUqSsECYJmYE1ppoWFWM17EhiGVpG8R01+1I/Cu3uMZiy20uZ70A5SAF2jwmCYjxHpRvhhJvXbBvABMoC6Awy6yI25Uq8G8Ng5dlZwD1AY61oRt7C2vB7bbhhrsf7fpVHtaB/C3SRsDGnWqnA8SHw9t+8IlRPtoftQSzxxMRgf51wm4waQNBIYhfIaAVOXwMhex3Z9MRhmcQt4GbbTzAHhPkxYT6CgvC8ctxVFxYv2/ASR4so3B9D15RTl2Xsf8MM48QZtPUgj7Cg3HOEql7vhoXEZeWm59TAmmg1qIZb9xpTFjER0T/96S7djvmTDYZGa8sktmhMoEtptOY7+YFN4b/h7/8Ayfc0sYTErhzcZCwFwhfVIBPiiR4s37iqO60TVXsnwGGCHu7IhyP+IvDl1RD+FBoCwEsT6UT4fdyAr3WVJiYloB+LQ6TrpPrVTDlx4oy5/FpsAZgew5etHOGrlHr1ocvkKid3sX3ZXLMMrgBjByEgcpiQJjlNEuBYlv4JkRYIIVRLKQpUSJBBB863fwlu+kEajURup6irOE7O2QuuNCs0eF1iMvnMEzBozwuri+wxzR0pLrv7KuGxdprZsO7MVzAOS286gkmG0kTGk6V1xfjFtUawbbnxDNA0jwkQQdT60Is8Paw7WbisXt2zeYAjVPjBzagSBVW5xAXrxaAJfNAM6AaflT5YwTXB/wA/0TxTk/yLfaLtHZxOe33dzMubIxOUCASdJOvKlHi65HUASRbSB1JA6VM6Fbt4QYPeGY0IIJ/OqmKxS3MUI7zRoObLAyHll5ac658iui0H4CGLwj3ipA7sDMdiCNZhYJ684qlf4RdS6MlzO53zEAkCOp8W+wqvYksBJ8RHPqawY/LfzEkglwI5ZtJj0oOEourNyi1YR4Rgyl23mbxCQQREAdZ/etAsS7hSfhDE7HX5cqvcFeb1xpLd3auHXqRlHPqRVO8dI/elPDHrYXK0Hex+BvYhX7u5ldSpDNy+LyNMd/s9fAGRktyP5pDMe88zI9fnVb/DK22W6VYKdJkT186aMcLoRiXWACT4N4GvOuiK0RsQLWFFyXyzLNrI/qNZUuCxmVFGRDpMnfXX86yoNbK0hX4rjjiLjXGgEgCPTpUnD+C3rjeEqABJM8vKhgNOXYPHk95Zz20LIcpcxMToCeeu1PsloVxiWysoYqG+LWQR6UX4PhZtO62lZbYBYs766TIA60HNlgGkGFOU9A3SeulNPZ5f5N9cygHD2zEnXwnQab6a1tsRyYOw2N7y4qi1YWdJZSR7y1E7N9ra3Lr2MPcVHFtioynltuCNaHcPwttblphfViXUQARE9fSaL422otY4Z18N1SBB1kKZGn3oJMVSL+MuJatI62ULXPgQFBHhzE/BsAKTsFxRlDTLBtsxMLqdh70zdsHtnCW7lu4GMiAFIgEEHWktW0PvS5Ip6Y6ySTtDGnE7K2EuXES7eDwFIIyoBM7xv5UStXXdBdecz65RsoOw8zQTs9wlMQWVzoE5GCCWgH2H3qXGdoFXMgRz3fhJ0jwnKDvtMfOqY1Ufo3Jvsc+H8UwllFD3QlyPFqs6mYJykj0onY47hWkC+hkRrcM7HXQCvPuB2rZ/hyyglmvBvPwgjkdp86HdnLKNftLdGZCYYf8AKfzpX2LzYV46yW8chfEOyg28zCc5SObACVkAEbkHma6fiVsL4CMoJAy7RJI09DS1dcKywNlnXWDmbb2A08zVkYxIDOgGbmPzH96Dm0PFchjwvaQph+7t5gxYnMrcif6SNPnQ6/i7kIsOMs7kmQSToNNJJ186GZofNb3+LWOWsCfSpcTxS47G45Usx10jmTy9anK3sySWmNHDOO3BauNathO7BPdsfEQFnNmj101iPOuOE8cvYkHvQIXUEEaz6en1pfwPFWDgKgYtKwCdZBG2uutEOyWG7u22+rDdYOg+u+9NCO7Gc10hlxP/AMK40Be4iz6BjSXi+HOpKEL8XimR7jT/AHpo41ey4e1G5uO3/SFA+pNKQxdx2Jd2LGJ5b8gB8qM3W0NCKfYcw+MFkMh8epJ1kE6RE7CifDOIC4Phykbjl7UMbhNwWg/d3GAHicIzAepAOg2qrcC5W+NAR4HyEExHwloiY31pnHX2Kpb+g/iOMJYZMx1OoAE6Dy86l4rxp8R3YtWsqAhmPhRyRsAdwJ38iaQ8filIuFiXdgoBaNIOug6ihYrLRpbPS+IccxJN27eyIblgWWIWFy7ZRvy586BHiuGQDIzZsoBJDb6agRpttNJt0ksAST6mrVyg4o1sa+G46xdLWV/iGZ1YSMpyiCS0EA6RQ/AYRXu5xcVQysZbqQRpHOfrXX+HdxkxRuK4RktPBylpJgRptM7+tHuIs5I7xEBHILG/kAI0j6UkpRWh8cX2gWuGtjJlB7xTJk+E6+GOmlBbOBh9fEAPPfziil9tNlAmdBH1mt2iig94JHLU78v35Uqm3tFJQSVFPD2Dbt4lpgMEUDXm4J38loRdvTl95mmjHm0llBkJW6M+j/0s6jltoTQ+7wZCqMjMAwkAkHYkHYDmKrdLZGm3SLfD8c9myvdOVLiSAYn6dKILxa+ykNduEEeIQCANtdNKqJwlu5z5QVSFLHTXkB7VbbFBLZSwZ7xALwbckGYHlNLyb6H412bTgTQvjTUAjxciARy3g1uqCYYx8Df9VZRtfA9MT56UU4KjMfBoywy8o1HP97UKBpi7IWtbjHkAKpFW6OZukSNhmKXETxxezMD8TaDbWOtQcOxjIxtoklk7uCY2J/I0zd4BOnyoZ/4eDe7yNmzDXn5xvVJQ3ohZDZ4Tf8Mm2sERudoiY9KrYS7cvXblpmC95q8Lvk00namJnNUrGGCuTOp8uu+tb0/g3RPx7ChrELpk8UciANeXSlEp4BAOusn5H602Yy27gANCHfqfLyoZcw3djKkkGfCdQJ5zypckG2ZM12QJF5o2yGfmIqPE4XNjcTbOneo0epyOPqpqzwYvZ8JTMCd13HrMaVJicPdbFJdARcoieZ3ifnWS0kOirwU+HDzyvMPmgrXBIF2x4IOYS0nXQ8pj7VSxth7BX+ZrJMjSD+tX72DawBeS4rKmoB59NqWn/oXyBcRDT5KV98zH5waJ9k+EfxNy3ZuSqu5AboQhYx7D60MVGuZVA1WWJ66z99PenXspdD4vBkbSze7Kw+wFZRsrBpB1v8NrajwuzmIhmyiP+VZ+tat9h8oA7q3pzg3D/wCtj9qcsexy6EjbVYncTv5aVrA3WI8Rn2iKqkl4C42IvFuFvhrLXBnYqNFRQs/9K0gJxy7nIdmBOwM6eXir6HW5VO/hrF4EXLVq4NQZVW9RqKDRqPEH4s1xVVyTlnL7mT9aK8DhxLKCEI8WSTPLUD2+VekX+xOAuf8Ay6qf8hZfsYoXheD2bLXLdhyoS6M4KhpBVSNWE8+RpJe3bMovoULHbE277WjlFopctg5fEJnnzluXQ1Ji+1f8ZgsVauBVdHt3LcE82ysFDE7A8vlSpjcECXu5tVulcsb+I6zNcW+zd5nXJkYsdACZ1PmPOkfdjJuqB97euhXqHHexOH7jEtZwt1btr4N/Ec0SAHbMMo5xXnuE4XdLgdyxjcMrAHyJ0j51lsz0DUPimjHEOD3LemXMdNV1Goncc6M2eHYS2c2JtZOtu1dLH/1DT0k0U4ZxHhYu/wDlXbS8maH+Y1K+00/C+mLf0VOxPDWtq11sqljszAGB5Eg7yamxtw3nuONwWOvQQAfctFekWsBg79ljh1t3GYakEFmO/NgF1g+UaUB4vwprSEfwQUNobii4ZA56EgGQCdttqh6DUm5eSvre1JeBSscIZnCqyCSRNxgqj4oljprl+tc9oOC3rap/KOQKJZIdS2pPiUkc6x8YynQkSdzB0B0I0kRrtWXL7FZ7xz5GY196zko9EPVck3QR4L2dTE3byXA7NYw6dzaBKi4QoLeLyZjoCCZov2h7LLYW13a3HdllvxBdpAgSIPnQVcKyqGDEaTv5eVT4LF4kS1p7sDcqW0HnG1Sc1Mf1JYvyiC3xDICgJAmSjarI6g86pYjGqxVWtIDmAkCNzzB5a+lFb2MuMSWOaSSSwVpPMywqNLxuKXyKyqdWjL5ciJ9qeLryD9QpftKN/FW7bFGEMuhG8HmJWR8jWVM3ckkmzr6/2rVNyD+oh8/0IdPHAcL3doAjU6n3pY4Lgy9wEglQZPSnMXf8o9f9q6ca8i5NJGZtedbJ9fYV1mkAEgjyrUqKtsiZ+9a5YegBqVLnRRPr+lSMCRqB8v1raNsjW2YrbWOulcLbHIkf6Tp9oqN7H+Zvp+la0jUTq6jpXN1ifLpURw55anzM1ybJ55vY1uRuJAMANS3iJ5sB9OlU8ThPF3dtdAZczKgnaF67mPSijXcgJJYACa4wRZVkiWY5mGgMnlPkIG3KlqLN0CF4Y1u6uQySDOcR0naj/ZRQmLtoSJV8yj/KwP2aRUF7EDvLZIKjK8yP9PMaVZ4ZcX+Lw7qQZfKYI2O23Ro+ZrKKXQyez0xoO9atqBtUZNQYm4cjRvBo8St0EFuUJwnCO6LFLlwB3LlZ0k7xVOxxO3YBt7ZT4VURoQDy03Jq7heI3H1Flgn9TEKPm0D5UePwL6kfISGI7tZbM2oGgk6+Q5ededcf449jGYmGGUuNCB8WVRM7xAp6TilprgRLttn6KwME6ROxPkK8749wp72Jvf8AD3GCsZYAx7bSdOU1LJG1QymhJu4iS2g1Zmke+nprXGAxhS4jqxXKymVMEQQTHtVi9gGS4VdHRZIllI0nqRXCcGZvgZW96i0Gz1jj3be0MNcfDXst24BllNYzEMYYdAaA9psawwFoh3W5cukSkCQLazPManlFJt/h1/J8J8JIEa+E68vOfmKdcfwu7et4Rbayqs7MToo+Aa+eh0GtJXEZuxIXhl+M4XN11kn56+9EuFcEuXCC6sq5gCNjB3Mnl6U2/wAPYtPlzF2P4FPhH76fSusTfJe2o0BcAAaba/lT3JoUJcM4TicGimwoCXQcsZWzDeDzJG+pkQelPnZHjNwW+7xQIZT8ehkc8wGunM/OgXCeMYW+AMQmS6Y8aeEkjrG59aYeKcKtLYuXe9fKiM2oBGgJ/ppqBYlcf4JYucXsYdV8LwWywEK5GfSOc8+hFAu1vBBhbpUZmtyFDEGCdyAdjEx7UZ7D31vcUTu3JRLTMs7B2RQ8aCPF5cqde2vZy5inwgRQ1q3cBuAmNJWdOegNSlGxI/i68nll9AfgujLoBmBVoMDXcCJ68q9k7JcKSxYVFg6akczzJoP2w4Ph7dmbWHBdWVgttCXbKZjQbHT60n8Gw1/D43Ml1lJYtczDwkAguGAPLNGsGdqksdMrkyXLr6Jv8X8NZt3F7tFRmVi+UROogkDSd68+w9gAL5D7/wC9N3+JvErd26oVfHBDE7mTIkchyA6UB4rglsu6B8xUlTAgDKY/L6U+SLuxLSjMDXbxk6Csq4qJGy/OspP8F4xSiiXDYYW1CjwgdBv7muyOtSyNsxNROn9Onlyr0kziaJFPMVnOYn99KhQ+3ptUiim7B0TreIrM5O1cA+U1mvKlaCmSBfOtMNdK0t0c9P31rqCfOhQx0ixW64DevvW2PSsAq4tZZFGUqDLe2w+f2qVm8hUmY8wPlXFxhzAHtWMUrrfzE32b8qntYwW7qMVTwnNPPTaB+dRXbcujTAWZHWRVDtBaUoHMyIAI03PM0rdbGQ5Xe3GkLZk9S0CPvNQv20DLHdFSdzM/LSvPLLXAudWlYJhoOg3PX9irFrHMIzW9CNCp6+VBZClMd8R2hfvc9ltSmUKwXVjzMgR6zyqtxbhN17feXMTcuXMwCW7JLCTrrmMaR0FK1y/euAlVyDru3sKK8Ie5hjnS5LHcMJkek1NzdpXoaMUou1vwWpv2R3zJiO8RhlCgZSuxJyg+Ib6aaUwYTtbazBVzmUBKkNmDT49X3BJka0IPbp7THvLIgEDNOXcUb4d2v4ffZO+QZx8M5WUTvJnfTn7VSc+Ebhsmlb2RcU42zB0yHKwI8SkEA89dJpV4YLY8FtEynRh8Rf1Y6n00j616/hLuFxKgqLbqZg6ctDEag0k9ruO4DAu9u3YtXb8cgJttpGcjc6yJ1Fc0f/TOb2issa8KhXxnCr1k5rTMEZSCjtLKdwfF+HlyNMF/hOLxKYdLNzurIDm65MCS+ggakwNtta8+u8Su4lkJMAPqAYG4Ikn4joafOJcXdLVq1bnW2GIHUlvntRlb6BoC8fsNhbypbvZwq/EV3kmQSNOu3lzojwDFNdZHcCEzEsJjRTqZ2q/2f4bddP5sQcxIPQ9Z2ED/AHph4HjLAurbUAqNpkD5dKddUL5DvY3s1bhbhhwUU5gQQT5H06eVO9/Bq9trTDwOpUgaaEQdRtoazBgZVgch6DyqxQCeSYGzcwvGb2bC3XFwRa7obDwwwJIAAAgydKaeJ4/iFrFWiEZsK3x+BSy6c8hPziKMdouLthE70r3iyZUCGACltDz+GPeqHCe3+DvQpc2nKhstwQQCYBkSKAqVaso8U/xCt2AmYB2ZiGUGCg5T5xvp6VU4vxi1dnEBFVVQFm0lzqUUnn1+VNHGmwj2We6tq6saSA0k7RzpQ4r2HfFYa0LFxLaAFhajRidiWB000A1ihT7M3JWIWG4fcxWMLWw1wK6O5/pWVJnyGo9qEYpTNxm0Z3JM79f+6mbCYfH8NNy7ZK9LkANoJPiVwCInl1pe4vxpsRdFy4qhp8WQZQ3nzANK/shyqNMFjN5VlFBfsf03Pmv6VlNy+yvrQJH7QJbIRREKMzBJJbnAMfMmhr8eBdj4gkCBCAzzJymAPIVBeVbujiDyNCcVhO7MHXz616OR0t9EYJNjdqVUwYYAg9QajFpl+EwOh29uYrvsWhuJeTOQFIhSAyidZAOx9CKtYrhV9DMrcXyGVh7EkH51Pi2rQ3JJ0yotwEwwIPKT9jtUpAHmPrUatm9POpDZP4Y8wdAfflS2GiRT7+tdBoBAJA8qqtioMEQ339Dzrpr8bxrRtAolW51M+ddrcHOqDsfwg++n96xRvJPt+tKMXe9HXX6/Ko2k7/X9K1beBED23/vXbXB/vTJIVs0qgcp86qcQQOjKRM/fl9alL5ttftWG2ef0rNroKTFhuHXAMpY5d8usVl6y0c6ZRY66VA9kEwDNQcfgqmAQzgSGYEbj86mTizqYaGjqKuYqzBAXc/bnQ6/hiToKhxqVHRyuNhROL2z8afLUbRMbTHOK3jDhSuYopnaFgn5RQJ8ORU1gZkKHceJPzFZ2jRaloK8O4s1szZd7QAJMHl6jXU1XKLcMkBp1M6nXrzneqLeGz5u30Gv3iorWGzREyTHp500HtsSfSQbwnCrYBI0hlO/9J10PLWKbMTiLVi2t1xnuC2sIInT123mT7UtccNolRbAJUKGPPrBjzrhmLggzrvTtqya6LlvtLcxBCElFYyyromUGVE7sSYmaKWb+Vgw3BFAsMgUii63505UYujNHs/ZHii3rY5GBzj7UygV4x2O4l3VwKCQD5167hcSGUHUn6mgwgbtfdzJ3SnxABiI001CzyZgCBXnPG/4DD2bKW8tzFM4N24BJCkHMpYxA1EL5TT12mu3bFthbMm4zOQTFz6jxINBy0MUicM4ScZfXk6ypz6L4R4fPTbTypqVCPsP8Hwv8SBcvKFRQLblDDNmkK5/9Inp70yW+y72xFnEFIESQZPqUYA+4pI4YMZhsT3Xdi4xDW7lnNlDgjMrIx20HTWI3put9tks5LeKtXbb5RJIBH0Mz7UKCD+M9jL3cX3bFNdush3EBiNgZk+Q1rw+/e7sBnVoJIBjSeYnqByr6Nv8AaXC3rLd3dDGB4Ro2/QxNec9vMXabB2LAw9y3c7xrsvbKgEkyVJ+KZ5bUHHkSlG5fVBXhP+GrtZtsblsFkDQbeokTB186yt8J/wAUsllEu2We4ohmBAmNjEbxHvWUaY6UTyBrwJkAgedchw/hMHpOw85odZeaJcInvVghTyJEgGK6HkbE4JDD2ZS3aLDvVzvE6wNOk0ywCNW0/ftS1fw6XMyPqY1bYg8oiqPB+JtbZsPeJlfgPUdPzHvTwyJaoSUG92HeN42ygRcviYwG6QJM0NN+RpJP0qLjDBrtkbxLH0iBUgtxJka9KDtuzKkiO65PhaADyifqa1ZtlTKnT/Nr8jvXWXXp5mtO4Gkyeg1/2pRzO/B0YGfP8q2bsb7fWtLaZ94UdNyf0+taezBlInaG/JqGzaJQ/wDTp6/pUF0z8UH99KjbEcmlT0PP0OxrogkTFBuxkjSXCOpH72NWkxHQQfP961VEdDNak86Sxi20nzrQtD3qHvTsD865vY0qD15EUGwpWQKsux5DQH71FfUr4hMc6uYNhkABnr61HfIqVWivKnr+CrZe2dNJ89D9ajv4TmukbVKqqRBE1lvDwwysY/pmR9aVy1sKj7tFPilkmAPwiPfnXPDMYbTSFLGBABiCDOvlVuzmD+MCG6daIjDpWhpUbJTdlCxhW1J0JMn3q3ZXl+/lU/cjrUgSKoTNKkbVMlsxpXNiyZ30ogiADpRAVrTlSD0r0bgfaBxZlAty4xCorNlEnaWOyjc1526kmZ06US4RjSspE5tADtPInoBvWox6LetQBZzi5jL5UtcOnd5TmVlH4QsEom5iTOtLnEMGUNvIcmKt3dVJMaaqwMeJWQkk67kcqbuC4e0MOyswuFvFcdycxIHxFt1ygabRFVbsXhqxIKgWsSUKhtZUNI3zDRwADOh11FhBOMxy48W+7/lXVS4dCPjUoRlPzYf71jYpMelq3eGXFZu6Y7EeFmW4BzEqAR/mPlQzA8OxGEu276qL4ud4HtCC2VTLD10n1FV8fxhXxCHCHu7tuWAujIYAnu5fwswMgCdjE0UAs3MOodrN/DKtxYzFWCZ5PxKCQCNtjpJ8oHY/h9k5JN8IIBDL40mdV0ysNCCNDp8nqzetcVw0r/LxCCJjVGP/AGGK83fHYrDObV0lXU6qwEaagg8xzkGnixWkMlj/AA1S4oe1jEZGEqcu4/6qylP/AMRXnbWTqcty4o112DwKyjv5Bo89/h2XXcc6i/itPuf0oxa5+lLyH7mmyx41QIPl2OHDr7MoIPxAHWp8Zge8hiBK6hhoR70M4Jc/lDqCR+/nRrBXCYE+UdabElxJ5H7jh7IVVbYtqzE6mPM1WF7+gZvPZfn+lND9mGdbcldJ0bfXy2moeI8G7oS7BATAzEQT5TrVJRaFjJC+thmPjP8AyjQe53q/ZsCIVQo+QqLFuLUTDrDEsGEKFj9a1gcfbvT3bzG451Oh7ZhTWOfQflXdq1B109altXIMROvvXdxienpWo1lc4cbbzyO1Rtw+Phb/AJTt89xUzXP9qia7yNK0MmVxoYOn2+dbdY2NTDbauWsxrQaCQOJqjiVkhfc0QLawdPz9DtUN4fOpyVlIumDypGx/Kt/xJOhq2ySNdPLlVV8P0qTjXRVTvsmW6sdK3acdY9ap5CKtohiNJG9LTbpjWkrRYa0uknWrhtg6zFUgTzFSjKdB/f5VRIk2TWwNY1qe3WrFoAVMAKfiLZGFPLSp8rRBNchen79K7BI9POjRrOVU1zZtlXzgmTE66aeVdh67tnnFGkwWx04VffFFbRYi0I72Px8wg8jz8q9HtwwyMqZSseUbRB/WvEuH8Re24ZSQJEjqPfnFerdn+Li4vgAYE68iD0IP9qnJUFCx28sXsKbbWbrLbzFl2JViIMMdYjz50i4zFvccvdYux0LHUmK9a7RYRMTisNYZJVRcuuDpplyDbqWpEudirzI121BQO6xJzAKxWdBB2nSm8GFj/wAYuYd0bDXGt3GOsf0jUggggiaZ8ZisVjbaG7ZS8QJW5agXIHxLA3jSRGk+dR4X/DDF3bneM9kJACHMTmBEyIG2tNvAuxVzCyWcXEO62wQysPhdCT8Q1HmDz2rWBnll3ClSQyMCNwQwI9orK9mGPxg0T+GuqNndsjn/AFLyYbH05VlNyBxPnJXhWPkaCLbjesrKfN4FxhThV8qGAEkmRyHvTVwPFYR1Ae43e8/CQJ6AAHTzrVZRxfHyLkgpWmW+0lq/hlW7Zvv3baaaZee3OevlSli8fcuNmuOzttLGaysqmVcXSJYUqarol4aj3GCBtOcxHUmDTDguAhmmEWPidZDR7aH7VlZXOssvUUfBDLJ+vGC0voGcNxwu4h7KCILZWnQhTpIPOjJtESCddjFZWVWO42dklTK9xIMVwGg6iaysrAs6ZydYquzmsrKmyiOTdqNljesrKRjI4azqPP8AKsNiDWVlGjWY1nkd95FdMRJMa1lZStBs1lNSgaVlZTIDJkVvwn2Oo/UVZsNOh0M1lZTpCNk+WubiVqso0Zs2FrsqRW6yhQUzpAd+lO3Z1iYdGy3IifwtHJhzHnuKyspZdBXYd4TxFXxL3rjFfALQA1gqxzctdaK9kHJw86QblwjrrcY/nWVlTYxbvWTYm5bEpqXtz7lknY9RsfI73rN0OoZTIYAg+R9aysrBOLmDtsZa2hJ5lQT9RWVlZQMf/9k="/>
          <p:cNvSpPr>
            <a:spLocks noChangeAspect="1" noChangeArrowheads="1"/>
          </p:cNvSpPr>
          <p:nvPr/>
        </p:nvSpPr>
        <p:spPr bwMode="auto">
          <a:xfrm>
            <a:off x="144001" y="-1066680"/>
            <a:ext cx="3333600" cy="222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endParaRPr lang="cs-CZ" altLang="cs-CZ"/>
          </a:p>
        </p:txBody>
      </p:sp>
      <p:sp>
        <p:nvSpPr>
          <p:cNvPr id="53252" name="AutoShape 4" descr="data:image/jpeg;base64,/9j/4AAQSkZJRgABAQAAAQABAAD/2wCEAAkGBxQTEhUUExQWFhUXGRwaGBgXGRwcGhwdHBwcHB0fHBwYHiggHR4lHBgcITEiJiorLi4uGh8zODMsNygtLisBCgoKDg0OGxAQGzQkICQ0LCwsLCwsLCw0LywsLCwsLCwsLCwsLCwsLCwsLCwsLCwsLCwsLCwsLCwsLCwsLCwsLP/AABEIALcBEwMBIgACEQEDEQH/xAAcAAACAgMBAQAAAAAAAAAAAAAFBgMEAAECBwj/xABFEAACAQIEAwYEBAQEBAQHAQABAhEAAwQSITEFQVEGEyJhcYEykaGxQsHR8BQjUuEHYnLxJIKSwhUzotI0RFNjc7LyFv/EABkBAAMBAQEAAAAAAAAAAAAAAAECAwAEBf/EACkRAAICAgIBBAEEAwEAAAAAAAABAhEDIRIxQRMiUWEyFEJxoYGR8AT/2gAMAwEAAhEDEQA/AF3hruVEx6QeXnFTYjDZ/iQH3IP31qfhSRC7g/LWi2Ks5AOYJqbTK6AlhQgGjLpqdTP6VBxfFFrTqjeILE84YyRPoTR2xbU6QKXOIYJlTFZjmzARrPw1k2akJwXyo72T4i1u6FnUar7bqeo/vQOftU+AJ75I6/cGnoSz0HiKhbyZRCsmYD1JJHsa4T/zT/8AjqNiScPJ/CfvUg/80D/If39KK7G/aErxnAjyuLQ6zd8R9vtWsTjcuFRJ+JpM9AT+dU8LiDmIDax5UJMCJsPdi+3mo+5qpisXDEz+LlrMfvet3SyXS+jCI9Ou1UHsHvCxnKdYB+cUnjQfOywmMugZioy8hOse+/0qxhcWpeANSJJG2nnFBG41ZGndsx8z+tEcO9y4itbXLmB57CdhRVrs2n0Er15TaEMuh61Z4ZilZjyltDyP60NtcMukR3gA6Af3qTCcIZriBmeJH4vtFLJqhknYdsQWjzI26MakxCf8Rl8l305edCrq27V5Fu4gJ4ifEwDR6b/SmpbIuBHVluCdG+fPnXPN8abRWO9WUuJ4wLibaiMwSBO2o3n2qR+KOhykxMeIjwjX1mOU8ulb4t3dod9dSQqhTHQtHPXSapPiLGKUJZeWJHhbcCZMH0FQbbWlopryGcTdBcmfw/rV/smuVTpHg/MUGyqLhtzsv11q/wBlnhD/AKdRPOati/JE8j9rDHB8GLZuHMCX3A2HxH65j8qKcJwq2kKqSRM6kE6x0A6UmcFxhTFXLRus5YyZQwmpICkCNmGp6U7YN9PizbCZnYAb+1dykcaVATjt1kZgD8ZbfkIXb5H50FydTRPtKZbQ82n5Ch/ck6eEEciddvShkTpUPja2RlUjef35VyIOy/v3qIz5VpbhHP7Vz2WJLlvy+tRX08PLapnYcz9/yqPv7Z0BBPT/AHomIrYjnyrpmHM/epyY1ihxxyNcCAjMwkDfQdY2obNotgryH0rhhzitgEcx8qEYrjaC4LaurOWCleY85iNOlFWa0ESD5VlaLr/V9RW6JtC3w5cxAOhI061mJ4qAxtrusSWB89uUAjX3oemLyMJIlcpB8tQflQdsY2oDyCMvONyI15az6k1aiLkGrOJv52Ac6+3nMirGKUtmHNrRHqVgSD5n70GwmLuDRQTsRvI1U6Hzn5VLbFxiJV9dByX8O07bH5VmjJi8bcdZ5+VSYM/zbf8ArX6mKsY8kXGB3/UT+dcWYzAnkwPyNMhR3IgYYzzYV3i7oW4GJgBW1+dCr2MP8qDAVo2neJ++1a4q+YyCZjX35aGAaz0xluJ2uORwO8zryBI8O5P51cw+HGYHSIqhdwSW7cm4rMQNJEiSNI9D96s8KxIdlWQu/wARyj9/rSyVhjJosYmwJOx9ZqK1ZWZ8jz/KphiRyI11ovewGe1auIoGZPFDTPTcaGkUSjkeU4j4jrzpy7Pt/Kta/hI+ZNC73Y3GkllsFhrsy/rTRhOBXLWHsEWrhJVs48LQZ2hecz10inlVEo9k5VpGsCqvEcbAFtH7pgCz32+FFA2TTxXWJIA1jeieEw7Pnzh0yIzaodcomOVJZvnFi0ubIjLIXKGBedSwBEmdjuPehFLsMn4CvAcJhWNshFu5i2cuMzN/rL7VFYx13D3r6Wyy2LTAq05xZz7SG1a2eYO29DLmKuYO8huW4K/0aq8f1A7n3qbg3Hbtq9flbVw3nzOlwm23TLDjaDEGslJO47A2mqehk4p2g72w9m6nd32CsoGqOAwOZG2IIFQdhF/4o6fg1oYnFLVsmxew7DDXBKpd17hzsbVxfwzB0MjWpOz+Jv4a7nNs31Ualfjy9dPi/elDJhXB8dWGGR8lY2/wObGakgEn1260W/hzZzuusAz1Ok0N4PxG1iMQtyywIMkyYI9fOdKP4pdHPnXBKMotWdVprQs9neK9wl1r5USneeHU+MnKixudvmKdezjL3QKsSGM+IAHWNDHSK87wOALG7E+EwFyiQZcgbxERr5inTg1+6roj5CrAlm5l+URuIEe1d10zjK3aPGW1cgmDLac+VVuH4M3YIBKzqdYHrRLFWbTuwI8WY7jz5fSlZLi2r1zKI1OxgSBpPlOppc3KtIaDDPEBZt2s3eAkakkhVjnlnUmSNK88/wD9MO/c3LgW2reBQDLa88oJI/UUc4viDetq1xVzkZiQqgRE68zJnekrieEcgXPwbSIESYHLmQanibqph9zdIZsR24sQcpZj5I3/AHRQPgPaPusz3Eu3bhOh3AEbCT68ulcN2fuAt4k8JjxNG/Seh0qz3ZXJaBtgXJ8UyFIUksRynQSenzqnHpDqDe2ybGdvGIIW04P+YqPsJpf4Txy5Yzlbaln3YsR9vMmrNrCWu8dLlxSqKviEGSYnKT+FZ8tqnPDrAJPf2co0+GTzjmOkUVKPQHjd9k+B7QYm8SFFpYEn4m+7VaUX/wCtRP8ASifpVXsi0XXuIFHhUAEac50o/etEkkxJM6DSnr4E67B383/6z/Jf/bWVI9pp+P6D9KyhxZrIcBhe9vQASCGlTuw0gGeQOtRWsB3VxwFJ7u5Ec48L/p8qa3AFy2wGU+ITrOo/tQvE8RD3L2S4jElVaJ3ylY9RFW4ok2yfu407p9jy6d4v/aPlUWLw7ApIPxH6i5+lW7XEZPxaSQYzczOkH/7ld4jFkkZWPxD8J8//AH0HFB5sReP8PuLeY5HIOxCkjSRvHlQ02H3yPv8A0n9P3NenjFFhLaka6jyb9a2sbGPqOY8vKtxByEy7bBWAGBz+e3p7b1ZtIAo28zOp9DFMr2gY1J57+vl51RCELCvHpt8KjpWcbCppHWJ4YXtplCM0nWCI5wTz0j7cqo4rhjWIKvD7jLBWdjofLnp0owli4FBzkiTrpsbZPTyiorli6yyYAgzIXbn+VajWLN1Hk5RoCdYjp716Hw63n4fbVVLk23EDTcMBB9YpYwtq2uZm18IiTHUaeW1F+x1zPhUU4hUKkgLzGx18Q3pGwxLWI4Lc/mMLNz4rhENyLYYiB/yN8mpmvWT/AAqhUaQ+qqdY7zX6VSZGTKpxQ8Rjn9PHVzCYa6FjvtQWB0blrzbmIPvSSf0Okc4DB5nTOrxoIfbVSDz86814twR8EjWiwawbhfDMBldHJ+FjzDKInaQDpXq+It3d+9XQiRz+s86Wf8QOzJu2WJuvt4VBGUEMCTlyjXXXWkU0n0FqxL4LZS7cTE37neNn8KgQqajXLzMGZpx7YdnkxOHICg3ElkLcyN1J5A7evpXnGHvXMJfysqOUIIB+F4Oh306+Rmaek7T2ri6BluAw1ttHX57zvNNONe6OzRkupCVxG3Zt4fv7TPbk5WsZpUvzENqBz9qg4TwDHQtwvfsW2M5lLkrP4iisIH7irvG+CPiHuXkZVVIaDMlmIBbTQGf3rUvBe0WIu2DbeWYkIjzBPWepHWi+VaB7bBmNt4vD4hmtXheMyLyhQWPVhMg9d5r1vBXmNrK7rccqCzKRDNGsAbCdK8Tx3ELjObVuHhivgUksQeQ6afSmzhWMFkocQyqXGW5lGbKR8JLL4RzB16Us8bmkaM1FsaeB8KVGuBSfGhBnYE8wNpE0f4Bge58GbNAmfVmn7ge1Am45aFz+GGEdi4gXFuad2wMudIAGs9KYOy1hSuWdIAUqwMgyZmImqZNNt/8AaFi78FO4fGxDEEM3X+pj9yPlUNrg9pma419Tzhd5jodz++ld8e4QqW/BmYknMrMQCGzzvH9U+wobgrTWsMSgFsqfCIzeEIIBJmJOprn5uaThrV7Q/HQH7R3EySHY+AiSpgxII9/yrzxgdJnYRJ/KOVe4Y7sy1zDXUV1TMkAOVVWY7kE6715J2l4e1p8rDZYlSCN+RFPGLjFJhi66KFy+xYZkSTzImozeZCcuUZtDA0PtRfEYOWsLzlpjmB6elD+JYYd8BD5QJOVSSPYx+xWjK2Ft0Vnx77kj2QfpUNy+CxMTOusT8/7UZ4a3D4/nJjLjeRRV9gNfma1xLDYFge4OItsOTrnX5rqPnVeOuxFN2cdnL5AukRoAdfL/APqjX8Rcy5jliJ239DQzsqFXvM8RoPEpI3HLQ8qYcE6F2JKlAp0yMVUA6aTpOppopUEEYriBViPTpzAP51lUONXV794BifsBWUdAsL9oe0C227sAs67nNpqCI0Y9aWezt9bWfMTLAADlA1P0Fc9o7TDE3CxU5zmGUzAOwOg1gVQwy+KTsBNNZKhjw+JzrnCmCQu538Om/OD86vWb5VrZ8GjKDJJIOm+scvqaqYW8hskqcmTkCY16nz/tW2YHxpqAQZGYzqx/L6UKdbDJK9DKt5tfDOnIn/KOtSBjvAGk7sep9KqKzgzyk7z/AFE83/y1lvGMNCR8JH4egHNq1sWkXMxUgHrH4vL9aophzdurkkawW1yxqNfkflUGPx06l0A0MeDr5elS9mL3ha5+GY2jTMzSNNtRUM+Vxhy+C+CCc6GHEI1sooZm8agwFy5CrCdddANaEcY41bRmtNdWdgsE6GI1AhRpz9aodoeMBWWCdPEGBEEc/PnUON4GMTluscoyyOdw/wCoED702OUskUwOCjJqy7bxU2mgjwqq6AnaZ+qijnZEKlpSTBysDpv4jH0igdrAEd4ql2D+IG3bBBknaWEQGozwfAXlsqCGUqSsECYJmYE1ppoWFWM17EhiGVpG8R01+1I/Cu3uMZiy20uZ70A5SAF2jwmCYjxHpRvhhJvXbBvABMoC6Awy6yI25Uq8G8Ng5dlZwD1AY61oRt7C2vB7bbhhrsf7fpVHtaB/C3SRsDGnWqnA8SHw9t+8IlRPtoftQSzxxMRgf51wm4waQNBIYhfIaAVOXwMhex3Z9MRhmcQt4GbbTzAHhPkxYT6CgvC8ctxVFxYv2/ASR4so3B9D15RTl2Xsf8MM48QZtPUgj7Cg3HOEql7vhoXEZeWm59TAmmg1qIZb9xpTFjER0T/96S7djvmTDYZGa8sktmhMoEtptOY7+YFN4b/h7/8Ayfc0sYTErhzcZCwFwhfVIBPiiR4s37iqO60TVXsnwGGCHu7IhyP+IvDl1RD+FBoCwEsT6UT4fdyAr3WVJiYloB+LQ6TrpPrVTDlx4oy5/FpsAZgew5etHOGrlHr1ocvkKid3sX3ZXLMMrgBjByEgcpiQJjlNEuBYlv4JkRYIIVRLKQpUSJBBB863fwlu+kEajURup6irOE7O2QuuNCs0eF1iMvnMEzBozwuri+wxzR0pLrv7KuGxdprZsO7MVzAOS286gkmG0kTGk6V1xfjFtUawbbnxDNA0jwkQQdT60Is8Paw7WbisXt2zeYAjVPjBzagSBVW5xAXrxaAJfNAM6AaflT5YwTXB/wA/0TxTk/yLfaLtHZxOe33dzMubIxOUCASdJOvKlHi65HUASRbSB1JA6VM6Fbt4QYPeGY0IIJ/OqmKxS3MUI7zRoObLAyHll5ac658iui0H4CGLwj3ipA7sDMdiCNZhYJ684qlf4RdS6MlzO53zEAkCOp8W+wqvYksBJ8RHPqawY/LfzEkglwI5ZtJj0oOEourNyi1YR4Rgyl23mbxCQQREAdZ/etAsS7hSfhDE7HX5cqvcFeb1xpLd3auHXqRlHPqRVO8dI/elPDHrYXK0Hex+BvYhX7u5ldSpDNy+LyNMd/s9fAGRktyP5pDMe88zI9fnVb/DK22W6VYKdJkT186aMcLoRiXWACT4N4GvOuiK0RsQLWFFyXyzLNrI/qNZUuCxmVFGRDpMnfXX86yoNbK0hX4rjjiLjXGgEgCPTpUnD+C3rjeEqABJM8vKhgNOXYPHk95Zz20LIcpcxMToCeeu1PsloVxiWysoYqG+LWQR6UX4PhZtO62lZbYBYs766TIA60HNlgGkGFOU9A3SeulNPZ5f5N9cygHD2zEnXwnQab6a1tsRyYOw2N7y4qi1YWdJZSR7y1E7N9ra3Lr2MPcVHFtioynltuCNaHcPwttblphfViXUQARE9fSaL422otY4Z18N1SBB1kKZGn3oJMVSL+MuJatI62ULXPgQFBHhzE/BsAKTsFxRlDTLBtsxMLqdh70zdsHtnCW7lu4GMiAFIgEEHWktW0PvS5Ip6Y6ySTtDGnE7K2EuXES7eDwFIIyoBM7xv5UStXXdBdecz65RsoOw8zQTs9wlMQWVzoE5GCCWgH2H3qXGdoFXMgRz3fhJ0jwnKDvtMfOqY1Ufo3Jvsc+H8UwllFD3QlyPFqs6mYJykj0onY47hWkC+hkRrcM7HXQCvPuB2rZ/hyyglmvBvPwgjkdp86HdnLKNftLdGZCYYf8AKfzpX2LzYV46yW8chfEOyg28zCc5SObACVkAEbkHma6fiVsL4CMoJAy7RJI09DS1dcKywNlnXWDmbb2A08zVkYxIDOgGbmPzH96Dm0PFchjwvaQph+7t5gxYnMrcif6SNPnQ6/i7kIsOMs7kmQSToNNJJ186GZofNb3+LWOWsCfSpcTxS47G45Usx10jmTy9anK3sySWmNHDOO3BauNathO7BPdsfEQFnNmj101iPOuOE8cvYkHvQIXUEEaz6en1pfwPFWDgKgYtKwCdZBG2uutEOyWG7u22+rDdYOg+u+9NCO7Gc10hlxP/AMK40Be4iz6BjSXi+HOpKEL8XimR7jT/AHpo41ey4e1G5uO3/SFA+pNKQxdx2Jd2LGJ5b8gB8qM3W0NCKfYcw+MFkMh8epJ1kE6RE7CifDOIC4Phykbjl7UMbhNwWg/d3GAHicIzAepAOg2qrcC5W+NAR4HyEExHwloiY31pnHX2Kpb+g/iOMJYZMx1OoAE6Dy86l4rxp8R3YtWsqAhmPhRyRsAdwJ38iaQ8filIuFiXdgoBaNIOug6ihYrLRpbPS+IccxJN27eyIblgWWIWFy7ZRvy586BHiuGQDIzZsoBJDb6agRpttNJt0ksAST6mrVyg4o1sa+G46xdLWV/iGZ1YSMpyiCS0EA6RQ/AYRXu5xcVQysZbqQRpHOfrXX+HdxkxRuK4RktPBylpJgRptM7+tHuIs5I7xEBHILG/kAI0j6UkpRWh8cX2gWuGtjJlB7xTJk+E6+GOmlBbOBh9fEAPPfziil9tNlAmdBH1mt2iig94JHLU78v35Uqm3tFJQSVFPD2Dbt4lpgMEUDXm4J38loRdvTl95mmjHm0llBkJW6M+j/0s6jltoTQ+7wZCqMjMAwkAkHYkHYDmKrdLZGm3SLfD8c9myvdOVLiSAYn6dKILxa+ykNduEEeIQCANtdNKqJwlu5z5QVSFLHTXkB7VbbFBLZSwZ7xALwbckGYHlNLyb6H412bTgTQvjTUAjxciARy3g1uqCYYx8Df9VZRtfA9MT56UU4KjMfBoywy8o1HP97UKBpi7IWtbjHkAKpFW6OZukSNhmKXETxxezMD8TaDbWOtQcOxjIxtoklk7uCY2J/I0zd4BOnyoZ/4eDe7yNmzDXn5xvVJQ3ohZDZ4Tf8Mm2sERudoiY9KrYS7cvXblpmC95q8Lvk00namJnNUrGGCuTOp8uu+tb0/g3RPx7ChrELpk8UciANeXSlEp4BAOusn5H602Yy27gANCHfqfLyoZcw3djKkkGfCdQJ5zypckG2ZM12QJF5o2yGfmIqPE4XNjcTbOneo0epyOPqpqzwYvZ8JTMCd13HrMaVJicPdbFJdARcoieZ3ifnWS0kOirwU+HDzyvMPmgrXBIF2x4IOYS0nXQ8pj7VSxth7BX+ZrJMjSD+tX72DawBeS4rKmoB59NqWn/oXyBcRDT5KV98zH5waJ9k+EfxNy3ZuSqu5AboQhYx7D60MVGuZVA1WWJ66z99PenXspdD4vBkbSze7Kw+wFZRsrBpB1v8NrajwuzmIhmyiP+VZ+tat9h8oA7q3pzg3D/wCtj9qcsexy6EjbVYncTv5aVrA3WI8Rn2iKqkl4C42IvFuFvhrLXBnYqNFRQs/9K0gJxy7nIdmBOwM6eXir6HW5VO/hrF4EXLVq4NQZVW9RqKDRqPEH4s1xVVyTlnL7mT9aK8DhxLKCEI8WSTPLUD2+VekX+xOAuf8Ay6qf8hZfsYoXheD2bLXLdhyoS6M4KhpBVSNWE8+RpJe3bMovoULHbE277WjlFopctg5fEJnnzluXQ1Ji+1f8ZgsVauBVdHt3LcE82ysFDE7A8vlSpjcECXu5tVulcsb+I6zNcW+zd5nXJkYsdACZ1PmPOkfdjJuqB97euhXqHHexOH7jEtZwt1btr4N/Ec0SAHbMMo5xXnuE4XdLgdyxjcMrAHyJ0j51lsz0DUPimjHEOD3LemXMdNV1Goncc6M2eHYS2c2JtZOtu1dLH/1DT0k0U4ZxHhYu/wDlXbS8maH+Y1K+00/C+mLf0VOxPDWtq11sqljszAGB5Eg7yamxtw3nuONwWOvQQAfctFekWsBg79ljh1t3GYakEFmO/NgF1g+UaUB4vwprSEfwQUNobii4ZA56EgGQCdttqh6DUm5eSvre1JeBSscIZnCqyCSRNxgqj4oljprl+tc9oOC3rap/KOQKJZIdS2pPiUkc6x8YynQkSdzB0B0I0kRrtWXL7FZ7xz5GY196zko9EPVck3QR4L2dTE3byXA7NYw6dzaBKi4QoLeLyZjoCCZov2h7LLYW13a3HdllvxBdpAgSIPnQVcKyqGDEaTv5eVT4LF4kS1p7sDcqW0HnG1Sc1Mf1JYvyiC3xDICgJAmSjarI6g86pYjGqxVWtIDmAkCNzzB5a+lFb2MuMSWOaSSSwVpPMywqNLxuKXyKyqdWjL5ciJ9qeLryD9QpftKN/FW7bFGEMuhG8HmJWR8jWVM3ckkmzr6/2rVNyD+oh8/0IdPHAcL3doAjU6n3pY4Lgy9wEglQZPSnMXf8o9f9q6ca8i5NJGZtedbJ9fYV1mkAEgjyrUqKtsiZ+9a5YegBqVLnRRPr+lSMCRqB8v1raNsjW2YrbWOulcLbHIkf6Tp9oqN7H+Zvp+la0jUTq6jpXN1ifLpURw55anzM1ybJ55vY1uRuJAMANS3iJ5sB9OlU8ThPF3dtdAZczKgnaF67mPSijXcgJJYACa4wRZVkiWY5mGgMnlPkIG3KlqLN0CF4Y1u6uQySDOcR0naj/ZRQmLtoSJV8yj/KwP2aRUF7EDvLZIKjK8yP9PMaVZ4ZcX+Lw7qQZfKYI2O23Ro+ZrKKXQyez0xoO9atqBtUZNQYm4cjRvBo8St0EFuUJwnCO6LFLlwB3LlZ0k7xVOxxO3YBt7ZT4VURoQDy03Jq7heI3H1Flgn9TEKPm0D5UePwL6kfISGI7tZbM2oGgk6+Q5ededcf449jGYmGGUuNCB8WVRM7xAp6TilprgRLttn6KwME6ROxPkK8749wp72Jvf8AD3GCsZYAx7bSdOU1LJG1QymhJu4iS2g1Zmke+nprXGAxhS4jqxXKymVMEQQTHtVi9gGS4VdHRZIllI0nqRXCcGZvgZW96i0Gz1jj3be0MNcfDXst24BllNYzEMYYdAaA9psawwFoh3W5cukSkCQLazPManlFJt/h1/J8J8JIEa+E68vOfmKdcfwu7et4Rbayqs7MToo+Aa+eh0GtJXEZuxIXhl+M4XN11kn56+9EuFcEuXCC6sq5gCNjB3Mnl6U2/wAPYtPlzF2P4FPhH76fSusTfJe2o0BcAAaba/lT3JoUJcM4TicGimwoCXQcsZWzDeDzJG+pkQelPnZHjNwW+7xQIZT8ehkc8wGunM/OgXCeMYW+AMQmS6Y8aeEkjrG59aYeKcKtLYuXe9fKiM2oBGgJ/ppqBYlcf4JYucXsYdV8LwWywEK5GfSOc8+hFAu1vBBhbpUZmtyFDEGCdyAdjEx7UZ7D31vcUTu3JRLTMs7B2RQ8aCPF5cqde2vZy5inwgRQ1q3cBuAmNJWdOegNSlGxI/i68nll9AfgujLoBmBVoMDXcCJ68q9k7JcKSxYVFg6akczzJoP2w4Ph7dmbWHBdWVgttCXbKZjQbHT60n8Gw1/D43Ml1lJYtczDwkAguGAPLNGsGdqksdMrkyXLr6Jv8X8NZt3F7tFRmVi+UROogkDSd68+w9gAL5D7/wC9N3+JvErd26oVfHBDE7mTIkchyA6UB4rglsu6B8xUlTAgDKY/L6U+SLuxLSjMDXbxk6Csq4qJGy/OspP8F4xSiiXDYYW1CjwgdBv7muyOtSyNsxNROn9Onlyr0kziaJFPMVnOYn99KhQ+3ptUiim7B0TreIrM5O1cA+U1mvKlaCmSBfOtMNdK0t0c9P31rqCfOhQx0ixW64DevvW2PSsAq4tZZFGUqDLe2w+f2qVm8hUmY8wPlXFxhzAHtWMUrrfzE32b8qntYwW7qMVTwnNPPTaB+dRXbcujTAWZHWRVDtBaUoHMyIAI03PM0rdbGQ5Xe3GkLZk9S0CPvNQv20DLHdFSdzM/LSvPLLXAudWlYJhoOg3PX9irFrHMIzW9CNCp6+VBZClMd8R2hfvc9ltSmUKwXVjzMgR6zyqtxbhN17feXMTcuXMwCW7JLCTrrmMaR0FK1y/euAlVyDru3sKK8Ie5hjnS5LHcMJkek1NzdpXoaMUou1vwWpv2R3zJiO8RhlCgZSuxJyg+Ib6aaUwYTtbazBVzmUBKkNmDT49X3BJka0IPbp7THvLIgEDNOXcUb4d2v4ffZO+QZx8M5WUTvJnfTn7VSc+Ebhsmlb2RcU42zB0yHKwI8SkEA89dJpV4YLY8FtEynRh8Rf1Y6n00j616/hLuFxKgqLbqZg6ctDEag0k9ruO4DAu9u3YtXb8cgJttpGcjc6yJ1Fc0f/TOb2issa8KhXxnCr1k5rTMEZSCjtLKdwfF+HlyNMF/hOLxKYdLNzurIDm65MCS+ggakwNtta8+u8Su4lkJMAPqAYG4Ikn4joafOJcXdLVq1bnW2GIHUlvntRlb6BoC8fsNhbypbvZwq/EV3kmQSNOu3lzojwDFNdZHcCEzEsJjRTqZ2q/2f4bddP5sQcxIPQ9Z2ED/AHph4HjLAurbUAqNpkD5dKddUL5DvY3s1bhbhhwUU5gQQT5H06eVO9/Bq9trTDwOpUgaaEQdRtoazBgZVgch6DyqxQCeSYGzcwvGb2bC3XFwRa7obDwwwJIAAAgydKaeJ4/iFrFWiEZsK3x+BSy6c8hPziKMdouLthE70r3iyZUCGACltDz+GPeqHCe3+DvQpc2nKhstwQQCYBkSKAqVaso8U/xCt2AmYB2ZiGUGCg5T5xvp6VU4vxi1dnEBFVVQFm0lzqUUnn1+VNHGmwj2We6tq6saSA0k7RzpQ4r2HfFYa0LFxLaAFhajRidiWB000A1ihT7M3JWIWG4fcxWMLWw1wK6O5/pWVJnyGo9qEYpTNxm0Z3JM79f+6mbCYfH8NNy7ZK9LkANoJPiVwCInl1pe4vxpsRdFy4qhp8WQZQ3nzANK/shyqNMFjN5VlFBfsf03Pmv6VlNy+yvrQJH7QJbIRREKMzBJJbnAMfMmhr8eBdj4gkCBCAzzJymAPIVBeVbujiDyNCcVhO7MHXz616OR0t9EYJNjdqVUwYYAg9QajFpl+EwOh29uYrvsWhuJeTOQFIhSAyidZAOx9CKtYrhV9DMrcXyGVh7EkH51Pi2rQ3JJ0yotwEwwIPKT9jtUpAHmPrUatm9POpDZP4Y8wdAfflS2GiRT7+tdBoBAJA8qqtioMEQ339Dzrpr8bxrRtAolW51M+ddrcHOqDsfwg++n96xRvJPt+tKMXe9HXX6/Ko2k7/X9K1beBED23/vXbXB/vTJIVs0qgcp86qcQQOjKRM/fl9alL5ttftWG2ef0rNroKTFhuHXAMpY5d8usVl6y0c6ZRY66VA9kEwDNQcfgqmAQzgSGYEbj86mTizqYaGjqKuYqzBAXc/bnQ6/hiToKhxqVHRyuNhROL2z8afLUbRMbTHOK3jDhSuYopnaFgn5RQJ8ORU1gZkKHceJPzFZ2jRaloK8O4s1szZd7QAJMHl6jXU1XKLcMkBp1M6nXrzneqLeGz5u30Gv3iorWGzREyTHp500HtsSfSQbwnCrYBI0hlO/9J10PLWKbMTiLVi2t1xnuC2sIInT123mT7UtccNolRbAJUKGPPrBjzrhmLggzrvTtqya6LlvtLcxBCElFYyyromUGVE7sSYmaKWb+Vgw3BFAsMgUii63505UYujNHs/ZHii3rY5GBzj7UygV4x2O4l3VwKCQD5167hcSGUHUn6mgwgbtfdzJ3SnxABiI001CzyZgCBXnPG/4DD2bKW8tzFM4N24BJCkHMpYxA1EL5TT12mu3bFthbMm4zOQTFz6jxINBy0MUicM4ScZfXk6ypz6L4R4fPTbTypqVCPsP8Hwv8SBcvKFRQLblDDNmkK5/9Inp70yW+y72xFnEFIESQZPqUYA+4pI4YMZhsT3Xdi4xDW7lnNlDgjMrIx20HTWI3put9tks5LeKtXbb5RJIBH0Mz7UKCD+M9jL3cX3bFNdush3EBiNgZk+Q1rw+/e7sBnVoJIBjSeYnqByr6Nv8AaXC3rLd3dDGB4Ro2/QxNec9vMXabB2LAw9y3c7xrsvbKgEkyVJ+KZ5bUHHkSlG5fVBXhP+GrtZtsblsFkDQbeokTB186yt8J/wAUsllEu2We4ohmBAmNjEbxHvWUaY6UTyBrwJkAgedchw/hMHpOw85odZeaJcInvVghTyJEgGK6HkbE4JDD2ZS3aLDvVzvE6wNOk0ywCNW0/ftS1fw6XMyPqY1bYg8oiqPB+JtbZsPeJlfgPUdPzHvTwyJaoSUG92HeN42ygRcviYwG6QJM0NN+RpJP0qLjDBrtkbxLH0iBUgtxJka9KDtuzKkiO65PhaADyifqa1ZtlTKnT/Nr8jvXWXXp5mtO4Gkyeg1/2pRzO/B0YGfP8q2bsb7fWtLaZ94UdNyf0+taezBlInaG/JqGzaJQ/wDTp6/pUF0z8UH99KjbEcmlT0PP0OxrogkTFBuxkjSXCOpH72NWkxHQQfP961VEdDNak86Sxi20nzrQtD3qHvTsD865vY0qD15EUGwpWQKsux5DQH71FfUr4hMc6uYNhkABnr61HfIqVWivKnr+CrZe2dNJ89D9ajv4TmukbVKqqRBE1lvDwwysY/pmR9aVy1sKj7tFPilkmAPwiPfnXPDMYbTSFLGBABiCDOvlVuzmD+MCG6daIjDpWhpUbJTdlCxhW1J0JMn3q3ZXl+/lU/cjrUgSKoTNKkbVMlsxpXNiyZ30ogiADpRAVrTlSD0r0bgfaBxZlAty4xCorNlEnaWOyjc1526kmZ06US4RjSspE5tADtPInoBvWox6LetQBZzi5jL5UtcOnd5TmVlH4QsEom5iTOtLnEMGUNvIcmKt3dVJMaaqwMeJWQkk67kcqbuC4e0MOyswuFvFcdycxIHxFt1ygabRFVbsXhqxIKgWsSUKhtZUNI3zDRwADOh11FhBOMxy48W+7/lXVS4dCPjUoRlPzYf71jYpMelq3eGXFZu6Y7EeFmW4BzEqAR/mPlQzA8OxGEu276qL4ud4HtCC2VTLD10n1FV8fxhXxCHCHu7tuWAujIYAnu5fwswMgCdjE0UAs3MOodrN/DKtxYzFWCZ5PxKCQCNtjpJ8oHY/h9k5JN8IIBDL40mdV0ysNCCNDp8nqzetcVw0r/LxCCJjVGP/AGGK83fHYrDObV0lXU6qwEaagg8xzkGnixWkMlj/AA1S4oe1jEZGEqcu4/6qylP/AMRXnbWTqcty4o112DwKyjv5Bo89/h2XXcc6i/itPuf0oxa5+lLyH7mmyx41QIPl2OHDr7MoIPxAHWp8Zge8hiBK6hhoR70M4Jc/lDqCR+/nRrBXCYE+UdabElxJ5H7jh7IVVbYtqzE6mPM1WF7+gZvPZfn+lND9mGdbcldJ0bfXy2moeI8G7oS7BATAzEQT5TrVJRaFjJC+thmPjP8AyjQe53q/ZsCIVQo+QqLFuLUTDrDEsGEKFj9a1gcfbvT3bzG451Oh7ZhTWOfQflXdq1B109altXIMROvvXdxienpWo1lc4cbbzyO1Rtw+Phb/AJTt89xUzXP9qia7yNK0MmVxoYOn2+dbdY2NTDbauWsxrQaCQOJqjiVkhfc0QLawdPz9DtUN4fOpyVlIumDypGx/Kt/xJOhq2ySNdPLlVV8P0qTjXRVTvsmW6sdK3acdY9ap5CKtohiNJG9LTbpjWkrRYa0uknWrhtg6zFUgTzFSjKdB/f5VRIk2TWwNY1qe3WrFoAVMAKfiLZGFPLSp8rRBNchen79K7BI9POjRrOVU1zZtlXzgmTE66aeVdh67tnnFGkwWx04VffFFbRYi0I72Px8wg8jz8q9HtwwyMqZSseUbRB/WvEuH8Re24ZSQJEjqPfnFerdn+Li4vgAYE68iD0IP9qnJUFCx28sXsKbbWbrLbzFl2JViIMMdYjz50i4zFvccvdYux0LHUmK9a7RYRMTisNYZJVRcuuDpplyDbqWpEudirzI121BQO6xJzAKxWdBB2nSm8GFj/wAYuYd0bDXGt3GOsf0jUggggiaZ8ZisVjbaG7ZS8QJW5agXIHxLA3jSRGk+dR4X/DDF3bneM9kJACHMTmBEyIG2tNvAuxVzCyWcXEO62wQysPhdCT8Q1HmDz2rWBnll3ClSQyMCNwQwI9orK9mGPxg0T+GuqNndsjn/AFLyYbH05VlNyBxPnJXhWPkaCLbjesrKfN4FxhThV8qGAEkmRyHvTVwPFYR1Ae43e8/CQJ6AAHTzrVZRxfHyLkgpWmW+0lq/hlW7Zvv3baaaZee3OevlSli8fcuNmuOzttLGaysqmVcXSJYUqarol4aj3GCBtOcxHUmDTDguAhmmEWPidZDR7aH7VlZXOssvUUfBDLJ+vGC0voGcNxwu4h7KCILZWnQhTpIPOjJtESCddjFZWVWO42dklTK9xIMVwGg6iaysrAs6ZydYquzmsrKmyiOTdqNljesrKRjI4azqPP8AKsNiDWVlGjWY1nkd95FdMRJMa1lZStBs1lNSgaVlZTIDJkVvwn2Oo/UVZsNOh0M1lZTpCNk+WubiVqso0Zs2FrsqRW6yhQUzpAd+lO3Z1iYdGy3IifwtHJhzHnuKyspZdBXYd4TxFXxL3rjFfALQA1gqxzctdaK9kHJw86QblwjrrcY/nWVlTYxbvWTYm5bEpqXtz7lknY9RsfI73rN0OoZTIYAg+R9aysrBOLmDtsZa2hJ5lQT9RWVlZQMf/9k="/>
          <p:cNvSpPr>
            <a:spLocks noChangeAspect="1" noChangeArrowheads="1"/>
          </p:cNvSpPr>
          <p:nvPr/>
        </p:nvSpPr>
        <p:spPr bwMode="auto">
          <a:xfrm>
            <a:off x="296641" y="-914040"/>
            <a:ext cx="3333600" cy="222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endParaRPr lang="cs-CZ" altLang="cs-CZ"/>
          </a:p>
        </p:txBody>
      </p:sp>
      <p:pic>
        <p:nvPicPr>
          <p:cNvPr id="53253" name="Picture 6" descr="http://www.photonics.com/images/Web/Articles/2011/4/1/Figure8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41" y="258121"/>
            <a:ext cx="3159360" cy="211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8" descr="http://pubs.rsc.org/services/images/RSCpubs.ePlatform.Service.FreeContent.ImageService.svc/ImageService/Articleimage/2013/JA/c3ja50069a/c3ja50069a-f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61" y="3200040"/>
            <a:ext cx="4727520" cy="349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0" descr="https://encrypted-tbn0.gstatic.com/images?q=tbn:ANd9GcTouiWvgvwWGkhcj7RmUIPAx9_Qoa7BWBNa9pUALdz7P8hzms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41" y="3588840"/>
            <a:ext cx="3643200" cy="271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TextovéPole 1"/>
          <p:cNvSpPr txBox="1">
            <a:spLocks noChangeArrowheads="1"/>
          </p:cNvSpPr>
          <p:nvPr/>
        </p:nvSpPr>
        <p:spPr bwMode="auto">
          <a:xfrm>
            <a:off x="908641" y="1977482"/>
            <a:ext cx="3376374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2177"/>
              <a:t>Analýza portálu katedrály.</a:t>
            </a:r>
          </a:p>
        </p:txBody>
      </p:sp>
    </p:spTree>
    <p:extLst>
      <p:ext uri="{BB962C8B-B14F-4D97-AF65-F5344CB8AC3E}">
        <p14:creationId xmlns:p14="http://schemas.microsoft.com/office/powerpoint/2010/main" val="4327925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sz="3600"/>
              <a:t>Autenticita výrobků z korálu</a:t>
            </a:r>
          </a:p>
        </p:txBody>
      </p:sp>
      <p:pic>
        <p:nvPicPr>
          <p:cNvPr id="106503" name="Picture 7" descr="beads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196975"/>
            <a:ext cx="6875462" cy="5172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468313" y="4797425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/>
              <a:t>korál vs. vápenec</a:t>
            </a:r>
          </a:p>
        </p:txBody>
      </p:sp>
      <p:pic>
        <p:nvPicPr>
          <p:cNvPr id="106508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12875"/>
            <a:ext cx="2606675" cy="286702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451271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1143000"/>
          </a:xfrm>
        </p:spPr>
        <p:txBody>
          <a:bodyPr/>
          <a:lstStyle/>
          <a:p>
            <a:r>
              <a:rPr lang="cs-CZ" altLang="cs-CZ" smtClean="0"/>
              <a:t>Stand-off LIBS</a:t>
            </a:r>
          </a:p>
        </p:txBody>
      </p:sp>
      <p:pic>
        <p:nvPicPr>
          <p:cNvPr id="10243" name="Picture 12" descr="http://www.atomic.physics.lu.se/typo3temp/pics/5c3c7b890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68613"/>
            <a:ext cx="2466975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8" descr="http://www.andor.com/Portals/0/LIBS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3048000"/>
            <a:ext cx="54054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http://photonics.com/images2/Spectra/Technology/2011/April/Figure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304800"/>
            <a:ext cx="35337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473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266700" y="866775"/>
            <a:ext cx="4724400" cy="1143000"/>
          </a:xfrm>
        </p:spPr>
        <p:txBody>
          <a:bodyPr/>
          <a:lstStyle/>
          <a:p>
            <a:r>
              <a:rPr lang="cs-CZ" altLang="cs-CZ" smtClean="0"/>
              <a:t>Stand-off LIBS</a:t>
            </a:r>
          </a:p>
        </p:txBody>
      </p:sp>
      <p:pic>
        <p:nvPicPr>
          <p:cNvPr id="11267" name="Picture 4" descr="http://www.lanl.gov/science/1663/november2010/images/ChemCam-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658813"/>
            <a:ext cx="33115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http://smsc.cnes.fr/IcMSL/principe_chemcam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3921125"/>
            <a:ext cx="3848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ovéPole 3"/>
          <p:cNvSpPr txBox="1">
            <a:spLocks noChangeArrowheads="1"/>
          </p:cNvSpPr>
          <p:nvPr/>
        </p:nvSpPr>
        <p:spPr bwMode="auto">
          <a:xfrm>
            <a:off x="6629400" y="152400"/>
            <a:ext cx="1147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ChemCam</a:t>
            </a:r>
          </a:p>
        </p:txBody>
      </p:sp>
      <p:pic>
        <p:nvPicPr>
          <p:cNvPr id="11270" name="Picture 4" descr="http://imagebank.osa.org/getImage.xqy?img=LmxhcmdlLGFvLTQ5LTEzLUMxMzItZzAx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505200"/>
            <a:ext cx="47625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841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3200400" cy="1143000"/>
          </a:xfrm>
        </p:spPr>
        <p:txBody>
          <a:bodyPr/>
          <a:lstStyle/>
          <a:p>
            <a:r>
              <a:rPr lang="cs-CZ" altLang="cs-CZ" smtClean="0"/>
              <a:t>remote LIBS</a:t>
            </a:r>
          </a:p>
        </p:txBody>
      </p:sp>
      <p:pic>
        <p:nvPicPr>
          <p:cNvPr id="12291" name="Picture 2" descr="http://www.appliedphotonics.co.uk/images/YPG%20trials/mp-libs(250x17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3498850"/>
            <a:ext cx="3298825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http://www.science4heritage.org/COSTG7/booklet/chapters/libs/Fig4.2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14750"/>
            <a:ext cx="474503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 descr="http://www.ndt.net/article/v05n03/whiteh/fig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452438"/>
            <a:ext cx="50768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011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 smtClean="0"/>
              <a:t>Emisní spektrometrie laserem indukovaného plazmatu (LIBS)</a:t>
            </a:r>
          </a:p>
        </p:txBody>
      </p:sp>
      <p:pic>
        <p:nvPicPr>
          <p:cNvPr id="61443" name="Picture 2" descr="http://appliedspectra.com/images/product-imgs/geologi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00" y="1700819"/>
            <a:ext cx="3391200" cy="225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http://www.appliedphotonics.co.uk/images/YPG%20trials/mp-libs%28250x175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721" y="4107311"/>
            <a:ext cx="3342240" cy="243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6" descr="https://encrypted-tbn0.gstatic.com/images?q=tbn:ANd9GcTN6NStP4rfHFQ61mNPsdbnT-jmcDsCC8PsJLP973dJCd_87rO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1" y="4108752"/>
            <a:ext cx="3430080" cy="228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ovéPole 5"/>
          <p:cNvSpPr txBox="1">
            <a:spLocks noChangeArrowheads="1"/>
          </p:cNvSpPr>
          <p:nvPr/>
        </p:nvSpPr>
        <p:spPr bwMode="auto">
          <a:xfrm>
            <a:off x="609120" y="2153027"/>
            <a:ext cx="1977301" cy="3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2200"/>
              <a:t>Prvková analýza</a:t>
            </a:r>
          </a:p>
        </p:txBody>
      </p:sp>
    </p:spTree>
    <p:extLst>
      <p:ext uri="{BB962C8B-B14F-4D97-AF65-F5344CB8AC3E}">
        <p14:creationId xmlns:p14="http://schemas.microsoft.com/office/powerpoint/2010/main" val="35622619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/>
              <a:t>Neutronová aktivační analýza</a:t>
            </a:r>
          </a:p>
        </p:txBody>
      </p:sp>
      <p:pic>
        <p:nvPicPr>
          <p:cNvPr id="45059" name="Picture 2" descr="http://nmi3.eu/index.php?rex_img_type=content_noresize&amp;rex_img_file=neutron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60638"/>
            <a:ext cx="659447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8053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478588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170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304800" y="647700"/>
            <a:ext cx="3733800" cy="1143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s-CZ" sz="3600" dirty="0" smtClean="0"/>
              <a:t>Rentgenová fluorescenční analýza (XRF)</a:t>
            </a:r>
            <a:endParaRPr lang="cs-CZ" sz="3600" dirty="0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36195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ovéPole 4"/>
          <p:cNvSpPr txBox="1">
            <a:spLocks noChangeArrowheads="1"/>
          </p:cNvSpPr>
          <p:nvPr/>
        </p:nvSpPr>
        <p:spPr bwMode="auto">
          <a:xfrm>
            <a:off x="990600" y="2366963"/>
            <a:ext cx="17843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000"/>
              <a:t>Rentgenová</a:t>
            </a:r>
          </a:p>
          <a:p>
            <a:pPr eaLnBrk="1" hangingPunct="1"/>
            <a:endParaRPr lang="cs-CZ" sz="2000"/>
          </a:p>
          <a:p>
            <a:pPr eaLnBrk="1" hangingPunct="1"/>
            <a:r>
              <a:rPr lang="cs-CZ" sz="2000"/>
              <a:t>Radionuklidová</a:t>
            </a:r>
          </a:p>
          <a:p>
            <a:pPr eaLnBrk="1" hangingPunct="1"/>
            <a:endParaRPr lang="cs-CZ" sz="2000"/>
          </a:p>
        </p:txBody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14375"/>
            <a:ext cx="44958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4104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63875"/>
            <a:ext cx="6302375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"/>
            <a:ext cx="312420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9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cartage.org.lb/en/themes/sciences/physics/atomicphysics/atomicstructure/Atomicstructure/img1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73200"/>
            <a:ext cx="7391400" cy="52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ovéPole 1"/>
          <p:cNvSpPr txBox="1">
            <a:spLocks noChangeArrowheads="1"/>
          </p:cNvSpPr>
          <p:nvPr/>
        </p:nvSpPr>
        <p:spPr bwMode="auto">
          <a:xfrm>
            <a:off x="3048000" y="400050"/>
            <a:ext cx="2754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3600"/>
              <a:t>Stavba atomu</a:t>
            </a:r>
          </a:p>
        </p:txBody>
      </p:sp>
      <p:sp>
        <p:nvSpPr>
          <p:cNvPr id="12292" name="TextovéPole 1"/>
          <p:cNvSpPr txBox="1">
            <a:spLocks noChangeArrowheads="1"/>
          </p:cNvSpPr>
          <p:nvPr/>
        </p:nvSpPr>
        <p:spPr bwMode="auto">
          <a:xfrm>
            <a:off x="6934200" y="5867400"/>
            <a:ext cx="19256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UV záření</a:t>
            </a:r>
          </a:p>
          <a:p>
            <a:pPr eaLnBrk="1" hangingPunct="1"/>
            <a:r>
              <a:rPr lang="cs-CZ" altLang="cs-CZ"/>
              <a:t>Rentgenové záření</a:t>
            </a:r>
          </a:p>
        </p:txBody>
      </p:sp>
      <p:sp>
        <p:nvSpPr>
          <p:cNvPr id="12293" name="TextovéPole 2"/>
          <p:cNvSpPr txBox="1">
            <a:spLocks noChangeArrowheads="1"/>
          </p:cNvSpPr>
          <p:nvPr/>
        </p:nvSpPr>
        <p:spPr bwMode="auto">
          <a:xfrm>
            <a:off x="7199313" y="5173663"/>
            <a:ext cx="11445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2800"/>
              <a:t>E = h.</a:t>
            </a:r>
            <a:r>
              <a:rPr lang="cs-CZ" altLang="cs-CZ" sz="2800" i="1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57769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875" y="457200"/>
            <a:ext cx="5043488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/>
              <a:t>Portable X-</a:t>
            </a:r>
            <a:r>
              <a:rPr lang="cs-CZ" sz="3600" dirty="0" err="1" smtClean="0"/>
              <a:t>Ray</a:t>
            </a:r>
            <a:r>
              <a:rPr lang="cs-CZ" sz="3600" dirty="0" smtClean="0"/>
              <a:t> Fluorescence (PXRF)</a:t>
            </a:r>
          </a:p>
        </p:txBody>
      </p:sp>
      <p:pic>
        <p:nvPicPr>
          <p:cNvPr id="6147" name="Picture 6" descr="http://www.niton.com/images/products/all/726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572000"/>
            <a:ext cx="3200400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" descr="http://www.niton.com/images/products/all/_044_lg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368550"/>
            <a:ext cx="31242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http://images.machinedesign.com/images/archive/ideas0400jpg_000000313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574925"/>
            <a:ext cx="5113338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2" descr="http://industrysearch.com.au/Products/Images/917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152400"/>
            <a:ext cx="307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1839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Rentgenofluorescenční analýza</a:t>
            </a:r>
          </a:p>
        </p:txBody>
      </p:sp>
      <p:pic>
        <p:nvPicPr>
          <p:cNvPr id="45059" name="Picture 2" descr="&amp;zcaron;ivotní prost&amp;rcaron;ed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520" y="1754105"/>
            <a:ext cx="2211840" cy="445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6" descr="http://static2.olympus-ims.com/data/Image/appnotes/xrf_analyze_dirt_hole_researcher.JPG?rev=96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60" y="3043040"/>
            <a:ext cx="3476160" cy="315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ovéPole 2"/>
          <p:cNvSpPr txBox="1">
            <a:spLocks noChangeArrowheads="1"/>
          </p:cNvSpPr>
          <p:nvPr/>
        </p:nvSpPr>
        <p:spPr bwMode="auto">
          <a:xfrm>
            <a:off x="632160" y="1595688"/>
            <a:ext cx="3976438" cy="3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2200"/>
              <a:t>Prvková analýza, zejm. těžké kovy</a:t>
            </a:r>
          </a:p>
        </p:txBody>
      </p:sp>
    </p:spTree>
    <p:extLst>
      <p:ext uri="{BB962C8B-B14F-4D97-AF65-F5344CB8AC3E}">
        <p14:creationId xmlns:p14="http://schemas.microsoft.com/office/powerpoint/2010/main" val="2707120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273629"/>
            <a:ext cx="8229600" cy="1143480"/>
          </a:xfrm>
        </p:spPr>
        <p:txBody>
          <a:bodyPr lIns="81639" tIns="42452" rIns="81639" bIns="42452"/>
          <a:lstStyle/>
          <a:p>
            <a:pPr>
              <a:buSzPct val="4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altLang="cs-CZ" sz="3300" dirty="0" smtClean="0"/>
              <a:t>UV-VIS </a:t>
            </a:r>
            <a:r>
              <a:rPr lang="cs-CZ" altLang="cs-CZ" sz="3300" dirty="0" smtClean="0"/>
              <a:t>Spektrofotometrie</a:t>
            </a:r>
            <a:endParaRPr lang="cs-CZ" altLang="cs-CZ" sz="3300" dirty="0"/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1" y="3411718"/>
            <a:ext cx="4104000" cy="298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7" descr="VÃ½sledek obrÃ¡zku pro colorimet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2" y="1605086"/>
            <a:ext cx="466730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Zobrazit zdrojový obráz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343400"/>
            <a:ext cx="3226195" cy="236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obrazit zdrojový obráze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731" y="15240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913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45259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US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US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Barva sloučeniny je dána  selektivní absorpcí světelného záření různých vlnočtů. Pokud látka absorbuje v celém rozsahu tj. </a:t>
            </a:r>
            <a:r>
              <a:rPr lang="cs-CZ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13000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25000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jeví se jako 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černá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Zbarvení je totožné s barvou propuštěného nebo odraženého světla.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 V případě, že látka absorbuje přibližně monochromatické světlo, je zabarvení látky v komplementární barvě</a:t>
            </a:r>
          </a:p>
        </p:txBody>
      </p:sp>
      <p:graphicFrame>
        <p:nvGraphicFramePr>
          <p:cNvPr id="6" name="Group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1343363"/>
              </p:ext>
            </p:extLst>
          </p:nvPr>
        </p:nvGraphicFramePr>
        <p:xfrm>
          <a:off x="304799" y="4343400"/>
          <a:ext cx="8697913" cy="2366963"/>
        </p:xfrm>
        <a:graphic>
          <a:graphicData uri="http://schemas.openxmlformats.org/drawingml/2006/table">
            <a:tbl>
              <a:tblPr/>
              <a:tblGrid>
                <a:gridCol w="2283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35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89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98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74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23913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Spektrální barva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indigová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modrá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modro-zelená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zelená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žlutá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červená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275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Vlnočet /10</a:t>
                      </a:r>
                      <a:r>
                        <a:rPr kumimoji="0" lang="cs-CZ" alt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cs-CZ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cm</a:t>
                      </a:r>
                      <a:r>
                        <a:rPr kumimoji="0" lang="cs-CZ" alt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775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Komplementární barva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citronová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žlutá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červená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fialová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modrá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buClr>
                          <a:schemeClr val="accent2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buSzPct val="65000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buClr>
                          <a:schemeClr val="accent2"/>
                        </a:buClr>
                        <a:buSzPct val="70000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modro-zelená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922571"/>
              </p:ext>
            </p:extLst>
          </p:nvPr>
        </p:nvGraphicFramePr>
        <p:xfrm>
          <a:off x="1524000" y="3733800"/>
          <a:ext cx="6134743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CorelPhotoPaint.Image.8" r:id="rId3" imgW="33676190" imgH="1600000" progId="CorelPhotoPaint.Image.8">
                  <p:embed/>
                </p:oleObj>
              </mc:Choice>
              <mc:Fallback>
                <p:oleObj name="CorelPhotoPaint.Image.8" r:id="rId3" imgW="33676190" imgH="1600000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733800"/>
                        <a:ext cx="6134743" cy="274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562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55" y="228600"/>
            <a:ext cx="8898641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29410"/>
            <a:ext cx="3444675" cy="240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4759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Vliv</a:t>
            </a:r>
            <a:r>
              <a:rPr lang="en-US" sz="3200" dirty="0" smtClean="0"/>
              <a:t> prost</a:t>
            </a:r>
            <a:r>
              <a:rPr lang="cs-CZ" sz="3200" dirty="0" smtClean="0"/>
              <a:t>ř</a:t>
            </a:r>
            <a:r>
              <a:rPr lang="en-US" sz="3200" dirty="0" err="1" smtClean="0"/>
              <a:t>ed</a:t>
            </a:r>
            <a:r>
              <a:rPr lang="cs-CZ" sz="3200" dirty="0" smtClean="0"/>
              <a:t>í</a:t>
            </a:r>
            <a:endParaRPr lang="cs-CZ" sz="3200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83" y="1371600"/>
            <a:ext cx="4720616" cy="190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06124"/>
            <a:ext cx="4181475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90600" y="1947125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pH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57200" y="4464743"/>
            <a:ext cx="1802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Polarita </a:t>
            </a:r>
          </a:p>
          <a:p>
            <a:r>
              <a:rPr lang="cs-CZ" sz="2400" dirty="0"/>
              <a:t>r</a:t>
            </a:r>
            <a:r>
              <a:rPr lang="cs-CZ" sz="2400" dirty="0" smtClean="0"/>
              <a:t>ozpouštědla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31526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" y="304800"/>
            <a:ext cx="8908034" cy="62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2649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Aplikace: stanovení fosforu</a:t>
            </a:r>
            <a:endParaRPr lang="cs-CZ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646955"/>
            <a:ext cx="1771902" cy="213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43712"/>
            <a:ext cx="2209800" cy="212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ýsledek obrázku pro molybden blu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6" y="2590800"/>
            <a:ext cx="3219075" cy="214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Výsledek obrázku pro molybden blu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563" y="4996394"/>
            <a:ext cx="4419600" cy="171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8600" y="1143000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12(NH</a:t>
            </a:r>
            <a:r>
              <a:rPr lang="pt-BR" sz="2000" baseline="-25000" dirty="0"/>
              <a:t>4</a:t>
            </a:r>
            <a:r>
              <a:rPr lang="pt-BR" sz="2000" dirty="0"/>
              <a:t>)</a:t>
            </a:r>
            <a:r>
              <a:rPr lang="pt-BR" sz="2000" baseline="-25000" dirty="0"/>
              <a:t>2</a:t>
            </a:r>
            <a:r>
              <a:rPr lang="pt-BR" sz="2000" dirty="0"/>
              <a:t>MoO</a:t>
            </a:r>
            <a:r>
              <a:rPr lang="pt-BR" sz="2000" baseline="-25000" dirty="0"/>
              <a:t>4</a:t>
            </a:r>
            <a:r>
              <a:rPr lang="pt-BR" sz="2000" dirty="0"/>
              <a:t> + H</a:t>
            </a:r>
            <a:r>
              <a:rPr lang="pt-BR" sz="2000" baseline="-25000" dirty="0"/>
              <a:t>3</a:t>
            </a:r>
            <a:r>
              <a:rPr lang="pt-BR" sz="2000" dirty="0"/>
              <a:t>PO</a:t>
            </a:r>
            <a:r>
              <a:rPr lang="pt-BR" sz="2000" baseline="-25000" dirty="0"/>
              <a:t>4</a:t>
            </a:r>
            <a:r>
              <a:rPr lang="pt-BR" sz="2000" dirty="0"/>
              <a:t> + 21 HNO</a:t>
            </a:r>
            <a:r>
              <a:rPr lang="pt-BR" sz="2000" baseline="-25000" dirty="0"/>
              <a:t>3</a:t>
            </a:r>
            <a:r>
              <a:rPr lang="pt-BR" sz="2000" dirty="0"/>
              <a:t> → </a:t>
            </a:r>
            <a:r>
              <a:rPr lang="pt-BR" sz="2000" b="1" dirty="0"/>
              <a:t>(NH</a:t>
            </a:r>
            <a:r>
              <a:rPr lang="pt-BR" sz="2000" b="1" baseline="-25000" dirty="0"/>
              <a:t>4</a:t>
            </a:r>
            <a:r>
              <a:rPr lang="pt-BR" sz="2000" b="1" dirty="0"/>
              <a:t>)</a:t>
            </a:r>
            <a:r>
              <a:rPr lang="pt-BR" sz="2000" b="1" baseline="-25000" dirty="0"/>
              <a:t>3</a:t>
            </a:r>
            <a:r>
              <a:rPr lang="pt-BR" sz="2000" b="1" dirty="0"/>
              <a:t>PMo</a:t>
            </a:r>
            <a:r>
              <a:rPr lang="pt-BR" sz="2000" b="1" baseline="-25000" dirty="0"/>
              <a:t>12</a:t>
            </a:r>
            <a:r>
              <a:rPr lang="pt-BR" sz="2000" b="1" dirty="0"/>
              <a:t>O</a:t>
            </a:r>
            <a:r>
              <a:rPr lang="pt-BR" sz="2000" b="1" baseline="-25000" dirty="0"/>
              <a:t>40</a:t>
            </a:r>
            <a:r>
              <a:rPr lang="pt-BR" sz="2000" dirty="0"/>
              <a:t>↓ + 21 NH</a:t>
            </a:r>
            <a:r>
              <a:rPr lang="pt-BR" sz="2000" baseline="-25000" dirty="0"/>
              <a:t>4</a:t>
            </a:r>
            <a:r>
              <a:rPr lang="pt-BR" sz="2000" dirty="0"/>
              <a:t>NO</a:t>
            </a:r>
            <a:r>
              <a:rPr lang="pt-BR" sz="2000" baseline="-25000" dirty="0"/>
              <a:t>3</a:t>
            </a:r>
            <a:r>
              <a:rPr lang="pt-BR" sz="2000" dirty="0"/>
              <a:t> + 12 H</a:t>
            </a:r>
            <a:r>
              <a:rPr lang="pt-BR" sz="2000" baseline="-25000" dirty="0"/>
              <a:t>2</a:t>
            </a:r>
            <a:r>
              <a:rPr lang="pt-BR" sz="2000" dirty="0"/>
              <a:t>O </a:t>
            </a:r>
            <a:endParaRPr lang="pt-BR" sz="2000" dirty="0" smtClean="0"/>
          </a:p>
          <a:p>
            <a:r>
              <a:rPr lang="en-US" sz="2000" dirty="0" smtClean="0"/>
              <a:t>				</a:t>
            </a:r>
            <a:r>
              <a:rPr lang="pt-BR" sz="2000" dirty="0"/>
              <a:t> </a:t>
            </a:r>
            <a:endParaRPr lang="pt-BR" sz="2000" dirty="0" smtClean="0"/>
          </a:p>
          <a:p>
            <a:r>
              <a:rPr lang="pt-BR" sz="2000" dirty="0"/>
              <a:t>	</a:t>
            </a:r>
            <a:r>
              <a:rPr lang="pt-BR" sz="2000" dirty="0" smtClean="0"/>
              <a:t>			</a:t>
            </a:r>
            <a:r>
              <a:rPr lang="cs-CZ" sz="2000" dirty="0" smtClean="0"/>
              <a:t>                             </a:t>
            </a:r>
            <a:r>
              <a:rPr lang="en-US" sz="2000" dirty="0" smtClean="0"/>
              <a:t>+ red. </a:t>
            </a:r>
            <a:r>
              <a:rPr lang="pt-BR" sz="2000" dirty="0" smtClean="0"/>
              <a:t>→ molybdeno</a:t>
            </a:r>
            <a:r>
              <a:rPr lang="cs-CZ" sz="2000" dirty="0" err="1" smtClean="0"/>
              <a:t>vá</a:t>
            </a:r>
            <a:r>
              <a:rPr lang="cs-CZ" sz="2000" dirty="0" smtClean="0"/>
              <a:t> modř</a:t>
            </a:r>
            <a:endParaRPr lang="cs-CZ" sz="2000" dirty="0"/>
          </a:p>
        </p:txBody>
      </p:sp>
      <p:sp>
        <p:nvSpPr>
          <p:cNvPr id="5" name="Obdélník 4"/>
          <p:cNvSpPr/>
          <p:nvPr/>
        </p:nvSpPr>
        <p:spPr>
          <a:xfrm>
            <a:off x="6553200" y="3661874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→</a:t>
            </a:r>
            <a:endParaRPr lang="cs-CZ" dirty="0"/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4876800" y="1752600"/>
            <a:ext cx="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5966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4677"/>
            <a:ext cx="9144000" cy="574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56480" y="180019"/>
            <a:ext cx="8229600" cy="82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3300"/>
              <a:t>Suchohrdly-Deblínek</a:t>
            </a:r>
          </a:p>
        </p:txBody>
      </p:sp>
      <p:pic>
        <p:nvPicPr>
          <p:cNvPr id="31748" name="Picture 6" descr="http://static.panoramio.com/photos/large/458263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80" y="4697773"/>
            <a:ext cx="2875680" cy="216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7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4478"/>
            <a:ext cx="9144000" cy="575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456480" y="162738"/>
            <a:ext cx="8229600" cy="70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3300"/>
              <a:t>Pohansko u Břeclavi</a:t>
            </a:r>
          </a:p>
        </p:txBody>
      </p:sp>
    </p:spTree>
    <p:extLst>
      <p:ext uri="{BB962C8B-B14F-4D97-AF65-F5344CB8AC3E}">
        <p14:creationId xmlns:p14="http://schemas.microsoft.com/office/powerpoint/2010/main" val="346511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kurabo.co.jp/el/world/en/img/room/infrare/page1/2_image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46388"/>
            <a:ext cx="4794250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http://chemwiki.ucdavis.edu/@api/deki/files/9188/=image0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34290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ovéPole 1"/>
          <p:cNvSpPr txBox="1">
            <a:spLocks noChangeArrowheads="1"/>
          </p:cNvSpPr>
          <p:nvPr/>
        </p:nvSpPr>
        <p:spPr bwMode="auto">
          <a:xfrm>
            <a:off x="838200" y="1066800"/>
            <a:ext cx="2282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2400"/>
              <a:t>Kovalentní vazba</a:t>
            </a:r>
          </a:p>
        </p:txBody>
      </p:sp>
      <p:sp>
        <p:nvSpPr>
          <p:cNvPr id="14341" name="TextovéPole 2"/>
          <p:cNvSpPr txBox="1">
            <a:spLocks noChangeArrowheads="1"/>
          </p:cNvSpPr>
          <p:nvPr/>
        </p:nvSpPr>
        <p:spPr bwMode="auto">
          <a:xfrm>
            <a:off x="4991100" y="696913"/>
            <a:ext cx="23939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Vibrační spektrometrie</a:t>
            </a:r>
            <a:r>
              <a:rPr lang="cs-CZ" altLang="cs-CZ"/>
              <a:t>: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Infračervená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Ramanova</a:t>
            </a:r>
          </a:p>
        </p:txBody>
      </p:sp>
    </p:spTree>
    <p:extLst>
      <p:ext uri="{BB962C8B-B14F-4D97-AF65-F5344CB8AC3E}">
        <p14:creationId xmlns:p14="http://schemas.microsoft.com/office/powerpoint/2010/main" val="176369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21" y="685512"/>
            <a:ext cx="4324320" cy="576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ovéPole 3"/>
          <p:cNvSpPr txBox="1">
            <a:spLocks noChangeArrowheads="1"/>
          </p:cNvSpPr>
          <p:nvPr/>
        </p:nvSpPr>
        <p:spPr bwMode="auto">
          <a:xfrm>
            <a:off x="933120" y="2543308"/>
            <a:ext cx="2125440" cy="49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Hrob  H 1034</a:t>
            </a:r>
          </a:p>
        </p:txBody>
      </p:sp>
      <p:sp>
        <p:nvSpPr>
          <p:cNvPr id="34820" name="TextovéPole 2"/>
          <p:cNvSpPr txBox="1">
            <a:spLocks noChangeArrowheads="1"/>
          </p:cNvSpPr>
          <p:nvPr/>
        </p:nvSpPr>
        <p:spPr bwMode="auto">
          <a:xfrm>
            <a:off x="486720" y="3424680"/>
            <a:ext cx="3850560" cy="306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pohřeb je narušen v místech, kde se nacházely hlavy a trupy pohřbených jedinců </a:t>
            </a:r>
          </a:p>
          <a:p>
            <a:pPr eaLnBrk="1" hangingPunct="1">
              <a:spcAft>
                <a:spcPct val="0"/>
              </a:spcAft>
            </a:pPr>
            <a:endParaRPr lang="cs-CZ" altLang="cs-CZ" sz="240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  <a:p>
            <a:pPr eaLnBrk="1" hangingPunct="1">
              <a:spcAft>
                <a:spcPct val="0"/>
              </a:spcAft>
            </a:pPr>
            <a:r>
              <a:rPr lang="cs-CZ" altLang="cs-CZ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dolní končetiny jsou v obou případech sekundárním zásahem prakticky neporušené</a:t>
            </a:r>
          </a:p>
          <a:p>
            <a:pPr eaLnBrk="1" hangingPunct="1">
              <a:spcAft>
                <a:spcPct val="0"/>
              </a:spcAft>
            </a:pPr>
            <a:endParaRPr lang="cs-CZ" altLang="cs-CZ" sz="160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4821" name="Text Box 1"/>
          <p:cNvSpPr txBox="1">
            <a:spLocks noChangeArrowheads="1"/>
          </p:cNvSpPr>
          <p:nvPr/>
        </p:nvSpPr>
        <p:spPr bwMode="auto">
          <a:xfrm>
            <a:off x="102240" y="194421"/>
            <a:ext cx="4266720" cy="233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32" rIns="0" bIns="0" anchor="ctr"/>
          <a:lstStyle>
            <a:lvl1pPr marL="342900" indent="-341313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 hangingPunct="1"/>
            <a:r>
              <a:rPr lang="cs-CZ" altLang="cs-CZ" sz="3300" b="1">
                <a:ea typeface="DejaVu Sans"/>
                <a:cs typeface="DejaVu Sans"/>
              </a:rPr>
              <a:t>Kyjov</a:t>
            </a:r>
          </a:p>
        </p:txBody>
      </p:sp>
    </p:spTree>
    <p:extLst>
      <p:ext uri="{BB962C8B-B14F-4D97-AF65-F5344CB8AC3E}">
        <p14:creationId xmlns:p14="http://schemas.microsoft.com/office/powerpoint/2010/main" val="221749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:\Kyjov\Fosfat_plocha_body_f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1280" cy="686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ovéPole 1"/>
          <p:cNvSpPr txBox="1">
            <a:spLocks noChangeArrowheads="1"/>
          </p:cNvSpPr>
          <p:nvPr/>
        </p:nvSpPr>
        <p:spPr bwMode="auto">
          <a:xfrm>
            <a:off x="7009920" y="609184"/>
            <a:ext cx="1226880" cy="4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2800" b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H 1034</a:t>
            </a:r>
          </a:p>
        </p:txBody>
      </p:sp>
      <p:sp>
        <p:nvSpPr>
          <p:cNvPr id="3" name="TextovéPole 2">
            <a:extLst/>
          </p:cNvPr>
          <p:cNvSpPr txBox="1"/>
          <p:nvPr/>
        </p:nvSpPr>
        <p:spPr>
          <a:xfrm>
            <a:off x="761760" y="1339341"/>
            <a:ext cx="685440" cy="254907"/>
          </a:xfrm>
          <a:prstGeom prst="rect">
            <a:avLst/>
          </a:prstGeom>
          <a:noFill/>
        </p:spPr>
        <p:txBody>
          <a:bodyPr lIns="91430" tIns="45715" rIns="91430" bIns="45715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cs-CZ" sz="1100" dirty="0"/>
              <a:t>X 100</a:t>
            </a:r>
          </a:p>
        </p:txBody>
      </p:sp>
    </p:spTree>
    <p:extLst>
      <p:ext uri="{BB962C8B-B14F-4D97-AF65-F5344CB8AC3E}">
        <p14:creationId xmlns:p14="http://schemas.microsoft.com/office/powerpoint/2010/main" val="95979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ovéPole 1"/>
          <p:cNvSpPr txBox="1">
            <a:spLocks noChangeArrowheads="1"/>
          </p:cNvSpPr>
          <p:nvPr/>
        </p:nvSpPr>
        <p:spPr bwMode="auto">
          <a:xfrm>
            <a:off x="367200" y="914497"/>
            <a:ext cx="2361600" cy="102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160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Rozklad distribuce na gaussovské složky metodou maximální věrohodnosti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561" y="305312"/>
            <a:ext cx="5991840" cy="633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17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:\Kyjov\Fosfat_shlu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0"/>
            <a:ext cx="9701280" cy="686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ovéPole 2"/>
          <p:cNvSpPr txBox="1">
            <a:spLocks noChangeArrowheads="1"/>
          </p:cNvSpPr>
          <p:nvPr/>
        </p:nvSpPr>
        <p:spPr bwMode="auto">
          <a:xfrm>
            <a:off x="7009920" y="609184"/>
            <a:ext cx="1226880" cy="4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2800" b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H 1034</a:t>
            </a:r>
          </a:p>
        </p:txBody>
      </p:sp>
    </p:spTree>
    <p:extLst>
      <p:ext uri="{BB962C8B-B14F-4D97-AF65-F5344CB8AC3E}">
        <p14:creationId xmlns:p14="http://schemas.microsoft.com/office/powerpoint/2010/main" val="219722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VÃ½sledek obrÃ¡zku pro pc scanner tl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" y="4189401"/>
            <a:ext cx="2161440" cy="258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8" descr="VÃ½sledek obrÃ¡zku pro field test phosph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01" y="1769947"/>
            <a:ext cx="2013120" cy="211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0" descr="SouvisejÃ­cÃ­ obrÃ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61" y="1769947"/>
            <a:ext cx="2013120" cy="211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2" descr="VÃ½sledek obrÃ¡zku pro field test phospha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0" y="1769946"/>
            <a:ext cx="2275200" cy="211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801" y="1720981"/>
            <a:ext cx="1697760" cy="214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8737"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altLang="cs-CZ" sz="3300" dirty="0" smtClean="0"/>
              <a:t>Kolorimetrie</a:t>
            </a:r>
            <a:endParaRPr lang="cs-CZ" altLang="cs-CZ" sz="3300" dirty="0"/>
          </a:p>
        </p:txBody>
      </p:sp>
      <p:pic>
        <p:nvPicPr>
          <p:cNvPr id="27656" name="Picture 18" descr="VÃ½sledek obrÃ¡zku pro colorimet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240" y="4189400"/>
            <a:ext cx="2280960" cy="248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ovéPole 2"/>
          <p:cNvSpPr txBox="1">
            <a:spLocks noChangeArrowheads="1"/>
          </p:cNvSpPr>
          <p:nvPr/>
        </p:nvSpPr>
        <p:spPr bwMode="auto">
          <a:xfrm>
            <a:off x="3051360" y="5272394"/>
            <a:ext cx="2164595" cy="42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en-US" altLang="cs-CZ" sz="2200" b="1"/>
              <a:t>Signal processing</a:t>
            </a:r>
            <a:endParaRPr lang="cs-CZ" altLang="cs-CZ" sz="2200" b="1"/>
          </a:p>
        </p:txBody>
      </p:sp>
    </p:spTree>
    <p:extLst>
      <p:ext uri="{BB962C8B-B14F-4D97-AF65-F5344CB8AC3E}">
        <p14:creationId xmlns:p14="http://schemas.microsoft.com/office/powerpoint/2010/main" val="20755087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92356"/>
            <a:ext cx="352425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5800" y="476814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Dete</a:t>
            </a:r>
            <a:r>
              <a:rPr lang="cs-CZ" sz="2400" b="1" dirty="0" err="1" smtClean="0"/>
              <a:t>kč</a:t>
            </a:r>
            <a:r>
              <a:rPr lang="en-US" sz="2400" b="1" dirty="0" smtClean="0"/>
              <a:t>n</a:t>
            </a:r>
            <a:r>
              <a:rPr lang="cs-CZ" sz="2400" b="1" dirty="0" smtClean="0"/>
              <a:t>í trubičky na plyny</a:t>
            </a:r>
            <a:endParaRPr lang="cs-CZ" sz="2400" b="1" dirty="0"/>
          </a:p>
        </p:txBody>
      </p:sp>
      <p:pic>
        <p:nvPicPr>
          <p:cNvPr id="4100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168581"/>
            <a:ext cx="3429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Zobrazit zdrojový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07330"/>
            <a:ext cx="2819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7382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encrypted-tbn3.gstatic.com/images?q=tbn:ANd9GcTqz7oM6SYG39z0vUXAFNspmvIKcXfICakc9d-D3v85bv-WGS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00" y="27363"/>
            <a:ext cx="3114720" cy="31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6" descr="http://www.hach.com/asset-get.product.image.jsa?type=S&amp;sku=2775000&amp;size=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601" y="3290746"/>
            <a:ext cx="4000320" cy="339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ovéPole 1"/>
          <p:cNvSpPr txBox="1">
            <a:spLocks noChangeArrowheads="1"/>
          </p:cNvSpPr>
          <p:nvPr/>
        </p:nvSpPr>
        <p:spPr bwMode="auto">
          <a:xfrm>
            <a:off x="1392481" y="249147"/>
            <a:ext cx="2765144" cy="65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4000"/>
              <a:t>Kolorimetrie</a:t>
            </a:r>
          </a:p>
        </p:txBody>
      </p:sp>
      <p:sp>
        <p:nvSpPr>
          <p:cNvPr id="39941" name="TextovéPole 2"/>
          <p:cNvSpPr txBox="1">
            <a:spLocks noChangeArrowheads="1"/>
          </p:cNvSpPr>
          <p:nvPr/>
        </p:nvSpPr>
        <p:spPr bwMode="auto">
          <a:xfrm>
            <a:off x="701281" y="1493438"/>
            <a:ext cx="3576007" cy="228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2200"/>
              <a:t>Fosfor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 sz="220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2200"/>
              <a:t>pH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 sz="220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2200"/>
              <a:t>Železo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cs-CZ" altLang="cs-CZ" sz="2200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altLang="cs-CZ" sz="2200"/>
              <a:t>Dusík (amoniakální, nitrátový)</a:t>
            </a:r>
          </a:p>
        </p:txBody>
      </p:sp>
      <p:pic>
        <p:nvPicPr>
          <p:cNvPr id="39942" name="Picture 8" descr="http://www.responsiblebusiness.eu/download/attachments/2916362/worddav23206774a555b3bf06ee8d2f218402e4.png?version=1&amp;modificationDate=1276685753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0" y="4258528"/>
            <a:ext cx="2707200" cy="229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6479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VÃ½sledek obrÃ¡zku pro mobile phone spectrophotomet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320" y="4952681"/>
            <a:ext cx="3172320" cy="176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 descr="Abstract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120" y="2989754"/>
            <a:ext cx="3041280" cy="172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6" descr="Fig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40" y="180019"/>
            <a:ext cx="4407840" cy="262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ovéPole 1"/>
          <p:cNvSpPr>
            <a:spLocks noGrp="1" noChangeArrowheads="1"/>
          </p:cNvSpPr>
          <p:nvPr>
            <p:ph type="title"/>
          </p:nvPr>
        </p:nvSpPr>
        <p:spPr>
          <a:xfrm>
            <a:off x="286560" y="263712"/>
            <a:ext cx="3870720" cy="280076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/>
            <a:r>
              <a:rPr lang="cs-CZ" altLang="cs-CZ" smtClean="0">
                <a:solidFill>
                  <a:schemeClr val="tx1"/>
                </a:solidFill>
              </a:rPr>
              <a:t>Kolorimetrie -</a:t>
            </a:r>
            <a:r>
              <a:rPr lang="en-US" altLang="cs-CZ" smtClean="0">
                <a:solidFill>
                  <a:schemeClr val="tx1"/>
                </a:solidFill>
              </a:rPr>
              <a:t> aplikace mobiln</a:t>
            </a:r>
            <a:r>
              <a:rPr lang="cs-CZ" altLang="cs-CZ" smtClean="0">
                <a:solidFill>
                  <a:schemeClr val="tx1"/>
                </a:solidFill>
              </a:rPr>
              <a:t>ího telefonu</a:t>
            </a:r>
          </a:p>
        </p:txBody>
      </p:sp>
      <p:pic>
        <p:nvPicPr>
          <p:cNvPr id="40966" name="Picture 7" descr="VÃ½sledek obrÃ¡zku pro colorimet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0" y="3835123"/>
            <a:ext cx="4700160" cy="265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1452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4" descr="data:image/png;base64,iVBORw0KGgoAAAANSUhEUgAAA/kAAAVDCAIAAAAapn1yAAAACXBIWXMAABYlAAAWJQFJUiTwAAAgAElEQVR42uzdd3xUVf7/8dsmPdSQUENvUpWOhKYUEQsrqIiCNEFBXV3RB+66sPzctfJV18KuBewd7PQm0jEgK8XQEaSXEEMymbnl98dnc/Y64C5iDMnk9fyDRzKZTDL33iHvc+ZzPkf3PE8rqTzP03VdPnZd1zAMDQBKPNd1dV1X/30BAHCh6CU560vcd13XNE1N08LhcCAQOPMOkU/pp39fz+UJ/s8/ycX2ICX6WinNB/bMB7lQp4Pf5AJekMVzlDzPk4kJmaFwHEf+BwMAgKz/E/KXUn7D999//1//+peu/+QX9k/8A0AJYRiG67pxcXF9+vRp164d/00BAC4Uq+T/vdR1/fTp0xMnTszOzq5UqZLjOBL3I3I/AJQEuq6HQqG4uLh9+/YdP368Xbt2HBMAAFn/LGReX+K+53n333//kCFDXNd1XVcrfG+duF8WktN/vwPXAEoUz/NiYmIcx+nfv7/8ZwUAAFn/LKSAR0W9tLS0WrVqqWzH2+IASmbWlw9M0yTrAwDI+uf6t1P91STlAyix1H9QapEuAAAXCn+HAAAAALI+AAAAALI+AAAAALI+AAAAALI+AAAAgKjJ+nTdAQAAAKIz6wMAAAAg6wMAAAAg6wMAAABkfQAAAABkfQAAAABRl/U9nzM/1TTNdV35V91BfWzb9lkfkyY8iDLyipArXz6QGx3HUS8QjhIAAChxWV+iuaR213V1Xfc8T4V1z/MMw3AcxzAMFWgMw5C4Y1mWGhIAUUzXdXlRyL/yctA0zTRNecmoWwAAAH4lq6geSML95s2bN2/enJSU1L179/j4eF3XVejXNG358uW7d+/u1KlTvXr1JOVv27Ztw4YNaWlp7dq1S0hI4HygLJAxsLw0ZIKffA8AAH4LRZYwDMP4+uuvO3Xq9Nlnnz3xxBP33ntvOBxW85ee57366qvjxo3LysoaMGDAoUOHNE1bs2ZNhw4d5s+fP2LEiF69ep08eZLzgagnEV9eMq7rGoZhmqa8uyW38wYXAAAoWVlf0snMmTN///vfT58+/fnnn3/jjTe2bdumFVbpHDp0aMKECX/84x8ffvjhHj16vPPOO57nrVmzZtCgQdOmTXv77bf37dv33XffcT4Q/S85wzh16lR+fn4wGAwGgzk5OXl5eeFwWL6qKnwAAABKStaXmftvvvlm3LhxpmledNFFV111VWZmpowBdF1PSkp66623+vXrFw6HExMTpWIhJiamQoUKJ0+eDAQC5cuXl9lN/7pe/0BCY50uosLSpUvbtGnTuHHjhg0bNmnSpEWLFvXr1//iiy9kVByxut0/nP65+f4z73/We/pvVMt/z/pCAwAAUaNo6vVV/XFycrJEli5duhQUFOi6Hg6HA4FAuXLl+vTp8+2339599925ubmrV6/WdX3QoEEdO3acMWPGsWPH/vCHP7Rt21aW9uq6bpqm//Hj4+NlXS8nDKVdOBw+ePBgQUGB/8aCgoKIhezqUzVglowury/1Jf/7AGoNwFlHxepG/4NE3MjZAQCArK+dNUaoACFpw7bt2NhYz/Msy5Ivua5brVq1hx56aPny5b/73e9effXVadOm9e7de8iQIT/88MMjjzwyb968K664wjRNx3Hmzp07ffp0x3HkHQPXdQ8dOkQWQZS86iwrGAzKG1maptm2LZe6eqX4e1ipl4BhGGqZ+5kjAfkueY34hw1nDsvV60jle7n/f/kuAABQprO+pmmGYYTDYdu2JT1s2LCha9euKpocOHBg7969bdq06dGjR3p6+mOPPbZ48eItW7Y8+eST1apV8zxv165dq1at6tu3r67rlmXt2bPn+++/tyzLtm3TNG3bJoggOvjDuiqbsSwrFAq99957qampgUDAsqz09PQqVarExcVJL07/5L3208l++VhG2hFj77MOy9WPVj1weWUBAEDW/28kWDRq1Ohf//pXRkbG6dOnFy5ceOONN6rAsX79+ptvvnnlypVNmzbNzs5OSEho2rRpKBTav39/jRo1PM/bsWNHnTp1JK84jjN27NghQ4aoMJSdnZ2RkUEiQRTwp23/KygmJqZly5a7du368ccfbdtevHixpPDU1NSqVatWrVrVMIyqVavWqlXLPw2vxsC2batNKtQEv192dvbq1aulOk6CfkFBQaNGjRo0aCAlQ7xvBgAAWf9n44vrujfeeOOECRPatGmTnZ195ZVXZmRk5OXl3Xrrrffff3/v3r0feOCBBx54oFOnTmvXrv3nP//ZpEmTESNGPPjgg61atTpy5MjRo0fvv/9+SSpS25CUlKRyjGma1OsjOhiGIe9T+feKlrTdsmXLFi1aSIIPBoO2bbuum5eXd+DAAdu28/Pzt2zZkpmZadu2PEJycrJlWQkJCYZhxMXFyWCgSpUq0scz4udu2rRp4MCB8kPlBatp2gMPPDB58mS1LJjhNAAAZP2fTTDdunWbM2fO1q1bk5OTW7RoIWlm6tSpKSkpMTExEydO3LNnz86dO0eNGpWamqpp2pVXXtm1a9dvvvkmLS2tQYMG/mlFf6Wy2m+IIILSyF8Wr2la5cqVP/roI61wJl7X9VAo1KZNG3W1C7W1XIUKFapXr37mw0oRv6Zp+/fv37t3b15e3rFjxzIzM48fPx4Ohy3LSk1NlW+sVatW8+bNPc8rKCiQoh2pjnNdN2KxLwAAIOv/LM/zKlSo0LlzZ7VC17KsWrVqSYjxPK927dq1a9f2twhMSkrq0qWLP9ZzShBNpDZG7ZP15Zdf7t+/f/DgwVJmo9rmROyldS4vBHkEXdflZSXf6DiOhPjc3Nzs7GzphZWTk7N7925/lx7pdhXR24eTBQAAWf9nY4c/tfiXEqoCYv9qQv/diPiIYrquO44jZWlHjx7dtm3b6NGj1bpYf6XN/2yh81+otw4sy5I5+9TUVHn3TP2U/fv3qwGGGmbIYnq5jxpsAACAqFFkq/FUBY6/LaDcHpHsVehXRcPnHXGAEs7zPInaoVDopZde6t69uwrcqudmxKj4l6Z8taxWxhXS6FbdQf0UyfT+16b6HeQ35AUIAED0KbK9tCIiuwoTah5R+2kv8DOrhIn7iD6Svw3DmDlz5pVXXtmwYUPtp2UzMtz1V++cywvBP2D2732rXmhnbpUVFxd38cUXyy+jBglVq1bdvXt37dq1z1zLCwAAyPqRsUaVAfg3ADqzy4d6E8C/YRAnA9FHZs1fe+211NTU1q1bn9kLP2If3F/0yBEDg4hBQsTHl1xyyfLly1VfTrkxEAi8//77S5YsGTZsmP/dAAAAEB2KpoZHzSCqWgL5V6UHtY4wYleg/7mPD2MAlLpwrxXOrMsH8+bN27Zt2+WXX+5P8/7XQsQ+Wee+MPfMQP9zH6vePjExMbGFYmJiXNe9+uqrDx48+Mwzz5w+fVrt4+t/CgAAoKxnfQBnTfwrVqw4ceLExIkT/cVsJYQsyY2NjZ04cWLfvn3ffvvtvXv3uq5rWZZU9jPSBgCArA/gP1RzG8/z9u3bl5mZOXjw4KSkJO2npTslgWma4XBYfqtmzZpde+21L7/88jfffKMV7l7H2QQAgKwP4D+kK47neYsWLXr//fdvvvlm/40l6ld1XTcQCMhEvuu6KSkpDz300Pbt22fPnn3s2DEKeAAAIOsDOEvWX7Vq1Y4dO+69996UlBS5vQSuQY/oi6VpWkxMzA033JCUlPTggw/u2LGDswkAAFkfgO8VZRiO4yxbtuzWW29VG9OqhjklrYYnIvTLb9i1a9exY8d+9tlnjuNwQgEAKNXosgecP//WVJLsf/zxx1deeaVXr17x8fHSOz+iOVVJewq6rkeEftd1L7744goVKvz973/v0aNHy5YtI/bBUH1CS9pqYwAAEIG/00ARxGWtsL397Nmze/fufckll5TGHKz71K1b984771y7du3ChQv9YxU1dFH79QIAALI+EM1ZX9f1goKCt99+u0KFCk2aNNFK59YQsv+dVrirrmVZN910U25u7iuvvLJr1y6tsOm+67qqMIklvAAAkPWBaE75tm17njd16tS8vLy+fftKSYx/G+lS9HS0wiodwzBCoVBSUtI111wzYsSId955Z+fOnZ7n2bYt4wF5H4Me/AAAkPWB6CST3JZlrV+/PiUlZfjw4SoEl7qgr2ma4ziqSsdxnJiYGHkuhmEMHDjw2Wef3bt3byAQ8Kd8yf0AAICsD0RDuI/4wDCMrKysrKysUaNGqRn9Ujrn7V+kq56L7PjbuHHjhx56aNmyZStXrpT+PFLAw7w+AABkfSDa4r7KuHv37n3qqaf69etnWf/palV6i1si+gXJk5XGOykpKUOGDNm1a9ekSZOOHz/ur9RXVT2U7wMAUKLQcxP4ZSnf/0FeXt5XX301ZcqUChUqRIwBokNEt03LsiTuz549u3Xr1i1atNA0zXEcfxdOZvpLowZ16nIQAICsD5Rp/o7ynuedOHHiiSeeGDFiRJUqVfzbZkXl8EYt2/U8r169etWrV3/00Uc/+eSTCRMmxMXFqXoegn4ptWPPbg4CAEQlaniAcyUT2LZtS6yfOnVqvXr1GjZs6DiOf9us6BvhRHyq63psbOyf//znSpUqff7552pFLzU8AACQ9YHSyjRNmdf3PG/WrFn9+vUbOXKkpmmWZcl6XFm0GmVB31+5JEFfvX1xxx13VKpU6aWXXjpy5IjcyLw+AABkfaA08S88lcbzc+bMqVSpUpcuXUzTVItZdV1XfWyiLO5HLNg1DEOerK7rPXv2/N3vfvfGG2/k5eWptjxqgv+CT/OfucTC/4vRMBQAQNYHyi5pn6+qU2RK+8svv5wzZ07btm2pV5G4nJqa2qVLlylTphw8eFC9uSE778oRu1D5XvjfbJE3H+RXsm07KmuuAADwY20u8N/41+O6rrt+/fpvvvlm4sSJ5cuXJ+trmibd99u3b1+pUqWlS5cmJSVdffXVqsjnAi5Wdl03JycnFAqptdTyQYUKFeQD0zTZHwAAQNYHyig1LS1xVtf106dPb9y48e6771Z1ICRFydDSnKdhw4YLFiz4+9//Pnr06Pj4+AvSmUedFNu2Bw0atH37dpnF13XdcZzk5OT58+fXqlVL3rGJyporAADI+sD/puu6bdtq+9i9e/e+/fbbw4cP1zRNBgAEfRWvZZ/dcDjcs2fPlJSUN998s0+fPjVr1lRbCBfnL6OS/ZEjR/bu3SsrqmXYFh8f77qufMq8PgCArA+U6QhrWZYq2Z81a9bdd98dHx8fDocDgYAq7GFEJCMiifuGYVx88cU1a9Z87rnnmjZtesMNNxRbmJbgLm8yaD9dUiwDNvUbqm5CnEEAQNTjTx3wn7Co+XrI+NtNzp07t1mzZomJiYZhBAIBLUpb6Z/nhIFlSXpWxyQlJWX8+PFbt25dsWKF9tPWN2ce8DOPvPC3PzrrAt8zvysYDJ44ceLYsWPff/+9qiCK6Bmq5vKZ0QcAlIk/0xwCICJ6SiKUSvScnJx33323fPny1157LYfoXEiFTEpKyp///OfZs2cvWbLEdd2DBw/6k3fNmjW7du2q+UpuVL8j9YHK5WpJQE5OTm5urud5p0+fzs7Ozs/PD4fD+fn5oVBItjkzDEPWTFevXr1KlSoRJ1f9Av6xHIkfAEDWB8pQ3FcRUFLg7NmzmzRp0qVLFybyz5E6UIZh9O/fPxgMXnbZZatWrfJPsV977bXdunVTR9vf2FS+XaJ8bm7uvn37Dh06dODAgaSkpBMnTiQlJcXGxqamplavXr1q1aoxMTFpaWmJiYn+75WHzcvLC4VCmqbJtr5ye15enla43II2SgAAsj5QhvjLuKUp+4IFC8qVK9elSxfmgH8RFaalhVFcXJyu67L4QVbNypHcv3//wYMHHcfJzc3VNC0nJ0fyt2maCQkJpmkGAoGkpKTOnTsnJiZqmpaUlBQfH6/5yqvUUEHN2atzFBMTM2XKlBMnTsjvIP9allWpUiWGbQAAsj5QpqOqaZpr1qw5ePDgrbfeesFbxZc6/nitnbE9rayR1TRt7969P/zwQ7NmzVq2bGmapmVZMh6Q+G5Zlrp/xClQbwioH6cVbnwmQwX59uuuu+7MEZo8SMQjAABA1gfKBDVDvGzZsvHjx6tm7Sp64n9S5TSSvCO67MvUvud5l156qT/E+5fMWpalblTf6y/ROXOJrRpCyD39Bfr++6tfjD48AACyfokIDZwk/EaXllTs+KOhTCrv3bv3448/7tOnT2xsrFyBqv6E4/ZLB05qHl3ztdbRfHU4/oGB+i7t5zsd/VwXnbM+yM/dv/g3+QIA4IJgWgtlN4ZK1lRBX5LoiRMnpk2bduWVV7Zs2VLiIy0af81A3bIsx3FMH2mYowpyztpPEwAAFAnKElB2k6jU5aspZ13Xc3NzZ86ceeedd9asWTPiPSXm9X/ROEp9YFnW9OnTc3Jy1MDJdd3y5cursRb71wIAQNYHij6PmqYpe75KRUc4HH744YcHDx5crVo1jYn8Ikr8hmHUr19f8xVNqbJ7jfdMAAAg6wO/hcOHD584cUL2YAqFQoFAoKCgoG/fvi1atDBNMxQKxcTE+OebyaO/xplLY8/c0ZajBABAmcv6hAD8Rt5+++1JkyapNvCapsXHx8+bN096uQQCAf9FSNz/la9f/6Hzd93hwAIAUKazvkQxy7JkPR8nDEXFtu3c3FxpsKNpmuM4juMUFBScWVtCEj1vZz10/ql9DhEAAGU66+/atWv69OnBYPDEiRO2bXPCUFRc11VbrvrTJwEUAACQ9YuD53mffPLJwoULbdsuKCgghKEIqfJxlfjVVRdxHwAAgFKqpFfF/P73v1+1atXKlSurV69ODQ+K8tI3DK2wdlxt6qQxtQ8AAKJIiZ7XV9sbhUIhqbjghKEIs35ycrJ/ABkfH6/21SLuAwAAsn5xBDL5gKCPX0k6u6uJ/DFjxtxyyy22bUuj/XA4bFlWuXLlOFAAAICsD5Qy/gJ9wzASEhL279/fuHFj/wa6ch+abAIAgOhABTzKBH9Fvnywe/fu+fPnB4NBzbevk79kn6APAADI+kAp4N+lVTL95s2br7vuuri4OE3TDMMg3wMAALI+UCpJfY4s9dY0LRgM5ufnV69e3XEcz/Mcx9F8c/8sDgEAAGR9oNSQCXvTNCXNL168uF69euoWf7G+Rpk+AAAg6wOlLu6r+fvMzMy6detqhf31/fmeoA8AAMj6QGki+zNIE54NGza0atWqYsWK0oVT7kDdDgAAIOsDpfNCNwytcHe2bdu29e/fX9d1uZGUDwAAohX99VEmSKB3XffEiRMJCQmqcF8r7LjPIQIAANGHeX2UCWojrTfeeKN169aqRl96caqqfQAAALI+UCpt3749Ly+vatWqKv1LF07TNFU7TgAAALI+UHKdWZPjum44HP7000/79u0bGxurkr3soqUVFvQDAABEE+r1EYVUQY6/a/7WrVtTUlLatm2r0VgTAACUDcxlokyEfsMw9u7de/nll2uF/Tc5OAAAgKwPlFb+QB8KhXJzc2vUqMEyXAAAUHZQw4Oo5a/k+eqrr+rVqyebZzGpD0RoUKcuBwEAyPpAqSGBXvbKPXXq1Nq1a++66y5m9IGz2rFnNwcBAMj6QKmhOuhrmvbtt9927949MTEx4qsAAADRjXp9RCfZIUvTNMdxDh8+3KpVK8/z1GQ/xwcAAJD1gdJK9sR1HCcnJ8c0zYSEBEn50oWTuA8AAMj6QCnmuq5pmm+88UbTpk0l/auds6jhAQAAZH2gVJJpe8MwVqxYoWla/fr1VUkPM/oAAICsD5R6p0+fnj9//g033GCapkzqa4W1PRwcAABA1gdKJUnz+/btS09PT0tLI9wDAICyiZ6biEKyBve777679tprKdoBAABlFvP6iM6s7zhOfn5+xYoVmdQHAABkfSB66Lr+3nvvtWzZUmMxLgAAIOsD0eTo0aPfffdd48aNDcOQ9jsAAABkfaC0Upnedd1t27Zdc801hmHYtm2aJgcHAACQ9YFSSe2Gqzro79+/v3nz5rquW5alsXMWAAAoq+jDg2jgT/MHDhwoV65cbGysulFGAhwlAABQ1jCvj6gK+q7rLl26tFatWrJzlsr6HCUAAEDWB0ofz/Nc15VKnszMzIMHDzZq1EjyvXyJSX0AAEDWB0rtdWwY0lP/008/vemmm2JiYiTf67ouX+IQAQCAMqjI6vUdx5GqCV3X1VpJ9VX5WEUuuY//SzL56v8WaqzxS33zzTcdOnSoUaOG/9KSkQAHBwAAlEFFk4Fc15XOhirES3B3HCci1sswQN1BfVXSmH/+laCPc6Sm8Hfu3NmvXz8uHgAAgKLM+pLUHcfJzs7+6quvNm7cKAMAy7Jc1zUMw3EcTdO2b9++bNmyY8eOyafSIXH16tWrV68Oh8Mq+lNxgV9KrhnTNJnCBwAAUIqmhkdKpVetWnX//fd37Njx1KlT4XD4hRdeSEpKkvjuOM5jjz22du3adu3aPfnkk//3f//XoEGDnTt33n777S1btjxy5MjOnTtfeumlZs2aqZl+anjwi8ycObNhw4Zy2XDxAAAAFFnWl02LXnvttccffzwjIyM/P79BgwbLly+/4oorZF7/wIEDCxYseP7555s2bfr888//85//fPLJJ2fMmHH11VePHz/eMIw///nPu3btuuiii1TVPlkN527z5s0bN268+uqrpXKMvXIBAAC0Ilyb63nezp07W7Zs6XleXFzcTTfddODAAa2wRr9WrVqfffaZ67orV65cs2bNjTfeKNXVnTt3/stf/uJ53mWXXXbppZf6i/s134peaaVC+of/elPXQ0FBwaeffjpo0CDZJZcyHgAAAFFkqch13YSEhLi4OMnrdevWDYVC6qumaSYkJKxfv3748OEbN25s0KCBpmnZ2dkPPvhgenp6OBzu06fPl19+qeu6NORxXff06dM//vij/Hvy5Ek6JyIi6Mt6D03Tvv3228aNGzdr1swwDLrpAwAAKEU2r2+aZjgcltJ8Xddt205ISLBt27IsWW5rGEb79u0XLVr0wQcfjB49es6cOY7j3Hfffbfccouu699///2KFSsuu+wyiWuzZs2aOnWq4ziyutdxnEOHDpHh8JNxauHw78CBAxkZGaZpyo5aHBkAAIB/56UieRQJWLGxsSdOnJAKiuXLl8fExEjZtOd5e/funTlzpuM4NWvW7Nev38aNG1etWpWcnFyrVi1N0xzH6du3r23b8ji2bQeDwRo1atSpU6datWrp6enp6en+eVxALeB2HKegoCA1NVUm+03TpJUTAABAUWZ9mXFv3rz5M8884zhOVlbW7NmzW7du7Xne2rVrc3JycnJybrrppoULF+q6vnLlyiZNmnTs2LF79+7PPfdcMBjcv3//1KlT69evL+ktJiZm8ODBM2fO/OCDD2bNmvXBBx/MnDkzLS2NBZdQ15u8d6Tr+hdffJGenq4VrgyRG3kLCAAAQCvCnpu6rg8YMKBv375bt249fPjwiBEjmjRpkp2dPWzYsL///e+9evV67rnnJk6cuHjx4oULF0o7ziuvvPLxxx+/8cYbs7KyNE3r1auXWnAplT9qS93Tp08bhmHbNicM6pKzLCsYDG7evLlr167yno9hGCzMBQAAKOKsLwU27du3X7169datW5OSkrp06RIIBMqXL//uu+/WqVPHdd3Ro0dfcskl27dvHzt2bLNmzTzPq1+/fmZm5tq1a8uXL9+sWbPKlSurvbT8U7OGYUgjRWIc/GNLTdO2bNnSuHHjihUr+m+XNq8cJQAAgCJbmyvpqlGjRo0aNVI3mqbZqlUr9WmbNm3atGmjhgeaplWtWvXqq6+OGDZwVvA/x5aapjmOs3379gEDBkTcTtAHAAD4d0TnEKDU8TzPdd1jx44lJCTExMSwEhcAAICsjyih67phGO+9995FF13EJmsAAAA/x+IQoNRxXfeHH344cuRIjRo1ZFKfuA8AAEDWRzSwbfudd94ZMGBAbGwsQR8AAODnUMODUkBaasq/nudt2bKlWrVqss6boA8AAEDWRykmzVgNw5Dq/J07d1599dVqSS5rcwEAAMj6KN1xXzZTy83NNQyjXLlyakafqX0AAACyPko32U05MzOzWrVqMtMvKZ95fQAAALI+SiWJ8rKhcm5u7rJly5o1a6YVFva4rsu8PgAAAFkfpZJEeUn2GzZs6Nu3b1JSkvoSu+QCAAD8sqzvX/VIgQQuLKnVkbW5+/fvb926NRP5AAAA5+Ls/fVZ9YiSQ12E+/btS0lJCQQCHBMAAIBz8bPz+o7jOI7DpD4uONd15f2luXPnpqenc0AAAADOP+tLvjdN0zRNjSYnuODXqGF4nrdq1aqCgoIGDRrIjloAAAA4n6wvtdH+TzlMuLAKCgoWLFgwYMAA0zRZjAsAAHCOzlKvv3PnznXr1p04cULX9cqVK3fo0KF27docKVxAu3fvrlSpUvXq1Rl5AgAA/LKsL8XQu3btWrhw4cyZM3NycqpUqWKaplTtP/roo1WqVBk4cGD37t0bNGigZv3VTkYac/8oOqrrjv+WrKysoUOH+vfPAgAAwDllfU3TPvvss1tvvbVLly6TJ09u27ZtTEyM2pE0GAyuWrXqr3/964MPPjh9+vSrrrpK13XHcajmx2+X9eUak3Idx3EKCgoqVKjAwQEAADifrB8XF/fll182bdrUsiKremJjY3v06NGlS5esrKwDBw7INqUSwuRjZltRhNSlZZqmXGAffvhhq1at/Hs+cLEBAACcU7KSXNWrV6+WLVtalqWClBT2qFh/6NCh2NjYevXq7d+/37ZtCV5q/pXshSIk22bJvP6RI0d27NjRuHFjudg0CsYAAADOmeV5nqrGcV3XMAw1W68S//z58ydPnnzq1KnY2Fjbtjt16vToo49WrFhRhgFkLxQtqRCTqf3t27d36dLFNItBHpQAACAASURBVM1wOBwIBJjUBwAA+AVZXxVG67ou63EjspTneV9++eUHH3wQHx+vaZpt2ytWrFi4cOHAgQNldl/an/9GCYxsV9bIpL6maYFAwHXdAwcOXHvttZ7nyXa5XAwAAADnzlBzqI7jyE1qUl9Fq/z8fNu2k5OTy5UrZxjGgQMH5N0AanhQ5FTZmOd5P/zwQ3x8vFopTtYHAAD4RSy1AjKimaaaUDcM45Zbbnn11Vc9z4uJiQmHw6mpqX379lUl+7/pvD7KGikkkxHm+++/P3DgQI4JAADAeWZ9rXCu1N/lUKgEf/HFF7du3VoqfLTCjXXV2ICUjyKkVuXOnj27cuXKtWrV4pgAAACcZ9a3bduyrO3bt+/du1dillqVq2J9rVq1mjRp4rquRDE18yoiPgV+JdM08/PzN2zYMHbsWI4GAADA+Wd96bM5b9686dOn+6tx1Aeu6w4YMOBPf/qT+lTivlbYCp15fRQhGWRu2bKlS5cuNWvW5IAAAACcf9aXTD9u3Ljx48drPy3Wt21bFuD65/gl3/sn8sn6KJJ8r2rJPM/bsWPHoEGDVIcoDhEAAMD5ZH1d113XfeaZZ3bt2lW1atX27du3atWqYsWKpmlaluW6rr+xpubbK5djh6JN+Vrhfg4HDx5MSEjQNE2uQI4SAADA+fl3c8PRo0dfddVVx48fv+uuu1q2bDlq1KhZs2adOnXKKKQV9uIk6KMIRVxO0tbprbfeatmypdrWjaMEAABw/lnfMIzExMTevXs/+uijCxcufOyxxw4ePDh69OgOHTrcc889q1atsm3btm3HcWRvXY4afjtbt27Ny8tLS0uTK5OsDwAAcP5ZXxXoy9ak1atXHzZs2Oeff7569eoXX3yxWrVqTz755LRp00zTlDIe6cfPgUMRkstP0zTXdTdt2nT99dfHxsZqmibDS44PAADA+bH+HfkL19pK6oqJiWncuHHjxo0zMjL8a3PV7locOBRVyldvGclg8rrrrguFQjIEVRu9caAAAADOP+v/61//+u677yzLks4nEZOp9erVu+SSS7QL1Eqfmd3ozvrDhw/ftGmT2rk5EAh4nvfpp59WrVpVyvc5SgAAAOeZ9SVgrV69+r333vPX5/h31OrTp0/r1q1VGtPos4ki4rru7t27N27cqDK967rJycn5+flcbAAAAL8260uWGj169G233ab5ttA6K8dxKKtAEZJCHVmDqy4q0zQ13s8BAAD41Qwp0F+5cuX+/fsdx1FfUMslVe+d/fv3L1++XGOeFUVNbdqgLjYV/bnYAAAAflXW13V9+/btbdq0uf322/fs2aOdsY/ppk2bbr755g4dOuzatYtDhiKkCnVkka6q5PHvrsVRAgAAOD+WpKshQ4YcOXLkxRdfXLRo0a233lq7du26devqur5nz56dO3e+8sorlmX95S9/ufnmmzWmWlGkZCJfln3bti1Xl5rd5/gAAACcf9aXeVPLsiZMmDBmzJj58+d/8sknq1at2rdvn67rNWrUSE1NffbZZ3v06JGYmKha9BRPCPM8LxwOHz16NBgMuq7LFG8U8J9EXde/++67fv361atXT9rvyB3i4uKSk5Oliox9mgEAAM4/6/uDVLly5QYOHDho0CCJWY7jBAIBrbBkX1blqhuLgeM4kydPnjp1qmVZwWCQsxUdWd8wDCnQnzlzpq7rf/zjH+Vca76Nckn5AAAARZD11WSqFPMsXbp08+bNjuOomCWVFTVq1Gjfvn16erplWf+9V08RMk2zb9++gUAgGAy+9NJLJL8ooDZpfvfddytUqHDZZZfJ5eTvo682eZA7c94BAADOP+tLzJK9SzMzMydMmFCjRo0mTZqEQqGsrKwjR460a9du/fr1KSkpK1asqFu3brFtb+S6bteuXbt27RoKhT744APOVnQIh8PPPffcRRdd1Lt3b8n0tm1blqX53kGiXgsAAODXM/ydTyzLqlSpUqtWrebPn//pp58uWrTo/fffT0tLe+yxx2bPnl2+fPk5c+YU5ySrVA3Zti3F+myhGgXy8/OfeuopXdcvv/xyXdelmMeyLFmMqyK+FPCwkwMAAMCvYamAJbU6X3zxxXPPPdekSRPDMBzH6dat2y233DJnzpzHHntsxIgRGzZskARWbLFbgqAU6/vb/6O0UEU4nuedOHFi3rx5ffr0adWqVURFvlxR/ogvhT3U8AAAAJy3n2Qp0zRt2z527Jj61HGcUCgk5ftq8vVCZS8yX6kjV468LXP8+PE//elPHTt2bN26tbr9rKdYrdDlpAMAAPwalvpIJlNvvPHG22+/fe3atVIlP3v27E8//fS9994bN27crFmznnzySQqpce6k8l7X9f3793/00UcPPvhgjRo1PM8zTVMyPdP2AAAAxZH1pWjnxhtvrFat2pQpU6ZOnWrb9oABA7766qukpKTs7OxJkybdcMMNGlOt+IUWLFgwf/78Bx54oHLlyur6YdAIAADwm2d91dYwHA4HAgHXdbt16/bJJ59s3rzZsqymTZsmJiZ6nvfWW29phbXXzMXi3GVlZS1atOj2229PSUmRi4egDwAAUExZX8V32bjUtu2FCxfOmDFj165dmqY1adLkpptu6t27t7RElJRG1sc5WrFixZ49eyZPnhwfH6/yvfpA+uhzlAAAAH4jhr+gwrbtuXPnXnnllampqdOnT3/55ZcTExP79+//1VdfqZYpEdseFQPmgEuyMxO8jAZDodCf/vSn1atXX3/99Wr3Za2w044wTZNBIwAAwG/HUq0PXdcNBALz588fNGjQ1KlT4+LiNE175plnDh06tHDhwp49e2pU6uMM/kvC8zzpi2pZ1rx581JSUu644w7L+nedGFP4AAAAxcyIKKHevn375MmT4+LipE9iXFzc/ffff/z4cbXVkeDAQV02/g2wLMsKhUJffPGFruvjx4+XwjAuGwAAgAuT9VXxvbRBrFKlyldffSWzsDLZv2bNGjUpq+u6dEbnwEHVdKnhovjoo48qVqzYr18/mdHXCuu+5OLhuAEAABQbyz+v77ruDTfcMGrUqKysrM6dO+u6vmLFivfee2/69Ola4Tyu7KhFPQZU/b0K+jt37pwzZ06LFi06duyotsryX2AyngQAAEAxZX2Z15f4bppmr169fve7302bNu2pp54yDCM2Nva2226TYn2Z3SfoQ/jf3tF1PS8v78UXX6xZs2ZGRob/OlFBn52zAAAAijvrR+S2mJiYF154ISMjY+3atZqmZWRkXHfddereMlN7oQIlSgIJ8bZtW5blOI700vE8b8GCBfXr1x81alTEKVNlPJxNAACAC5D1Pc/bs2fP/v37Ve11nTp16tSpIzOyK1euTEtLq1u3rubb8ZTQVgbJ9SDT85Zlqan6vLy8uXPnJicnjx49Wq3BZc81AACAC5/1pYDnxRdffOKJJ2T1pGEYagGufHXUqFEvvfQSB6uMk0vCdV3XddV0vq7rb7/9docOHVq0aKGqvPz3BwAAwAXL+lKSceeddw4cOFA125GGm6ZpSm6rUqVKRMNEYlwZ5G/ZJPP3W7ZsmTdv3qWXXtq8eXOtcMpfvTvE0g4AAIALnPUljVWtWrV69eoqz2VnZw8aNKhNmzaPPPKI4ziWZam0J3O6HLiynPVl/v7bb7994YUXJk+eXKVKFUn5UsTvX4zLQQMAALiQWV9NxKqbXNe1bXv58uVJSUmapqn0Jvehm0qZJdldxfqFCxc+8sgj5cqVU1135FLRdV1CP0cMAADgAmf9iAYp6tP4+HiZv/cneyJ+2eG6rqrGUdeA1Hdt27Zt5cqVAwYMkKAvX/UPGgn6AAAAJSLrn3mT5DbDMILBIPm+zFIVOKrfjqZptm0fO3Zs9uzZ99xzj/bTTpoRKzoAAABQErO+53kVKlRYtGhRYmKiVthPnSNV1sg8vXTQl5qc/Pz8jz/+eM+ePSNHjvTfRw0ROWgAAAAlPevrum6aZosWLeRTgn6ZzfpaYcsdy7LC4fA777xTt27dwYMHyx38g0D/ig4AAACUEGfJ8Y7jSG4zDEPqszlMZfHKKKzbkbW269evDwQC3bt3lyvEtm0GgQAAACXcWeb1ZSrX313xAv5+VIEX86GO2O/WcZxjx459+OGH1atXv+6669QwQO4mn0b0cQIAAEDJzfraGW15EPV+blWGrusvv/zymDFjKleufGazJo4bAABASUYZBjStcFWGaq8peywYhvH888+3aNHCH/QBAABQWtAHHZqk/D/+8Y+LFy9Wmd4wjFatWt15550NGzaMKOwBAAAAWR+lKevv27dv7dq1siZbJvWTk5ObNm3KkgkAAACyPkoxwzCk/5Jpmq7rBgIBNQbg4AAAAJTWjFfCfz96vPymJMr7A70ccFW4zyptAAAAsj5KGdu2/SX4tm0HAgE1u69pmuu6/i6cHDEAAIBShxqeMso0TQn0Evcty8rLy/NP80vEV3dgbS4AAABZH6WAaqypWm26rjt8+PC2bdtaluW6rvxbq1YtwzB+rvU+AAAAyPoouXFfK5zaz8rKOnbs2H333afSv3zVcRzZR1mjZB8AAKC0Yb62LFKp3fM8wzBOnDjx8ssvZ2RkGIYhpTvqAwn6FPAAAACU9awvs79qTedZF3T6b2TF5wWP+/LvmjVrrrjiivT0dPUlOTUyxy8d9zliAAAAZTfrSzp0HEcVgajbhebr8Oi6rv8b1R1QPNQBd113586dJ0+e7Nmzp38NLrP4AAAAZP1/U91atm7d+sEHH3z++edn5nvP85YvX/7666/v2bMnYjywbNmyzZs3E/eLOe7run7kyJFp06Zdfvnl/sl713VV500AAACU9awv3Vo+/fTT22+/PSsra8GCBdddd112draa5g8Gg3ffffdzzz13/Pjxe++99+uvv1bJfu7cuddcc83rr7/OXHKxkWR/6NChGTNmjBo1KjU11f8linYAAACiQ9H04ZHVnB9++OG0adOaN28eDocbNmz41VdfXXPNNTJ/vHfv3mPHjj3++OO1a9dOTEycMWNG27ZtNU0rKCh49tlnk5OTCZfFb86cOSNHjkxNTVVLb1UBj3qjBgAAAGU968tqzr1791avXl3TNMuy+vXrd+zYMfWlpk2bvv3223Ln7777rmXLltK1/dVXX23SpEl2dnYwGKTZS3E6cuSIbdsyoy/nSB18GuoDAABEh6KJdFKOHx8fHx8fL582btzYtm0JjuoOmzZtGjZs2NKlS7t3767r+rJly95666277rorGAxGPJTnecFgsKCgIBQKBYNBeSicN2mO5Hme4zie50mZfv/+/eVTFfQl4hP0AQAAokORzetLWLRtW8o//J3a1S6tzZo1e+21115++eXrr7/+888/f/7559988820tDT/t1uWpWnaM88889prr0l/d8mpBw8e5Gz9ynPkuq5pmpqmzZs3b8SIEWlpaerscHwAAADI+v9NXl6eWoz77bffduzYUW73PC8vL+/o0aM1a9a0LKtr16733XffRx99tHDhwttuuy0vL2/btm2HDh1q3rz5yJEjZe45Kyvrm2++0QpXAkhVCY16zpuaqnccp6CgIC8vr2bNmpL+mcUHAACI2hBYJI8iKbxdu3ZvvPFGTk7O7t27Z8+e3aRJE8dx1qxZc+rUqR07dvTp02fBggUFBQWZmZm1atXq3r37ggULJk2a9Oijj9asWbNbt269evWSRzNN87HHHtu0adPWrVs3bdq0efPmjRs3VqtWjVT6a06QjJqysrKef/75K664QtXos7kBAABAtCrKef3hw4dfddVV06ZNy8vLu+OOOzp06JCTk9OrV68333zz6quvnjJlyl133ZWUlGTb9quvvtqyZUvZVMtxnNjY2MqVK6enpzuOI/U/ycnJTZs2ldoS13Vzc3NjY2Np+v5r6LqenZ395ptvDhkyJD09vaCgIDY2VtO0cDgcCAQ4PgAAAGT9n82Rnue1aNFi3bp1hw4dsiyrcePGEtk3bdpUuXJlz/Ouv/76Tp06HT9+vHr16qr9i2mauq5/8cUXcXFxUp2vnbF1q+oCybz+uYtooykfLFiwYNiwYY0bN/Y8LzY2Vr4UCAQo2QcAACDr/4+4r2lalSpVqlSp8p9Ht6z09HT1aXp6uv9TYRhGjRo1znwo/6ck0V+T+KVEZ/HixYZhNGrU6MzjzOEFAACISsyURyc1ly9xPzc3d86cOZ06ddJ1PRwOE+4BAADKAotDEH3UWltd16Uz0pw5c4YNG1atWjVN06SrKQAAAKIe8/pRSPexLCszM9OyrBYtWmiaFgqFmNQHAAAg66O0kgZHUsCzdOnSFStW9OzZU263LIsmmwAAAGR9lObzahi6ru/cuXPZsmV33HFHhQoV5Ea5nal9AACAsoDS7SgkLUo1TVu9evUtt9winUwBAABA1kepJyU669atS05OrlOnDrP4AAAAZRM1PFHIdd19+/Z9+OGHvXv35mgAAACQ9RFFJ9UwFi1aNGHCBNmNmJW4AAAAZH1EiXfffbdx48apqame58liXI4JAAAAWb/EYU763I+SrMfdsGHDunXrWrduLUHfcRyODwAAAFkfpTjoy/64O3bsWLRo0f3335+QkKDruud5pmkyXgIAACib6MMTDVTL/CVLltx9992S7+UW9QEAAADKGub1oyHou65rGMbGjRsTExONQlK9Q9AHAAAg66O0kpn7r776asGCBVdccYXsnCXF+uoOHCUAAACyPkql77//fvbs2WPGjKlYsaLrupL+pV6fGh4AAIAyq6TX65NTI6j4LjP3nue5rrto0aI//OEPycnJ/ul8TdP8HwMAAKCsIQuWMrquS4JXo6AZM2Y0bdo0JSUlHA5zfAAAAEDWL8XC4bAK+gcOHNixY8fFF1/sum4gEGCXXAAAACj03CxlPM8LBAKybZamaQsWLPj9738fGxursQYXAAAAP8W8fimj67rU6hiG8fbbb9etWzctLU0r7MbDSlwAAACQ9UsZmbOXHjuWZTmO89ZbbwWDwQ4dOvjDvazW5XABAABAo4an5HNdV6V5WZVr2/a6detCodDIkSMl2at9c5nUBwAAgMK8fok/Q4YhCV5N2FuWlZWVddNNNzmOwyw+AAAAfg7z+iWdaqgv5fiu63722Wf169ePiYmRWzhEAAAAOCvm9Us6aaiv1t1mZmbu3r07IyND13XHcTg+AAAAIOuXVqq9pny8devWkSNH6rpu27ZpmhwfAAAAkPVLB1WToz6Q+Xup5Jk3b1716tWTk5OlGw+HCwAAAGT90kfW48qkvmmauq6/8sor69evv/zyy1XXHY3GOwAAAPh5zA2XUDKvL002Pc9bv369ZVl33XUXRwYAAABk/VIpYsJemuvrur5+/frRo0dzfAAAAHDuqOEpWSLq9WVe/4MPPqhXr55WuG8uRwkAAADngnn9kiUUCp08eVJSvuu6hmEEg0HXdTt16qRRnQ8AAIBoyvplahrb87yVK1cOGzYsNjZWK9xFy3Xd8ePHJyQkSNZnXh8AAABRkvWjPtyrTbLk32AwuG/fPn+nHc/zjh07JnP8GlP7AAAAOGfU619IEtwj4ruu66ZpqmQvX5WSHo4YAAAAyPqlhhTqSKyXpbfyqUzzy864/iEBNTwAAAA4R9TwXOCgrxVW4R86dCgvL08FerlRem6qWzRqeAAAAEDWLy1yc3NXrly5e/fuUCh03XXXOY6jaZr8q6hPVdU+AAAAULqzvud5wWDw6NGjBQUFJb+1vEy9S1W9moP3l+iou+Xl5R0+fPjAgQMHDx5MSkqqVq1ay5Ytq1SpYlmWbdvPPfecYRjq/q7rtmnThtIdAAAARFXWd113ypQpTz31lGEYBQUFJT/vOo5jmqaqwNHO6LRz8uTJpUuXfvfdd8nJyZdddlmXLl00XyG+53m1atUaN26c5pvC9z+C+oALFwAAAKU765umWbNmzQYNGui6vmPHDlmoWmLJUlpVYe/vn2MYxqlTp1asWLF169YaNWqMHTu2XLlypmnK+wARhfi2bVuWZRiG4zgq7quBBEEfAAAA0ZD1Pc8bN27ckCFD8vLyLr300pJfw+N5nmEYakb/wIEDJ0+e3Lt3b35+fnx8fHp6ekZGRlJSkpqqV5P0/jofy7LkU3mLQCusBfJP83PhAgAAoHRnfV3XbdtOTk6OiYkp+YdSamxkXcGWLVvWrVt3/Pjx+vXrd+vWrUKFCv7aHpXa1UJbie/+OX6vkEr29OEBAABA9GR9TdMsy9IKp71L+Ly+67q2be/fv3/JkiUnT55s3779iBEj1FfVLy/jAcMwIubp/dFfQr8q0Fd3kzIerloAAABEQ9b3B+Vim9KOqMbxZ3Q1ee+fZd+3b9/3339/5MgRwzAqV67cs2fP9PT0iOaY/l/e/6WIafufu4PcQtAHAABAtGX9Yqbren5+/tGjR+Pj48PhsKyvtSyrfPnygUBAFsjquv7jjz+uW7du/fr18fHxHTt2vOKKK+Li4jRN87fdBAAAAMj6JYjneTNmzJg0aZLneZZlySx+KBSaPn36Nddcs3Pnzv379x89ejQhIaFatWpDhw6tVKmSv9ZI0zR5T4C4DwAAALJ+yaLrejgcPn78uGVZqphe4v6RI0eWLl166aWXduvWTcru/WsJWD4LAAAAsn6J5nmeqshXIT4cDmuaVq1ateHDh6saev/mWf47s80tAAAALjij5Mfu4s/N/o1s1a+hFVbmqP45nuepFvjaTzvqaMzuAwAA4EJjXv8sZMNawzD8BTyWZTmOc2bbHPrfAwAAgKxfakhry9jYWH92t23bP4sPAAAAkPVLH8/zBg8e3KVLF//aXE3Tateu7bouiR8AAABk/dJK1/W0tLTU1FS1o5au67Ztq8aa9NMEAAAAWb+0OrOjjn8bXYI+AAAAyPq/1oVK1Wf+XGm/AwAAAJQW5FcAAACArA8AAACArA8AAACArA8AAACArA8AAACArA8AAACQ9QEAAACQ9QEAAACQ9QEAAACQ9QEAAACQ9QEAAACQ9QEAAACyPgAAAACyPgAAAACyPgAAAACyPgAAAICykfU9z+MkAQAAAFGY9QEAAACQ9QEAAACQ9QEAAACyPgAAAACyPgAAAIDoyvoR3XJc13VdV250HEd9Vd3oeZ7/Rv/tZz4mrXgAAACAC5b1dV1Xed11XcMwDMPwPM91XdM05auaphmG4bqu4zi6ruu6rkK83NnzPF3X/Y/J6QEAAADOm1Ukj+J5nmEYoVBoyZIlX3/9dbly5QYNGpSWluZ5nuM4EuULCgref//9rVu39unTJyMjQ9f1/Pz8RYsWZWZm1qpV65JLLmnVqpUMACTlR0R/AAAAAL9Ikc3ra5r2ySefjBs3zrKsjRs3DhgwICcnxzAM0zQltY8ZM+bDDz+sW7fuvffeu3HjRl3XX3311XHjxlWqVGnevHk9e/bctGnTmY8JAAAA4PxYRfVAjuN8/PHHb731Vvv27fPz89u2bfvll19eddVV8tXDhw8nJCRMmjSpdu3aOTk5H3zwQevWrfft2zdr1qw2bdqMHz/+mmuumTNnTvPmzSXiSyEQpwcAAAA4b0W2Ntc0zX379l100UWO4yQkJNx6662HDx+WunzDMNLS0p5//vm0tLRNmzbNmzdv8ODBuq4/8sgjbdu21TRt586dGzdurFu3rsr3/mp+AAAAABcs68tkfEJCQkxMjBTtxMfHa4UtdKSaX9f1DRs2XHPNNUePHk1LS1NfPXXq1JgxY1zX7dy5s/9bZEWvPHJcXJyu6zExMcV5aNRq4+Kk1jdH3FI8P9ffH6k4n7s8X/9PL+ZjXqZ+bsQFVvyXdzE/6wvyQ1U3gkAgwLQFAOACKrK1uZqmhcPhUCgUGxvreV4oFIqLi/MHGs/z2rRps27dupkzZw4YMOC1116rV6/egQMH7rvvvgYNGvzzn/+sUaOGlO44jvP6669/+OGHMkjwPC8cDh89evTxxx9///33JYKrVby/xd9ReVj50cWcuf89AitsTCSdi4rhXQ55R0UNseTnFsMzladmmqbjOKZpFuf4Sh1VtRa82H6uGgAXc9y3LMu2bU3T5IAX5/Wsxu3Sm6s4ry7/Wv9iO9qmaWqatnv37mAwyNIjAECpz/q6rjuOU758+fz8/NjY2JiYmM8++2zkyJHyJV3XV6xY8f7770+ePDklJaVnz5533XXXqlWrYmNjO3bsOHLkyMmTJ/vTgKZp9erVS01N9QcFwzBSUlLS0tIko/ymf7YlFliWFQwG586dm5SU1LNnT2kh+lv3CJKoHRMTs2zZsqysrIEDByYnJ0cMOX6LH62O54EDB5YsWTJw4MC4uLhiCEau6wYCAdu2f/zxx1mzZnXr1q1u3brFc+nLuCI+Pv6zzz5LSUnp0KGD5OBiCNyhUMgwjFWrVgWDQbm0iuHnqrC7a9euNWvWDBgwQN58K55DHQgEjh8/vnjx4iuvvDIxMbF4DrU865ycnI8//rhr16516tQpttit67ppmqZpWpZFSzEAQKnP+pqmmabZs2fPO+64484779y3b9/Bgwc7d+4cCoWmTZvWv3//WrVqLV++/Omnnx44cODrr78+ePDgq6+++v777w8EAoFA4LHHHrNtu2fPnpdeeqnE+oyMjIyMDPXXOj8/f8mSJUOGDBk5cmQxBG7hOE5BQUGPHj3q16//8ssv+3cA+O1+tHrkcePG/fDDDxMnTmzdunWxpSJd1z/77LN169Y9+eSTVatWLbar0HXdjRs3fvTRR7feeuvQoUOL7fnKzPrWrVs7der017/+tXiWg6t156NGjcrJyXn55ZeL7TjLWygvvfTSt99+O3Xq1GrVqhXnpfX1119v2LDh6aefrly5cvFkXznU3377bTFfWuopr1mzRrYT4S8NAKDUZ33P80aOHHno0KEJEyZUqFDh448/rl+//qlTp1auXNmpUktcxQAAIABJREFUU6e2bdvOnz//D3/4w/Dhw6+44orp06fruh4IBC666KJly5aZpllQUNCoUSNpxq922lLBWuZf5Ra5g3z82/0RdRwnEAgUFBTI0OI3/VlnPzGWFQqFtMLqmmJIRbLQIhAIyIR3sfVBchxH5j4liRZz/yV1ci3LKp6f6C8PK87jrIpnVBvc4jzUruvGx8fLm3JS31IM5AmqwVWxPV85rQUFBbLQiHl9AECpz/ryxywuLu7//b//9/DDD6scU758+XfffVeyVOXKlWfMmOH/y/fcc8/JX2LXddU73bZtn5m6kpOTx48f36lTJ1Xt8Jv+7fQnsIiq/WJICZLGrr322kqVKtWrV694goI8TbUeOqKW/TclAbR27dpjxoxp06ZNcR5qtaNzsZWUqKTreV6/fv1s2y62ICgrYVTQL+YFo4ZhNGnS5M4776xUqVKxPWU5uREjnOIZQGqaFhsbe9ttt9WuXZugDwAo9Vlf/pipP2n+v23+ubSIu6k7yH3kdhX0Ix5t3LhxxXlc1HClmDuWSJmvpmmXXXbZZZddVvzBt3hGU2cGwSpVqvzjH/8o5qvff3KLeUsHwzAGDhxY/Je0VrgmpPj/rwkEAvfff38xDzBU6d0FaYYzatQo/sYAAKIh60cZVbFjmmbE0tgofsoyo5+cnCyzv2XnLHueFxMTE/V7t6lhpOM4tm2XnclmWWXuX/oPAEAZirX0fj6TTATK4oFt27aFw+HmzZtH/bOWie38/Py1a9d26dIl6uO+mvFdt25dtWrVatasGd1ZUF3Vhw8f3rp1a7du3YpticIFfMqaptm2vXjx4pYtW6alpbEbNwCArI//NMNRneajPiKopyzrJcrC1L6c1nA4bFmWhODofsoRXaTKyLs36kSXnecLAIAfs1xnT0U/GQ+Vgbf+5TlKSxxZyBj9l75haJom25pKC6CoP8VqPYa8Z1V2gn44HKaABwBA1sd/UqDkP9d1jx8/furUqf8+GIiO4Y2/+1Bubq7jOGqBcrSO6OSpnTp16tSpUwUFBRHPN8qeuDq/ubm5J0+eDIfDEdfzBVmw+9udWc/zZI826SQrb2XIy7mYtysGAICsX+LIws1Jkya1a9fukksumTJlim3bEoakR3j0PV+Z+3Rdd/369a1atdq8ebM8X+lhEjVB0P+UXdd97bXXOnTo0KJFixtuuOH48eMRd4iy56tpWmZmZocOHTp37jx+/HjNt2ghOiK+ukrl9fvMM89cccUV2dnZruvm5eUNHDiwXbt27du3f++994j7AACyftklIWDz5s1ffPHFtGnTJk2aNHXq1BdeeEGmRaOy2MNxnJiYGHniM2bM+P7774PBoLQkL/59l4qH67pz5sy5++67J0yY8MQTT6xYseKTTz7Rordky/O8w4cPjx07tn///i+99NLmzZtXrlypnm90VLlIXb482bVr1z788MOHDx+WMp7Zs2dv2bLl//7v/+6444677rrr0KFDZH0AQFlAz82zkLf7d+/efc899/Tp08fzvDlz5nz44Ydjx461LCsqC51VrJ81a9auXbuqVq0a9ROfubm5EyZMGD9+/M0332zbdnp6umzrpvl2Fouyp3zw4MG9e/cOHTq0efPmvXv3XrVqVefOneVEy7qF0v6yVXVKGzdufPTRR3v06LF161ZZXr9gwYJ//OMf3bt3t217yZIlixYtGjJkCDvaAgCiHvP6P5t9+/fvP3ToUNu2d+3a9cknn/Tq1Uv1KIy+ECwZd+PGjffcc899990XDocNw1Ad6KPyKW/fvv3IkSOVKlW66qqrWrZsOXPmzLZt26qnfKE2nPpNNWvW7Lbbbps4ceLTTz+9dOnSoUOHStf5Ytsj+be+htVzadiw4VtvvXXppZeGQiE5p8FgsH379rLJQKNGjf71r38V85bYAACQ9UsKtbZP07Rdu3bde++9kyZNGj9+vISGqMwHhmEUFBS8+OKLr7/+evXq1R3HUWX6EfvpRg1d13NycmbPnv23v/3tzTff3L1797Rp09Ty3Kic8d2zZ8+2bdtq1aoVCARiYmIyMzMlIktZWmk/xerdGM/zEhMT4+LiVM9cXdfz8vLUSpuKFSsGg0GtbLTYAgCUcdTw/GwQdF1306ZNnTt3fuihhx544AE19xmtG3DOnTt34cKFCQkJR44cyc/Pf/TRRydMmNChQwfJT9H3lCUUjh49un379pqmlS9f/plnnpEKEBUZo+z5Pv7445mZmd98801SUlKNGjUmT57cvXv3uLg4NcQt7WdZvScj/9q2HQgE5EuVK1dWRT5HjhypUqUKHfcBAGUB8/o/G/QNw5gyZcqVV1555513+sNfVAZ9z/OqVq3au3fv7OzsYDDoed6PP/7oz0/Rp3r16hUrVpQmLZqmhcPh2NhYfyfK6FNQUFC+fPnY2FjDMCpXriyVWlHccT8uLi43N1cu4GAwmJWVJS/tEydO1K9fn6APACgLmNc/e/DVNO2ll17KzMwcM2bMP/7xj3A4XL9+/WuuuSZaV21qmtaxY8f27dsbhrFly5b58+f/7W9/u/jii1UEjL5nnZKS8sADDzz77LOe58XExLz66qu33367bCUWlZXcnueNGTPmnnvueeKJJxo2bDhr1qyRI0eqcypD2Sg7xQUFBRLoXdft3bv3XXfdNXLkyOzs7A0bNjz00ENReVUDABDBnDx5Mkchgq7roVBo+/btF110kWmatm07jpOQkNCiRQvVfTL6mq9LSYOkn/T09LZt2yYlJckKXf82W9Hk0ksvzcjI+Pzzz/ft2zd69Ohrr73WfxCi7xSnp6cPHDhw2bJlixcvvummm4YNG6YV7h8clVk/Pj6+UaNGbdq0CQQCLVq0SEtLW7BgwenTp5955pn69etH8dt0AAD8JwDQieJMEnr87RfV7Vr0NmRU6xAk2UdcGFH5fGXhppxoy7LUeVcLOqPpWftPqG3b8nzVM43K4Y16V0rOqVpu7n+riqwPACDrl0WqkCOi6aTKgtE6wtEKu9Co56jWKkRZKlIn9MyIH5XvY6gzqAZ1/ms7KiOv/6XqP91q+MryXAAAWR8AAABAqUQfHgAAAICsDwAAAICsDwAAAICsDwAAAICsDwAAAODcsG8uShZ/b1Npf37WVlERGyEVSctI1V1U7TBwLg+rvktjYyYAAFDCMK+PkkXyveyCpHY0U7f7m/2rOF6ECdu/t8A5Bn261gIAALI+cE4cx/E8zzTNUCjkj/iab2skGQZohdP/RTvMMAzDtm3tpxvN/vfvksTPpD4AAChp2EsLJYt/5t51Xdd1Q6GQ7GgrQV/dIT4+vqCgwLIsFf1//Y+Wf4PBYCAQCAQC5/Jd8os5jpOfn5+YmEjiBwAAJQfz+ihho09dt21b0rxhGKtWrWratGmLFi06dOjQsWPHdu3aXXzxxc2bN7/xxhtd17377rtXrVpVtMOM7777LiMjY/369ef+C2ua9u2337Zp02bRokWcQQAAUHKwNhcli+d5lmWpef169epNnDgxEAjk5OQ89dRTderUGTp0qG3baWlphmFUq1YtLi5OTaVHLJNVdTX+9wo0X3FOxDfKAoD169dXrVq1adOmZ72//6H8/8bGxjZv3rx8+fJnfkkm/iN+BwAAgGJADQ9KxwAgOzu7T58+bdu2feGFF+RG27Zd142JiXFdNzs7OyEhwXGcU6dOxcTEVK5cWdf1Q4cOaZpWpUoVTdNc15UhxOHDh3VdT0pKio+PN01TBX3V9ufee+9t3br10KFD5XbHcXRdz8/PtywrPz8/GAwmJiYmJyfn5+efOnXK87zU1FQZBuTn5yckJHied+rUqcTExGAw+OOPP8bHx1eqVMnfU4isDwAAig01PCgNQ1Jd9zzPdV1VUq9pmmVZY8eOXbZsmeM4w4YNmzJlyvDhw7t27dqhQ4eZM2c+/fTTPXr06NChw6233pqfnx8IBE6ePHnLLbdkZGR06dKlf//+e/4/e/fzat121gv+GWOu/Z5YHvWcqEQ5mFg35pgfIlTdKMnRkETijxQoFW1USlAhYsPYMQ07NkIagmhRoEjdhnbif2CijSAIgpSo2JASRSJKbipXRSIm15icd+81x1ONMedYY831HstbUNY5tz4fJL7ve/Zee6655trrO8Z8xjM+9anWWo/yfeq9p/BPf/rTL7zwwgj6y7J8/vOf/97v/d6PfOQjb3/721944YUPfvCDf/VXf/XTP/3T73znO9/2trf9+q//+rIsf/Inf/It3/Itv/u7v3t/f/+BD3zg537u51544YX3vOc973rXu37v934v9tokLyUAIOvDE8wNLtd1jYjPfOYzX/jCF0opn/zkJ3u4/9jHPvYjP/IjP/7jP/5nf/ZnH/3oR3/qp37q4x//+Mc+9rHW2oc+9KEvfvGLv/Irv/Kbv/mb73rXuz74wQ/+0z/9U6+uGf7hH/7h/v7+da973dxl/+Hh4TOf+cxv//Zv//Iv//Iv/uIvfvzjH3/3u9/9lre85Td+4zd+9md/9pd+6Zfu7++/9KUvfepTn/rCF76QmZ/+9Kc/8YlP/MIv/MLHPvax7/qu73rf+973B3/wB/3GghcRAJD14QkRf1TP96ac5/O5T8b3//r888//xE/8xJvf/OYf/dEffeaZZ37+53/+277t2z70oQ993dd93Wc/+9n7+/s//uM//rVf+7X3vOc9r33taz/84Q9/6Utf+sM//MP+sMuy9Bqb3//933/uuefm3j6jreeP/diPfc/3fM/3f//3f/M3f/P5fP7ABz7w/PPPv//977+/v//MZz5zOp1Gic66rj/8wz/83ve+9/nnn//BH/zBf/zHf/zTP/3T3krIqwkA/Fsy0cjL3UsVuC/LMsrfe3fO/sWn0+krvuIrejOf8/nc7wD85V/+5d///d+///3vH9/yuc99btTr9wdsrX30ox/9gR/4gTHGGO2A7u/vn3766V52/9RTT/X5/mVZ1nXtCwb6jxuP8+jRo/G9feQwVuh6QQEAWR8uxmZVY659HgOMv2Zm33B3zKC31pZlaa0988wzr3nNa37rt37r7u6ux+7PfvazfQnv+BF/+7d/+zu/8zsf/vCHDz9lDv2j6/88FOkPeJi2P3TgsTAXAPi3p4aHV0DQn7ezHUU7I83HtL1uz9wjUo99dp977rkXX3zxL/7iL5Zlubu7K6V88IMf/PM///O+3rev0P2bv/mbZ5999uu//utjXw8Qew/Q/jg95ddaHz161L/rdDq11p566qm+ivcQ5efp/H6EyngAgH9L5vV5Beghu9fkjFn2MdnfY/fDw8Mosu9fFvsmuH2Q8JM/+ZPve9/73vve977lLW/5xCc+cXd399rXvnaE8sz8oz/6o+/8zu/8mq/5mkO9TWvt4eFh9Oq5v79/8cUX+/BjXdf+X3usX9e1H8w4tn4w/ctM6gMA/8aWj3zkI84CL2c9It/d3b3+9a9/xzve8dxzz41ymm/4hm/41m/91qeffvqbvumbvu/7vu/555/PzKeeeupNb3rTm9/85j6F//rXv/6FF1549atf/ba3ve1d73rXw8PDZz/72Xe/+90/8zM/8+Vf/uW96L9P23/+85//oR/6oWeffbYH/TFyWJblTW9609vf/vav+qqvKqU8//zz3/3d3/3GN77xdDrd3d294Q1veNOb3vTss8++5S1vecc73vHMM888//zzb33rW5999tnMfPrpp9/61rd+x3d8x1d/9VfHfp8BAODfKEdZLMjL37zd1Ziw7zH9sDnumPIf1fa9gn/Uz8xV+HMB/bzN7fxl/a+97n8+kjm195/SWru7u+v7ANxulDsfkhcUAJD1AQCA/+dUFAAAgKwPAADI+gAAgKwPAADI+gAAgKwPAACyPgAAIOsDAACyPgAAIOsDAACyPgAAIOsDAICsDwAAyPoAAICsDwAAyPoAAICsDwAAyPoAACDrAwAAsj4AACDrAwAAsj4AACDrAwAAsj4AAMj6AACArA8AAMj6AACArA8AAMj6AACArA8AALI+AAAg6wMAALI+AAAg6wMAALI+AAAg6wMAgKwPAADI+gAAgKwPAADI+gAAgKwPAADI+gAAIOsDAACyPgAAIOsDAACyPgAAIOsDAICsDwAAyPoAAICsDwAAyPoAAICsDwAAyPoAACDrAwAAsj4AACDrAwAAsj4AACDrAwAAsj4AAMj6AACArA8AAMj6AACArA8AAMj6AACArA8AALI+AAAg6wMAALI+AAAg6wMAALI+AAAg6wMAgKwPAADI+gAAgKwPAADI+gAAgKwPAADI+gAAIOsDAACyPgAAIOsDAACyPgAAIOsDAACyPgAAyPoAAICsDwAAyPoAAICsDwAAyPoAACDrAwAAsj4AACDrAwAAsj4AACDrAwAAsj4AAMj6AACArA8AAMj6AACArA8AAMj6AACArA8AALI+AAAg6wMAALI+AAAg6wMAALI+AAAg6wMAgKwPAADI+gAAgKwPAADI+gAAgKwPAADI+gAAIOsDAACyPgAA8HJzcgoA/n/um77xv3USAP6rVDLTWQAAgP/6qOEBAABZHwAAkPUBAABZHwAAkPUBAABZHwAAZH0AAEDWBwAAZH0AAEDWBwAAZH0AAEDWBwAAWR8AAJD1AQAAWR8AAJD1AQAAWR8AAJD1AQBA1gcAAGR9AABA1gcAAGR9AABA1gcAAGR9AACQ9QEAAFkfAACQ9QEAAFkfAACQ9QEAAFkfAABkfQAAQNYHAABkfQAAQNYHAABkfQAAQNYHAABZHwAAkPUBAABZHwAAkPUBAABZHwAAkPUBAEDWBwAAZH0AAEDWBwAAZH0AAEDWBwAAWR8AAJD1AQAAWR8AAJD1AQAAWR8AAJD1AQBA1gcAAGR9AABA1gcAAGR9AABA1gcAAGR9AACQ9QEAAFkfAACQ9QEAAFkfAACQ9QEAAFkfAABkfQAAQNYHAABkfQAAQNYHAABkfQAAQNYHAABZHwAAkPUBAABZHwAAkPUBAABZHwAAkPUBAEDWBwAAZH0AAEDWBwAAZH0AAEDWBwAAZH0AAJD1AQAAWR8AAJD1AQAAWR8AAJD1AQBA1gcAAGR9AABA1gcAAGR9AABA1gcAAGR9AACQ9QEAAFkfAACQ9QEAAFkfAACQ9QEAAFkfAABkfQAAQNYHAABkfQAAQNYHAABkfQAAQNYHAABZHwAAkPUBAABZHwAAkPUBAABZHwAAkPUBAEDWBwAAZH0AAEDWBwAAZH0AAEDWBwAAZH0AAJD1AQAAWR8AAJD1AQAAWR8AAJD1AQAAWR8AAGR9AABA1gcAAGR9AABA1gcAAGR9AABA1gcAAFkfAACQ9QEAAFkfAACQ9QEAAFkfAABkfQAAQNYHAABkfQAAQNYHAABkfQAAQNYHAABZHwAAkPUBAABZHwAAkPUBAABZHwAAkPUBAEDWBwAAZH0AAEDWBwAAZH0AAEDWBwAAZH0AAJD1AQAAWR8AAJD1AQAAWR8AAJD1AQAAWR8AAGR9AABA1gcAAGR9AABA1gcAAGR9AABA1gcAAFkfAACQ9QEAAFkfAACQ9QEAAFkfAACQ9QEAQNYHAABkfQAAQNYHAABkfQAAQNYHAABZHwAAkPUBAABZHwAAkPUBAABZHwAAkPUBAEDWBwAAZH0AAEDWBwAAZH0AAEDWBwAAZH0AAJD1AQAAWR8AAJD1AQAAWR8AAJD1AQAAWR8AAGR9AABA1gcAAGR9AABA1gcAAGR9AABA1gcAAFkfAACQ9QEAAFkfAACQ9QEAAFkfAACQ9QEAQNYHAABkfQAAQNYHAABkfQAAQNYHAABkfQAAkPUBAABZHwAAkPUBAABZHwAAkPUBAEDWBwAAZH0AAEDWBwAAZH0AAEDWBwAAZH0AAJD1AQAAWR8AAJD1AQAAWR8AAJD1AQAAWR8AAGR9AABA1gcAAGR9AABA1gcAAGR9AABA1gcAAFkfAACQ9QEAAFkfAACQ9QEAAFkfAACQ9QEAQNYHAABkfQAAQNYHAABkfQAAQNYHAABkfQAAkPUBAABZHwAAkPUBAABZHwAAkPUBAABZHwAAZH0AAEDWBwAAZH0AAEDWBwAAZH0AAEDWBwAAWR8AAJD1AQAAWR8AAJD1AQAAWR8AAGR9AABA1gcAAGR9AABA1gcAAGR9AABA1gcAAFkfAACQ9QEAAFkfAACQ9QEAAFkfAACQ9QEAQNYHAABkfQAAQNYHAABkfQAAQNYHAABkfQAAkPUBAABZHwAAkPUBAABZHwAAkPUBAABZHwAAZH0AAEDWBwAAZH0AAEDWBwAAZH0AAEDWBwAAWR8AAJD1AQAAWR8AAJD1AQAAWR8AAJD1AQBA1gcAAGR9AABA1gcAAGR9AABA1gcAAFkfAACQ9QEAAFkfAACQ9QEAAFkfAACQ9QEAQNYHAABkfQAAQNYHAABkfQAAQNYHAABkfQAAkPUBAABZHwAAkPUBAABZHwAAkPUBAABZHwAAZH0AAEDWBwAAZH0AAEDWBwAAZH0AAEDWBwAAWR8AAJD1AQAAWR8AAJD1AQAAWR8AAJD1AQBA1gcAAGR9AABA1gcAAGR9AABA1gcAAGR9AACQ9QEAAFkfAACQ9QEAAFkfAACQ9QEAQNYHAABkfQAAQNYHAABkfQAAQNYHAABkfQAAkPUBAABZHwAAkPUBAABZHwAAkPUBAABZHwAAZH0AAEDWBwAAZH0AAEDWBwAAZH0AAEDWBwAAWR8AAJD1AQAAWR8AAJD1AQAAWR8AAJD1AQBA1gcAAGR9AABA1gcAAGR9AABA1gcAAGR9AACQ9QEAAFkfAACQ9QEAAFkfAACQ9QEAAFkfAABkfQAAQNYHAABkfQAAQNYHAABkfQAAQNYHAABZHwAAkPUBAABZHwAAkPUBAABZHwAAZH0AAEDWBwAAZH0AAEDWBwAAZH0AAEDWBwAAWR8AAJD1AQAAWR8AAJD1AQAAWR8AAJD1AQBA1gcAAGR9AABA1gcAAGR9AABA1gcAAGR9AACQ9QEAAFkfAACQ9QEAAFkfAACQ9QEAAFkfAABkfQAAQNYHAABkfQAAQNYHAABkfQAAQNYHAABZHwAAkPUBAABZHwAAkPUBAABZHwAAkPUBAEDWBwAAZH0AAEDWBwAAZH0AAEDWBwAAWR8AAJD1AQAAWR8AAJD1AQAAWR8AAJD1AQBA1gcAAGR9AABA1gcAAGR9AABA1gcAAGR9AACQ9QEAAFkfAACQ9QEAAFkfAACQ9QEAAFkfAABkfQAAQNYHAABkfQAAQNYHAABkfQAAQNYHAABZHwAAkPUBAABZHwAAkPUBAABZHwAAkPUBAEDWBwAAZH0AAEDWBwAAZH0AAEDWBwAAZH0AAJD1AQAAWR8AAJD1AQAAWR8AAJD1AQBA1gcAAGR9AABA1gcAAGR9AABA1gcAAGR9AACQ9QEAAFkfAACQ9QEAAFkfAACQ9QEAAFkfAABkfQAAQNYHAABkfQAAQNYHAABkfQAAQNYHAABZHwAAkPUBAABZHwAAkPUBAABZHwAAkPUBAEDWBwAAZH0AAEDWBwAAZH0AAEDWBwAAZH0AAJD1AQAAWR8AAJD1AQAAWR8AAJD1AQAAWR8AAGR9AABA1gcAAGR9AABA1gcAAGR9AABA1gcAAFkfAACQ9QEAAFkfAAD4fy3rZ/+/jHVdIyLTmQH4L5CZEduvUAB4mSj98ykjSkRmKyUiamRGKc4OwL9ea63Wuv1SzazVjVMA/j922v5/ZpT4j5/+67/7u7+LFqXUCHP7AP9amVlqzcwS0Vr75je+8dWv/lqnBYCXRdYvJTPzP/yH/+1//V9+6Su+4staE/QB/guUUlpr5/P50aNHmfmrv/qr7/+ff8RpAeBlkfX7ree7092rXnV6+umnHx7OTg3Av15rbVmWHvpffPHFV73qVc4JAC+XrF/rKXOtpT711FMR5XS6U8MD8K9X+u3RzMzsU/vOCQAvl6wfEaUsmb1SPyKynu7Xh6dqeRTlvsXaO/b01Wb9w6yUktn615dSSinr2sr+Zf1jr9Ts/7X/iPGN46/jA7JclgJffUBm5n5I2y3yUkr/mvmjtPyLK4kPD3L4DJ7+ZR2f1rXWcTb6v2ynpW7HMD9O/+ljQd7814go5XR7RDch4erRsi3HI4yHJz6v8dNL//ZSoozzfDySiGVOJPPy6+1V2M/A9EOWmzNZxl9KlFJKi7z+rjY/wVJKW5da61i22P88H3y/VOZ/iagllnEhTS9TXh68tJvXsV0fSWa262usHl6yLFfPq5QS7eqibdd/3V++w48+HV6Rtt5clrle/bVslXO3V8X0FEpEjLWeh2s+IiJL/5rpYderq+Lmau/vhf5a/N9m1sOb9+Yk3BzLv/gWq21/YSP2N3KM6+HqYph+UP/r8Q0y/Sap+++c6cjq9e+WiJLzQ0XLw4O36VdKP+HHXylZMiMzo+T2X3IpWbJkxrlGqRn9QUop/RkV7Q0AeFll/YP14VFkzTiXWLOdH52+7NGjR6WU2ENItozaSv9YzRIl4q6U8VF9SWb9y6/y/XU+uUqKJWpGiTkIlj2SlZKtlVJqqS1bZA/BGRlR6m0Ivk4P2Q8+9x9X+kFlDwfbg/Tj7982p+FynW76X1tmvQ4lEVHqVRejzCzXkfQqKGXmdHKm8H2soSrxZVfh+HASM0vW/i+5/5dS9kMaR1LzX55rrHXJ7O2YxiAhb5Ng9Ne7n8M95E2vYCnTsWVE1DVbK2UZ6baPCfshxtbvdSlXZ6BlrCXq9orVsmfJ7B2jIqLkq3J7uiW346xx/RqNyHz1xK9C2HocLuayj5v6T2rja8Z5mn9Qv7ouD9IT4VPzJV36ZT2dk8tY6/LWiHKTa9erFzLGUPzys8dlsB99j7mllGitx9zbU9FuU/Ul00e2bJfH3EaSJY5vgTI/5uHdkfMf9vNQS2kto+6D9dIT+M3Ad38GyzrxAAAgAElEQVS0y7fPg9LM8Xruw/7jA+T+jttnB+p0kiNbK9vsRNmPLrdfC/NrOt5F4zv7n7NF/9UTWSL++cUvZmbLFssprodk5vUBeFln/dPpbj0/LKW8+Pj+a1/99d/4uje89rnXznOBmRnRaj1t06f7rO2cV26n6OZHeOI0Xp8VnsN6iUfTnYScJx0vM3P1fJiGPMwIrmv0H91n3eZpy+kP6809h8uD7D83aq3jEebZu/E4h2nIiDpmskspmfvwZWSg6Xj2Z730mc7LnOjSru8eTPOoEZm51JZTtL85hhFSL6dohLXLySzrcehSTnF942I8bLbMPh271Oufkf3WwjQ1/lREnE6nh4eHzDydTue2Ho+wPIyXrNYaWfcTcHVi939Ze4wb91j2732YX45a6p5X9xNe43idtFN/CcZPb/Fw/VLWw9i0tbXWw92GOl9sT5zTLRnTLaO8upOwXffn+TFrraWcrqarb67wyG2Mc3nWpR1ul7W2LssyDqy/poe7JYf34PzS7H9oETHuxmRmKcvtE7x9X4+alvGYZakv9dNv75jdPvfl+r3Tn/K4LdAfZ72+hTLf04uIdV376R0v+uHbY7qV91K3RyKylri/f/yf/uYzn/zrT/7zl74QtSxluT2ZAPAyzfr39186ncrD4/bvXvfG//F/+J+++tmvv3/xfg7KtdbTaWkt+2fnuBc/PrDHx+T4IJ9LMsbn6CGCtxaRV1k8avbvne6t1zkzbfPaV0koI64TRpz7D+qf8f2Y53CzLMt6XpZlycx1XfeqpPUqHE/PaM4rhxqeHq0uZQm5jBFOZp7b44zzdZi4hL9aaymltZizfkQscTdOY0REOWec55FSLY9GropatsS8p5bt1Xm4CjSHIBUR9e6Sh7ZzXu7iSSVSJZ8cEyOiRJa4Ovg1skf8h4eH1trpdJpLOPak+zAPz2o9RVxKTfor0hPnqFA6LcucPltrS72bx5m9UGZktdba6VS3r9zjb95k/ZxuqtRaI0s/5ZfqrNJKvR755OND1j9OlmeeTqf5cjp8TWb2V3Cck2VZ8vqczAObfdTRDu+mEk+NR96fV9svqv0NGA/TcKKcz+dD0m3RxqXev2Ztj/v74pLds8aTqn3KTWHYoT5nWZZa69qvriXmodHtVRGZS13mcH8q9TDUz1rGeRi/TA4ZvR/5OI39DTJfKkup86+mwy+H8UT6IHOfPmgR+S1v/Pff/u2f/YM//t//j7/4k6z1MDAGgJfzvP6S6/qtb/n33/7fvfMrv+w1L/7nx+espZRay16rUu8fn0spuRUNlzUys/aP1D0oXD72Wou5PuQwEuj/v39BlHX7rn77Pk/9R2Qpvbyn1Ggtt6jfWqk182F8Rm932rP1dtd1m+Bc1u2TO3vs2TLz5adn5n2tNaK0to7csCeGlhmn0+nRo6daa/f3j/cSg16vVPcBRrTW1rWNsv6IEuVxPmSUWOqytnV9yD5fOyJ4P3tjSUBERjnPoSEz1+U+etVDL5lqWzl7ryYotba4j4iWre1HNW65jBjU2kOUqJc6kJzLHzIz1lpKLSXWtfVXqpWHshWhbHUytWzF0HV7jaLNhdqRZY/649Vvbc3Mcy211IhcH9Zz7iH1cgCnHsDatpbgvAW5WvcUOA6zRYlSSq61XyPbjY6osd6X0nPtmhnLsuR+JOvaWltbW7bw19Z+MiMfR2St/d9zWZaWo7RjPIV1lIxERJSaDyUixzYUrR1Wg9RlK9SJvcqontfcRqTXKwcur3rp9xOyrxDIpWarpZZsESVqKZk1s9VapgujRNQo+xR/ZpxebK2vUujD5CWi9KFlvyCXZWltexuWklu5ynbwV3fDWrbMttSt7C2irOslCq99RcI+loyIpV9XJUfBzFbQ1Pb59/7VS9uu4oh2jjFanP4wCrsiM/srtv0myGx7rX2JaPuh77+CYu0txe5O+wu3VcllzjdeSqw5TQrE9rtlGkKs69ofob/3pzHM0uv1M6O1Elkj4pn/5mtf+LZ3fu7z//n//NtPPXEsDQAvx6y/ruVVpy//tv/+Ha997vkvff6LpT7Upe4z67EsS+a5ree9srnuC+y2LLLNUi+9FiXHmrZsLfbJwv2j99wfts/dZozK7K2MvtZzL9MvtWZrUaIup5bnKDUiy9JrYMatg7bn7x6qshfQ94qPXtfRE1ipZZ5kzZa1vKpPJO+ToCNfbp/3ra3LUpelPn78YinR56f7gGNEvVprZlvXyx2GWh6VUzmfz+saEae6rKWs23znKNreVwjsaaP2WNaPrbUWucRU5d/yoZaHPm1dtjFJ3efUoy+BKCXGRHJ/+FLu4lI+vUXzeQKylpa59qzZs07EXR9jjAgzpocjSu1LgadbKCWi5Tlq68+8h8JazstSW1tzS4FlWfa52EsuWnMsNiiRrWZeplqXZWntvFfU1Iy11hrlxbLP6G8Ps54iWh+t1VpLaduRRERpLc9LeWpPga1ts9F3/VZIfxY1lszzJdGufch01y/G/VRny3NELEtpLVtrdbl8SylRSllqaa2N6eT+LqnLduMr43iDpfQ68H042lpb11KXUmptuUZElpq9ZKcuI5XH9frmbC2yjptafVBzKUAq2TJzPZcSpV7Wj456pLGWpp5K7aPV1kpds7Xz+bIyvr9BooyUv61VzamI5+oWzdJnwddTqZFZtoL3PoprmW1/J/bxTPbkvo+FW6mXZxqR5zF/X8r2yyRPJcq4HxUlS72v+3tnPZ9LOUUsY51LZovSjmua96HdfjJby/OyLPPJ3O8F7cPUcr57dMrHsT5uzzz91W/4xjf/x//01/1rDnd1AODlmPWjlGe+6iu/5pnXPP7CfVkylkdboqxj1rOUchrTrus29bn0sNa/bF2zlKXWUlqfYsvTsq+LzW2F29rqeu6fwTUiatuCyJpb3U5kLrWs63pec1ke7XGzV1b0yLKljVG4Mj5qeyTt88p9xncMS0ZVQ5+IHQsg+5Bjb36SpZSWa5RWSkStX/jiP+e+JHcUAs0lOuN/eyIrUdZ2PpW6xF6UnKWtmS3LslyKxqcAPRUJrKVlKaVmlGhjXjYjYrk7VDz3SoZal9irm9Z1XaYql1oveyFvZR4Z/flPRUd1JL9e6dRzZ2s5uovsxVpr1LrUJSLq2nIvHJ/mrWM9rxGx1CWWsrZWyqkPDCIiz2styzhXp9Pduj5cLz4ufTlriZK1RMSy9JshrfalvWv2k9BaK2UbdJ32U7fHsui3dlprtZ7K6Wrudq99irmVUWvnaLnUJWNfNp0ZcS7bmuSH/R5EZGau6zaw3Sfp+xgjM+4f92KPU2zj1dpaW1s/nru98id6CU1/Wesy6lhiXMVtzRKniMi2zTG3dU/b/aZWKf3ViYhalraea7/ms9VaT8upDzm24WMvVapbfdrWoyZy7htT+tOtJVopWds5I/q7ukRG9qFKLbWe+ire7QZaZhsLRXopS2YfSpZa+r2glpGl1lKztVqXbJkR65rj/k+tJVsvo99aeGWe95sJZTT+2guQttK4bU3zNlqttdbz+byes6+IjrxrmX1Fybqudan9DkOdl+ZnZumDw2htba1FiaXc7b+g7pdlyYwSS4mSuS0or6WezzWWc6vx+KG85jVfu9yd5mZcyngAeHln/YjTabm7u4uH0trWTDOmtnRjcWRcTUjPg4Uyl+r2P6zrOtov7gkjxzRln9SMyLWtuZWdnEdLvi3iRJS9deMIu/1h5x/aJ8X3DFHHmGSvu815XcFcP7OPCqY1A3WvuMi9J2OJMSo4fKiPTLxmq30dYS3nGvX6C3JvaDQf3lxUvQ9WYj7ts/GV29KCffQy97WcBjMxov9lUJTZ1nXchBkl7DEtD+0PMp+92Jc3jOrneqmGP437MzE1izyVR1lb65UwGS3zdLobL0RmWde2zr2JMmssSy11Gx3NK7+j10xtLZgOzRb3l7VfKvOZ7Mfcz8AYzo0Kjf4Qvf9Miew1M7G1rKlT46XomTVKL3YqUcr54aFHya3aal1LKadlOVxj88ry+bW+rBy4Lnwfq1MOK1xj3/luXAaHZzpeoH4wrUQr82x7llZ60fyhXcx+CyIjtpUq88H0t1hmrtmWuvQRwuV4SmkRh+fy5CXdUxo+ne7mlRKllDYqwfaX7LCGYV6h0f/l/NBiWtWdmcvS/3fZ79eVfm/kdLe01norn7aPwUq/PzA3A9gKCvdFL+VUa23r9sqOgfFWoVWjltrWvFtOPk4AeCVl/Yx1CgGtrQ+nUi+pveWhZ8Wld/VNy7nLrNt1i/3bJtwx3Vm/rNo8dKSpddTMzPHu0LL9oO5hPvcWNi2OBzx/2I9amtjKlWvGmi2nvnzxxA7ll2cX0Urk1mqwtczTmIkcY4vpRB0SYX+0NdsS5TLner388VIrVWue18N6xMPIYQ7rWyuhtR1WG8e0nnJerjAvgx4Jbz7+fUlGO4x5pghbsvWyn+gtEUcbydvTmNuk935mMmvGXvyVdSsfiXN76Jn1cv2049rKq1FoiXFfYip5X6+u+rhsqjAu/jm/9qxfLsXcWUrJVrbZ6O0xo99DeOJQ8NiXZgwO1/UwlpsvyMPVcttVdn/M5fpEbsUpcandKnuZTNnvhmUpx4t5jPQOY5Xp9F6/ZaYfcHgf3V5L82Lcw1PYDrWNOyWXkzxfn//CKCK2OYJ2eDqHN9phJDa+/iUn46dTtI1R+4KN/g43iw/AK3Fef4vUJUutrd+Bn1JjRJS6XM30x9REfLvN3SdJY92bdte7U18yu26ltGVkjL2h9b4hTcuSbSnbYfQ5/rW1enfXV8aNboM194W8Pcb1ZpLr9uHdo/Za8piPy7zGMTOzrWuttdSyB/FtJd+2xDaXPu8/qn1eKuufz1vPnyixLKdeaBH7QsgoJZZa1u2OQUb0hDpi6LIsfRlz6fOOtdasdasnvmyrNHf76T9xzASPqetDN55l9EVs2dr58BRGg5qrE9VyiXIqdYTvsaz2apZ6qSWiN1dZTsvWr7Qv6DxvrSRbbHtv1XrKsmaUyNoLOXJrgr7lsF5GtPZZ9tz+8dSvhMzzfklkZG/ieXd3t1WT76fotmVNP/N5XvcCmL3D5tWoNSKilezTwHsojGx9vemy1yBlrcuU2mtfzP3EfeKmFi55mz6f2NBp/EvrJ3zdXtxSl3Vd+x4F2z2N/b0y2taUqwFhfyOstzfc5nsIY1S2vR1ai+t+OFP7zm3Fy7qu11tEbPuCHVr6tIgspY2bLRGllLu7u36zaF3XuB4rXkL5tGr8ifvWjWHk+Xy+6gTVn07GUpfWWr96s/VOpLmurQ8O280wab5DMqYnpltPWaM/oV7E03chyL6SoGY51WV56b3JAODlmPX3qpJtl5la6ohHhznsS26Iy8334yaXU6X4ocxgL3HOMgpFtm/c2s4cGgvO4TWu+8zM09KH2w4jJR9qAEYH9YhyOu0z1jkdQkS0y8FsDX72mbx57jP32vd1X7uQPVS3tfZFAv1bs6y5Fd9HT6h5NXfbe5DH7Q5Q22rR9dJHfO8UvizLGpf7G/1ULH3+u23/fnc6zZOX24NMtwhaa6dSc221z223rKWs19PGmVlzu6vTT0YtpZWr9qmH6eetd0rm9h9LH7Zla9mLdA7lVYeZ79r3N2s9WkXvkb9NSEc9n89zldFhWeR4gcarPx/hfsyn6eraE/OU/kss++bQde8P0+qlEWRfHnA33QFoY9r70Gxq6rz0hJLu69sgl7Wwc23V4eKfn+/hFs24pTMKt+JJAXc8zWn7sDIazs4LUS49kSJLO26meziAuUnufB7Wdb2/v7+dbp+abNbDk5q6SLVxosbJ6ZVp8wAmM9u6vREuayGuj+RU+uRFRMvMVmvN63tlT3p2sZSlv+n23qOttVaXtvaBeTOvD8DLUX3pSf1ppu16W5x4iZbzx84WL7F5ZL3pQp1X9t1tcjx4RrTWzhEtc+0NEOep5Usd/3W1w1wn0Hbz2GC0A5qLOsYihEM8iqglLksUys2OuZt1rx6ue1F7vYovUfem49OA4dCJfDvUcnVmDifwMACYn8J87+WwsuLYC//6ryM2zWstxrf38DRPBo8TeBiEzHPqp9OpxZqlRS1RS4vWYi03N1Vuj2q+L7G1VCpZ67bIuLVzH1n1EeOcoW/j9W1N/9XtqWNLnKX/X2TNtnXa2ZcK1HJ9Gdwe8+G0HN4vczlKTIU6Tyw/m1/TuZYmbrZ6GP/eB35j+HR7f2P8++2/jDdITKVxV1Pd2zKP46DuMEg7JPgnvlPGd40v7hk6psKj22t1fu6XnSWud8Uaa4HGkpJxMY97Pu28Rsul1KXUGqUXs71U25y52mq0xur/ez6fa6mnUkPXHQBecfP6h0+787qeYpv026ZgS9yVJde2bP29o5RSlzr6DO7zopdP0TlPX6JP3PWwveeAlm2NKC1KW7O1LLXGUjOilVJOy0PL0s5z3Bnrgy9T2kvtQSL2xkGl1Nu5xpsyj9GJr7YWGbksJSLW7Wh7v/ko01rhh4eHETX6MZz3rvC5tl4zcKrLHGt6ConeCSTjVJdYW2YutbcoyYjsQ4Rcs5S6Ly5s03Zjl/XQffFBnaY2Y6zdXGpGnNe11BKlrpGnrff8HvqnMuWe1O9z7e3aS4lY6poZ14ON25n7si2Ura1sFUJ1P9W9LUlmLuU0dpKKLOf7VuoaERlrjYy+lrouW6lYicysfaa05bmVUkqWzDWW07Ke17r0hqSnPit72u9X7LuMzTP018PPteV0S2Ts0jXm/mNvydJXZvcSmD6+iIwSLXONzKXWtrblMj1fs7VSS40WrUW2upcGjYXX/f3Sm8Y+bHsGR+kbZmVGyxLR9oUBvYgrar3ra2QzY9k3sJtvAUVEZu9qv65ryyylrOu28URE1NyGRGMEcj7fz42etkulLKWW6C122rlGiVrnrevmvlURW2fMdj3XnqVEa2VvaJ+ZpUbGYSu601JKtHMsNbOtbZ3HMNsVVfYWpb1d1bS2JTJKLdnKw/qw/VI6n/uT2qcPYu/Tn7XWu7u7r/zKr/zc5z43bm5c9t5e9tXz9VSW3hcoxlLp83ldlmW/m9dKxHq+X+rSC8amIfFpO2kllnq63dJb+gfgZZ31xw61y7K0bEuJJUrbE0BrbSmX3Nk//EYcvJT59i1vWivLtltt3K4EbT3G19G4esxK7p+Xl4YwWza67joy94Ich3c7VXxVlHwdMvrXn7PVukQpY+nv3FWz3Jjnkm+XCR4Kh0bgGI1iLse/TxbOBSeHGqQy1UPPaxDzsl/V1ULDsdBz3mA46+3w5rJfb0T0Cc4RsErLcW7HKOV2HfPVBPx1ZdeYEB1nchuotL02Y1/Y2dYS5fKylYhSWim9ZCoiYlsxu285nJl9s7DDRPiYtK61LqXG/hrdXtvzS7+f821zrrat/tiq18a57TUhpdRSlty6uMS2XnfNzN4RtUXJvhtATDXffbXDmKqvsXUzrbVGLb376fVb7/KHdb9mak4VL5mjr/z89YeCt4e2FXpdZs3j+gIoLffltv1xzrldin0EMMayhz1x5zO5rutyvXA8y9aualw/6xb9L/tkH+qvWmtf/OI/P3r0aHu7xc0K/izjjTvdzasxlbfVWluJzPZw//h+PbcSSylxfY9x3INq7bzf2yx1G5P3NkRtP7el7wtRWuT1TZhay93dqdT1vF9vPk4AeIXN62fGuq51jYxWasnstRPRK2Dnr9zmzGpds83337fdfyKitT5PutVbx75KNCPKWkuN7JOmEaX0zusjG7W4qgXfi2LKIVBed+MpEaNlYZ3X2I1jfljPp+XU2/NtPfj2xpTjPsRhnNCnYOOySW4sp2Vde3+ebavRHlBK7+7dsuU6OoTOywrn6pG5RmKEiUPvnZgKuLcfXkvfJmxfLNHLrreJ9oyYFwuWetlM4KqrZt+RNLaVyA8jeGXUvZp/HiYdui3NPS7HtOgYGrWbuvCpk9K+t8DYmKhEtrK13dkmy4+VLb3BeVtLRpa9L+TcmGUczDauyBbT/Po4gfMS2Fp7283aWtQabc1aT71KJ6Zh0qEOZJ4nbq2NY7ztm3lJh9c9N7OW1gc0812aMTJctkqh8fKV0X40Mi7DpDgUxI/rarxSj053az9lW6Tf7pBF5t7UdGwGd9nAdn692rQOfor7fdODpb/hal36TnmXZvjb0C1LWfr8d9QtkfdGpnMl2HjhHj16NFaHP3kCYlu8n9n6MpCsNc7rOfYNhPvFEdMq+Zy7Du2/grZ3dy37lrzbWv21rX1d7zQSrv232kutyK+1RurDA8ArLeuXWEaOjxKZZY0stbTMU7lM0velqHuDjtJGXceUbEotsV5m5UtOu9Pvc5OZGS22RcCREbHU0j+F63KaU92yLL1Atn8e9/80/jyHnuvGGmsc6rPrcm7r+tBG68GxsU6dWqPMn+7b9qd7Nt0y/T4BXLamMVFiSsMtW7RR0X7bQD2vdgk9NiA/9G287Olboiw1I3KLU6XfZulP4LJr0vUo4tB1Z67QuKoj7/PUU9eUQ1nCYdZ5XvR8VfiR7bakYT+SeU+D/YrrSz63Y6itxTxai4jWasSpl8eU2l+l42LxsfhhPreHoVRc9b7sXZ1aRG1rn85v00ZsOTeIPJ1O+2sx9oXIUnLte8eWrRtUrTVKXadp4IyscXXSthxfS2kxjyLGNlvbG2oanGybC8RoLbp94e3NivkJ1lJqfwNHRG7drkr0t2r2v2TM+8iOep42DepintLeXq7S58LP+9YKrWz7rx3vbl22+uqjlW1YsXeruq6GH2/qQ3nP9qNb6/1wYrwvMmLb661su63Vmr2gKGKppf96uhrj7W+dWpZ9K+c2Rt7lMp7IfXV4jbws99+rv86ZUXIt0165APBKmtfvvc+zlL4zZV2WbZFuid7ccC9p2CfMIm/z3/bpOM22xnWzi7jqDn4sEugjjfkfW2vnbPOPuO38M68HmNuJHNY1zosUe7DrlRtrG8UGlxS7lcDk1cGMUBJTtcyctFprvTNp3PQ67HPD5/O5T2XPCzH7AfcB1bwjwTSHfRwYxJPO3m3B0lx5f5iJ3Ad1W4PCebBx+7zmnzI/4HjWsd8qmUtT5pKn7UfsLS97DVfUyGg9Ry57r5vrFvit1n21c6mHwqerJolbHcgTOt7Mf+6z8v0uUOyT0HGzHHa+PmstLc+ji1GpWfZXoS59jUp74r4Nt1m/9Oc5NbWctlG79MTJJ71rSvZ163kYuc3vwVHZsp+Ey92hy7dsj7S34om6RGbLmhFrK71zbrl6q85rYa/GFdNFdfurYN0v+9hfrLrUwxvnqqLsen3w9uc4LthtbR3rs/sPqrENd1trubbI6zsDl9NYbq/qcQmVPPcmsZFLtMt7cP590ku2DrsNAMArZV5/Ckb7tqCtV4HXZW19xWfZ1+GVktv60aumdS1L34h+nz8+TKzOu+3sn/cjIrRt/8rMrRylb2eVed576pVSWp+bbFe7it5uJjWyTi/bGOOBebepOn5en2ddju1u5tnNsfVs79SfLW/r4GPfZij3ZcIxFSO185qZyz5BPWfKUUJwnUv6I/dNo9r+p+1szlPa82hnb2zabuNgLy5q2aJEa/uGtNt+V33Stzys5956Jbdhz1rKNhc6L1q4NFTZSrTXuKyOvTSDn24g7E3ue0v4WkrJZenJtbZspbSI1stCxhatmWuUVkutfU+FNUtErms/xXUblPbCjK0qKa56w8Shj3u/cPYtGfr0dtZ+yW6LTbYbJNszib6keL/sLwuUt/tae5PWzFpK9OFLbnXn/YZQvwj38cSeTUuWfhJ6cUlv6t/GLa9LRh/Dhn6vYLubMBdK9TsVbb9BMg+3+heXsiz7tsNZau3lU/t+d1uP3SijAi/3HqeH3lzb8L7E5VZDtl5Fto2xI6JvpbxtDxwx9jCI0pfSlrlZUP890O8TbpdWqTdPsEVst8j2fZrP83KaWmtG67+TWrY2rWq4XAolSykt1xZjQ4k8dPdqa9YaGaXv6ZxRM2M5LbEt58jaN8fIyJZrrut1ayMAeNln/akAes0WpbZ9jrnWmnsXysxsmUuppZZYr5ptZ+bpumjkdm5ym/W/mvKv1w3Io+7rI1tr0XJZlrXkKNrpWzs9Wk7zvPWc4Oc9PUeFUZ+8n+f7L5sx9X2vMs/rWutVgUHuM3il1oxYI5eeirakeFU5ndOq0JxGCJfmjPuahfn5xpP2Ad0msbcva5mxVTrlls5bibjeH/eqscxUcT43a8/oJfFZay3LpfVKT/9blca+S8A4S2vrS2avelxeXuW9uOMy3siIpV0GbNt2WiVby7WtsfZ/aHs1+dIjf7ZeArTHvnZZ252tL+29tPyvNUqpy5Jtqwrba8Ni2/AoM6IelkBs09JLze14+rz+fia3nZKutnToA9G1R9oxBChl2abG+85xS6nlYVsbXUrsg6ut5PuSly9XbN26GV2Gwb0P1Hi77ddP77qzBer9upqXemf2WfwW1834S1kyc9sWoKfspVz2wSqjB39GZC+J6b01b9+th13ALldpf4O1fUHOPgS9bHZRc13XyEsNTmuXVrNjqW5vwN9X6C7LqUSN0i5v6ujD4LYfyxN2Fy619JtEdSl9f7eaV5s998Fd6fvVxXELi60Crda29fbpjalKa5mRZSmttYxsEbX3j8qo5TRu3wHAKyPr3+7iNG+xGdcF5Zdb7X2NXanbjP5LPOBtNXwppRdDX/bUvJ6YP+yBNbrulHbVEf+w9nTUeMzPYoS80ZmkL8kdM/21nPZtkq7qcw717qWUc2+lWOq20q+OWuo47JoUU/nPvnJ0+4feXSduugPFVa35FjT35ZhX44qILKdlnZtjnpYeLXtnw2VZ+k5e24xvLWtkm16Rse7ikBG3DpjLvt1Va6e6HAoWjm2ItpB8iU3LXW3r1hCzD9juz497k+LigJwAACAASURBVJxeGn4+P9R6GpPQrbUeOudtAQ5d4fuT2hq8rOv2v7WMxbh7q86rRkNjTW1/mqfTqXfAvK4yPw56D3cDaq1rO4/rat+Fd9wM65PddZybfg/mtFyG0D3qX7+CT+i1X8ZIeJ/J7pPu81Lj+VDH7aD9u0cWvy5dm0rmDo2hxsKbQxuomFetXO9icfxdUbKPP/slN07++XyOaX38YSFKXDdyHevX1/O61NqXJi+1LrU8rOeIONVHp9NpWZbz+VzaVX+qbVHQ9W7E/UqYr6XxPuvv/dz2pV72XwjtMJIZo5F+Hk6n07o+tNZKWSOipSY8ALwC5/WnTXpKRBkt7eY2jiNk9A/jyDHHnSX20ojrMv35M/6w9dK0J2Ue9oS6Xbrav37vn5OH5a03s87tsCrgNBq57PFoqutoe6X3OmY+eyhaltMYeCzXa/IOi0Hn2yNbgixxqNXpia13CxlRey6zmfLftux5TGTG9ULJsTT20IwlrvfGOlRRz3sD1VqXKK1tO4r2RvK5XNYMbAFuvdSW3PY2jX3Rw3gipZT14X5erLmv6dyarJZST6dlXVutW7fQkfUP1UfzWKjWuq55PfjsRThR26U70GHD2u2lP516xn14eGgl+uZTY41EadeNg/aFB3vdfNYt1u83dPrigjr2lKgRcdrLfsbjnM8vzuuG+22xuN6y4JD1L9m97FfF2p64aPtJE+0lovQh3HU6bzVLa9tS1LrfGuo7PPdSqJi61B9K78bL2puMxnb7px93yWhtbf2CWVuLS1//87qupeZtsj9sdnHZnbffz2ntvA3IWymxLEs5LYfrYVnq6Pt5Pp/7u+nyILWU2Da1nUY4Y/SS+1j31Fpb9021al0i2lXLrCwlo29wt0Q5lf56Z6klMpaISDU8ALyisv5Lpf/bUDKVsT9h48/b3XZvu7j0xNkjwsisMa1fPCw3HLO/5/O5XTX12ULA2trDaKHdP8tLzlm/J4O5LU8ppa2j1cZVm8V594BDO5f5LseWSmvt6afl3qclp8Y9W8F9HfsRjzw4r6qcF1DeTp/fZv3cz+rcieiJL0FcFwvFzQbGhyFKtCx7osvMktEy46ahzdVfa7S2LYro9yP6pP6hR2r29u1XHS0PCxV6YK2trZl9T7RLs5vDXZp9ajwiYs3sy2V7QNyf9Xrbfn5ZlvP5Yb6htMX2eUfY3EvZp5tFLZ8wod5bV83djZ54f2wMz+JmL4LD/Zyp/U55qdtuTxxYHi7R6V/aPlxsYwVIKUvE1XL22G7j9Bs0maXfW+j/srUVajfPq8a8J+6aW/1ULbG0bKVeLaS57WTa17yOrc22f9/37+uPvK7rMk7aeY0lltPpidv0Xu40Tr2q6rSD9XyibicRpvfr8d13vIqiTBt+AcArJ+uPDedLaz2uXpfRZ2ttb6Kyz+zdbKJ0G9bnB+9ha/Tzmbtn9hw/h/J5p89SeibI83nNvshwPc/zdmtr61QEvCzLej2vP+/9NGZb47ye17XWejo9iojzmEvfv7hGKWsre+PC2qKvkd22rc3eQfEYgsuU7fYwsT2RPaTmoTH81Y2C6/na2+5+W/n7ea17YXFE9JcmW/aIvLVV2W9ilK3ZYpmb/MwJ6TJIOK/XG8RmrXWseN3KM9b7S9/SKMuydXkcy6zHnZDufD63WNra7pZTtljbWrf2/zFvvDVXlczpaoqMS28VP3ZFaFtB/NZosrfF3E9gm7cc7pmy7w7WW0aOPx96K2XkPB7r/RtruYvcCp/W87adbW7z1qXWZVRsXYpkytL6yvb+QpfWot2+1leD4ctVtOXXuj/mYfvnw0Bufvf1YVJu5VuXgpx5RfXcDXYboWXbA/0YWGVfmb3fdbkab8zfXmvv+1rP0wZqh98eh749c7+sbVvuvuZkdGCtY0C+309YlvPDw+OIuixjLcf/xd7b7TiS5EqDRtIja2a+Pdj3f89zpivlpNle0N0VUvbsAnt1ChDRKFRnKTNDESHJSNrPLWBrSzKkOMaat5nFlvM+347e2qTeMT7fH0x989+CySSp+1j1juZTn/rUpz71qT8K65eZQS6ZKXxElQGMCFNmzvbOO74fDcH96ZO4PuMbhJ1B9fGRjIgGWIe2sQE9qo5TO6poJzE1q2re0LBv/jmK+eJEburJKwuSsh6LnXJY/mYtcxxjZM5mV4/RM0g85uwOZHi4O7LQSDmUEoiIMAS3AUirSOMaZ2J5gIukXNzxQ1VaWOdqeEpqhIAi1QkG5CDcx91r8tBOFtjy5fsNoC1UbERD/A1J8bt+uy+zEBhkuvC1gd12OtoT3Ov6qiqFE/VsSAxy+PDKojCaFoJ3j6NDjBljSCWYMFgFFYrFfJDauuonXd5QzL70VajuHAKsAihYVppZ5myfGOOTU+4eZuvOMTNDdHYpLPtIRFp0pkFvZsYYQbJaXNt/smxrjvvn9FMoKz3Tek+z8MwtDrMOfxAZBormhidjPwQZw2G26SULudrOWZOJER4CQbm12JrLe2qzyLR59mGOcElzzhe/SzO0+88SVatTF0wYY/z+/fvWKJa7d5N87+X2n0uG3CiepcdjUnld13qw/G4Fe0fqB5dnv7hM3C/wBbGLKFYWdhTfeo5V06p/SB/V3cO3b5JUxghQ8zG/rsuP8ZfZnLPfXnjkBIQEDxdOT4Kr12W9K5A8nJLFkBnNjMKKjVN3FC6cm+q0AqvfGdbhCRRpJBXwUo4YsNBZghl+rlw+9alPfepTn/pfh/WfU66mYZDuQzKSLjeMKm12wDIdbybAi9/FTc12PPUOJWZBhMxXkslCHk26aGkjl/dL7ZFb7lG5V5UIKruFWBv8rRt4Otuw9pjTuyl4FMwwapxRXyY8Qjs1iUKKRjkWP6Fh7h5G8jzfu5j1QKi3IetPY+855/regrVLO2AyRxyUcIdTL09H7yrGNVgVYn2lHGGyPmctuhDqOAmtS7b9Y8jlXNnM5meeanFy7p5BO0Wo7gPpcwYyJ1kUKBiQ85ukm8vXlPo23eeb52kDrKpOaF7cGUnd3S3ZN5ZF0nJxxcmsXbPaoswsawKIcLM1biU15wSw2Sl8y2nqP+ecmdnRrSf77M0/qru12xTY9v3M44sjGkX8yKC9D5bFEnHsPsnq3m1f2WeC2Dlg3Ej8O4YKb279pxeqqlvy18s+5Mia3xhxlEqMCPMYl5Nj75r4Nvi/qzXefs7x+z/fcqD8/bY5s3OuO7MbJavFmbK+DUBWVrtjVSZv9gD3lIC9OVv9J7Wa8FtuMSO8M/36set96eaav98ojjbjhP7Zdh99uQ26u7id/w+y/9SnPvWpT/1Zc/09z4QdsWK1gk3tYidZHPTZ0IF/671zh1Y95j9Ru2d13sD3bjd5THKk2g6b2h/Jymzg4psW8sArf103rL+NC22HN8EMaPy0af09CwfTrHf0SQF2Heo0AFUaBFx9DNY5O8eZtAo3feEbNfx2TvgkSjTk5Y1G3OhtqXgPaUT3rcWa09/MNA/m1lJGl7muG338fjD3PqRdep5nqfcEtIM7U3LBDRt6vliyrGNZT7bjklBFCpXz91//BvCPf/zDPBpC3exu/I0evQHcElF387bbsy29WBlnVrWt6vcsfeUzsHOaBUBTI+KK3h3lvsp2R/l3btiB0Y/Hoz1erutquee5G9c36gbEFacBwNbuAq4ekQsAOo23/d6XI6TBnsi+28XRfCS82OHrLTj2jefDor0ayyycajC9OdK8iiU2Fn/JOWadIIHhwY54Ayj4bSFzf3XfNQnbuv55a76ZaN0fto6kyNt+4Mlha9mHBMpEuME9VbipKY6WhkeOv5ydYK5j1d+vyogYI3zEY87M7Jfeep9bplunC9vvWqi+nfbNuUb89srJM7xkenzqU5/61Kc+9cdg/Xdh6J4/mpnAjWXnayYr8CohfUOiDfQzs4esxzTm5eN/f+TfiD0NKSzzOWfNTHIJX9sUsonva0sA4xIKH7owfk7HAaxcYCAiRlxQAYiAVBTGcuJbOssRPsI3e2I96R33A5NLCJiqbFiEa6WJvaAD7RArdS5VhGopX3d79Pfs3xdxsJ6e92/qTBptDcL1Bss8YE/XFAFkG6QYrmuYGSzMzALne7/i61DPhZo5xxhHV7p9hHqCu1c6okk+/Ne//gm5ua8orU36v+cWHdD2yDyT/p6SZs2j22apIxYaTHfPQKWkVsQe5cDmaAlAzviN6e7j6i9icNlunrnvGONpp7OPp++inouPCBXvpqv8kQi7m+Ie2Ns9t8vcj0MLt5Dz9Zp6RztJxzWoAbSRq+U7l/fumxQRcbq7m0KmVQQAPGlmtHX/m5t5tJzl/PY2s+9neuyV7jcdboanb6/rnxoSkkW6WW9x7rLpTdaq+07A8cxiOyKEu8LYRO+f7yY3bL7+fZM2xtjHBI8VEGG3NMBeKD0ej6FrtQfMtZSj+jghLh+qMFbpKaF56vJ/iqdP1w186Pqf+tSnPvWpPw3rA+Amw+g+xrOe9rZSrVOQ0NlJ26dSN9zZbIue0xkNEieLBkkz5wENdfb/FDKPy37nYpIEnJQIdNIQHDJSLFJCdo6RkSGyZFr59j2IC/r2fnkG7rgBBZq7wCCaZC9xsJqkXPUwmNSQAywrD3cf43J/Mdy0nXd1VxgfWHD3VZRAPd1LM9M6gtjvVuvCD+Odv/37AVL9DWuoCgasbdKPBypRQLQzSZusgyUVmW3MMkY85coBtcMR954BBQH+wic5zO9m2pyBMQCEh18AinVmn6e1Oxe3z4Ck0lERLAeYSjQfpk9IzsRSO6xJ7nKSMRochs7YDYc5YBhrqk2SgrsbwAk2B73/bAB6JBz3yW7/03Vdbl7g2wz7aaVvZX52Nbb5UVtHjo7QeraLsqeE/bl3Isy9uex7MwBt7e+9nSbrZMQuxGy4r33s5rpDaNhaDhyrVkmxtfK9vrgLeQ+35wD9+xLg3rrfKVi7aVcnMHDh/lbIr4t+9Pf9E5Yjvjmgyt1IVAJ3Q14YbHgAYlZrfi3W67QVLPfXmseI0Nm5PeW2DgNEQ7WMXjHCYJn1lpjxfObP12yZhSGAZ+rWW8gd/k4x/6lPfepTn/rUH4D1N5/EHC6DSNuUme/H97///d//+ud//etf/9pIwn4Ot+4Mgbv/xiHvjjF6z36EpyZU5vnK0zpdqFz+9Q0IWNpAyCsPRSFIm0lbzHIuN5imN1u8kDfajt2xtKshL0pFgwHh9Gthh2qmu5m59RwxArh5+PQX27jzuq7G33ePvyc+cG87fN8JwYtEvp4plyLCjreN3Z0l97TYwl5CzdxHz7kjOrbUpMT+EZJkZe7Ngw8PczHZatTFgAJpPbPWiAE3Ukax6GOxdHw4ahFmDkeCzNv0t+2LzNy8p86ynNlazJWptOWw947uUQ9DnITXqiWOzfnobcDj0cP43ny4JHkLXsczP5W+1dL19TXI6aEIKz55RnfVOLY2o6H/pug80X9VwTwiDgh+DV6wBUmXqqXBoguQzN07/LZR9ePxWByVVwdSvKRf4W7zSiVujCn9aBLO1w87H2ZZdY2xOV3GbBfLGw1s95n9o8YY7X9fZFzjdki6rVneXXcOu6yeZjsiyUrv7r1yLyiemWgHfy+ODav/vL0zBO9qEOjbM2CtoHUtA81l2G+WmWspsULCAKDtAI7Tl9lyIppztljna1wjrlovdJN0XddbBARAs82CA+7N7XF2sr3DcffPaP9Tn/rUpz71p2F9uQsGmljKokY45YtxM/8d/G31zxDUmAaAA3wZel0eZzXPqjXVKwJwNUaZVTTIqGFO8jEfpSJp9CqxkALgIkh3H9/f3wFzt5xNCDGSQYPAakgQg56zk63GAtybNpArEWwUGeNq4bG5INdDBZk7jR4Srjmt54IRhtXNBMsqrZGrLlPpigG5yZUaY5xJ57bZAfd8vTEB+zyEU60etVuYl/369WvOicXuprZTI/oYzIsc5mFOsYpYqaJAmbmTAtzMKv3FW53u+OrJqxYmLlgjy3+ICAsQVXW2EwAQcjOpWDSDCzJFWEQ7pa4ZasPiqjJzjyAkgsbVDECSKtN6qVElQ1WJ5uZGYxXpLmP1SbPvybhChUqEDSZHGYmsch+VMvO/HjXGcO8QN3VurtyEcvf8Thnta5RZAWa6vmL882qF55z/joivr6+4voina2ffmS4Y5QZjEYrruq6ryLl2DYCWC+TCwcvtCObOAmyN5E+6nFFfMapKkNyqh8Qvk/K2jJLA4SZkD5IjXnZl97zbRZujhvm4vtTsdkN4qFZ2QZEi/XK3QRGNleOplFjuN8A1xvz3v1X19fW1Nku2efBA3hxstwpc/d8V0ZY43W2JerC10VHF1uF0ywB4w+aTgDxLZqiCYcw5zZyoqlzctmWzZcvehxxjDKJXaqwVRf3A9xjDzZu1VlXiLz89NsnSYVkB8BFQZHKMq48Khl47LN2zmZvRLgArJmK/PE+LWFWGtVCCuyO6s/2weT71qU996lN/DNZ/TrlIguFBUtCIICLNIy5zb0xxeMzvUtHt+DHnvDt+YBtfnLFuYw6SWZmVkIGqFCkoqtim8A8+TEZ5wRp3LW9NWRWqCBEwQeShFFdErIzW5YwoGuGGbPmkImw+MtwNMpc5hgKAiv2ve17YI0tlTjMbVzCbnqIe/bp79xKyhnLUEmi+kB98wzX3scaRN7OXRUZ/Zugu8/4mOamH7y7aixzw0FHO3HHxmG+VNZuObwaqpGplp5vT3j3+Fzso220JUmdF2YghoQqZMlit7m5NzCXBRIilPRSmwMqqopqxDWu6h6pNlgQJjEeW5MwSUcL3Xw+DmXxWLlcecrUJbJJGzJQZ28xGMhpbChthI5xSPQruFvALtHpIBsXofQsfj0eo3B1x9b16BrQ9ZHd3gI1l92pAJUJy+M16xWxFU/lqfmRvnP7nFB83Jeiilklsv0b5spR/Mf/520i1n1Fo923S7WHYx6k3RfJd9Wtm19fXMu788VZw2+HsgIIbh6dfy7miCdaEflZS60kZrARWntdgVUkphjRz0qzI/i1NZZKcfcO38W8BJpuzpnGM0Qc+rtFNbE3GcIA5M8KJSdJd47r6ycft1cc5ebsE7mv2/0ZSOqKUnyqFddpPxtznY+RTn/rUpz71J2J9u4N+O14fYYavccX/9X9TCV1uI8l2qWDl9sJfH4ftZHIiaRrNv9lxVM228lxb/qSWM6RDbgQV7QXpPpgZEb+nGtmKAALAWJ4zwTqEYTtu/QZT4W62IUBhkLeJe6tJl9uew93AEAHnphfXysM1mlmqIMzv/PqyMKc9jYaaliA+gZoLvmKtXFzazONPcnDlOdtVNczDe3yY7tY8h9h+l80M8YgFrg13q1P8zDM+rjtYhjZwmBnKtm/J8a/EiTbrb3Rfd0gjosZ8u1tr10KDooWRbktkWauzal4+TUQrEOAlUlRRMhY4CThgNcecYLZYQ4DNh7ngblUE24C/Nc1GtknRNTObr3QwerNrykzDpaFwC1dwwFP1Jd9XUxFxfXnpOyJMS0gQEZLbGDCjrD3X+6LE9vGBrMjSzdGIfgN8YebQ33DBb5x+SGyNu9h7BOBcnZs30S1wDW/I/gz4n6/ZZ0TUzaDThG4LW93gxnpPwnpr8/bRviPd879VZXoyfNYWyKy41kEks2Yz57pDrWLlEqIAnonMcqJJd4CThPqVGG3533oMd+e263WIbrwwRtzaIa5MArAqO7Vj5jSzL7LXFHfNA7albMsbwm14JN8FCW9jC9xD97bv7e7c7GPC86lPfepTn/oDsf4T7bUKlu5uMmWVATYg9/DSM+707Lu3vaaTNeejxZfbM/Fp+ddAYc4yW2lNEKpMukSwwDJWz309kwAr8c0J/6pULVhvEPIpPdxTTD0/sOcs9TySss4egmVlRGQKqDGuphw086GVqVGt7NX15TEuSQlllYcForFlZja/pxFPRNiIQ2g+5JZmbx/mfWOjZYm4Q6NeBK8bORx3c+iENdmIeMobzLZ7o97c4t8MTE+00dNBEtaGNQbIILe7S8z5Cb0icDeyesL99Bi9sbFvRuuiWLVkF1U1wjNrZkk7K63IJAuVaBfXnKoki01vYYlEAS0GgPDIOjzpPsBeJjQh3tB3Qj1hbpYoGGGGYWPKhtIzwsdX2EClUKVRHqj4dm+tqn/Frz7zESG1nJRmTgnVU+Bwx5lwd1ezsfLu8f5DyPFtHu/ki4Hm7QZ+IvW7NvcNoL8h0dsN855XffJv+9a6290sFcqIe/LDksfcaPTAy/OtKtNT+dAa3EdWZqcEdEvmRZGoVCYFU6JqyePFUWU1aUbIeLLvdif59HQyCQI5moZ/GVBjqE2lfv36MpMHa04PxECBCY8IC38U8/vbwy8Pd49wx0tAhJmRbfiru5poiddvnbMtDbSObHfLMyQS+nhufupTn/rUp/40rA/AhBbD9ei3XVh6wgVzH19CGRcZdw/YnkpcsiRW5YZlNMPBhMeDrznMVWibnSr1kI/TJGOt3KIq5Oy+wqXJpaH1xSE2bI9wzplrQAsJCvdk1czFb+GGOG7NZwaWXztzhfU2MiIdCKlYur7MHDEsLiOQNX34GFH5UAwMHRnufc66Z4G4x4veI356gdIM4PvUtvNNWyF6VJUHTY8Ydoa+EGgHh/0cADcoz8x2ohkR+BtLn5ut+d3mfIlE2d1BVVF5KB5PzaWxOezkSpzNKjM380Zv349sp3WVahaT1oaSiUpkUrLf31NVbmPfHrozmgCsuTSqOdOSZtK2+KGP+Wv42plwu9r02Uz7ptwxA2OYP2pc5s6vX6EKd2lUDK/69hAGJHpgaAwMd7hbhBfFpLylrSOiVwEt/tYymxKf3qP/ITl1NcYGgCY51g2TXLadWEsqwPi2HLg3Bm9D/RdL1tvt15nQ242pE3br/hhukvmbUdKel685/d2QhyTzcWb8qx8ouMCpjrqrRGblFMsXB68i0zKbvNXCkuO7esTK3uu9HVlr7ibBbFTBJJsuMAIR8OjYNsUwd7+ulTgM78bcnYwx+my6nIjLn+fqHgznjvtVe7PY2rj+CIsLePrinhn/pz71qU996lN/GNZ/ji1tTwE305fwcCN7KviMcT0DUQAnhOiA4J6aveXOGCIrq1TZH6UBrU1CAwJlSWYwZZpFeDw4z4RxjT/bXiaWQ7qkBkzPSaR2wKq3CyMvv3iz4DwO3z2V7FG1u5n7nCnwuqItH+Partz3fNk9277pBO7W/rwD6Bv7QpRs/9MJHDiwmzvFs9o5EW0K1BrO9SstHD8MOu8LlobCu6Pwc5CtWN7Q5yXt+BZ3sESrJDvfqruXJl2rEfhNiaHdOkjM46cEI6ACq2rS3fP3BIy0mhB7DAwWfFh7boqCr6lzJzyZrw3AmyyhMxbeGi0qw4aAFqR2OHH7hu6tSXmoh9AYrTJd/VhxOlvkbd7u7vQOUt00oWdjeXPmaRJ7tQbjb+3n37BjNy1vA3ss3sv29Lw59rwl+N6v8jmSY3t17ijeMn7/th8AADdRhFbUcL1A19MDnD3D/f3hZqzUdyUqm9EnlDMrJyWrBFksZELyxuNcOxln9X0I2RJ+dCBGv5gNiPDuMqK0L7pIfNeU1/UVX1/BMD5gLr8ImIejzwxIWdABuF6if++d7cnzXufH3y/NvfNpo6aVjPH5GPnUpz71qU/9oVifkNys7WIkF5pZLMhBVcfcqNr+AzAsGLh98St3QFKP7qooVxbnnJA1CafKKkUZMapUBlZZRn2bSMGigtKcaR6VZS6D7Ywqa6gBuchZcne3YVADDsCyWjTqLJiBtaSwk3lQUT+zp61KL+v7A1/mHizPnisXIzGuMJkkDCuycTjJmY/ra7D8ui6zryX37IykorlHB9KWhI4GUkS0EUrPC83MzebigrOaqOMW5vegU7iVBDcW/YbO32DcoWK3OxC2nACGIoe76yW9aOIREUQpOpFIMULGEktVoIUbjs3iYlwYru4Elm9+SsSsIplEpVclC0yv8nwYC8Zf83tCMHjLdg0W7t9/fVubMJppIc62WhKsp78u2MylFm2IZmZNCCuzCAdb/koIu+2c7l4FFHKmmcoxrsDDETku838NXW5XmTvJQhrkc/6L/xpj2DUMASOUkhUTHBFhsFja2r6RrA1DSbqbSvcmqlr30kmrBgF+jW6W+3ExGllmfxPJVohIoi0D/nWvrpk3IYV5K3p38sDKq3rLA968FBbLqNO/raufDABEzUmVWzRxpi1xTKCpqnd06JavNycimIPV/6pM5oMsK+r7dwJRiUpIUInyp6GNJlp1K21VP/s9RCBgFKAhEFZmlq3EN6fB4CXo0W9Odo2YD1Xk/NLXr7CVl2H24PiSh/twH6PAqm99/SO8tdknf7c3fsuLqbvZJuN112HmEGCUKuJS8RpXVa35gRvJnvE7jFvUi4/p/qc+9alPfep/P9a/k8g7weotFmoRf3cOlBviRjI+uHm59LAkPR7Zs/wiSVVhZqntMgXKchIMTnGi47pmo3O3Yo3rmjObgSyhwYe3s+GhH/wg0uCmq3vimwaIe/jd0LXJIdt5XQs9kRgAPIvmimESzOmJ8Q8zk6/QTTmgsjB5XJ41xrASxhqv7twrhnsHfC4svlgGizgBIeK6X4I7q/vMI+8c7jP03bQfAjDKBW8DJeny2B0AmFwA8xYFCsDdhH2VHduYvAnZ1YPXs2roX3SEyAYjQSLJmd3mgaVHMmj5zUrMBx+/KZo5jGim93JVb0EGFDvVYT0ja9Wm+Lq4IFnLU4nnfqVklERrf6Um8LjLfBYBfMVFVp/I+ahK/voaM0uiO7/+6dcV+mK3hVJlPZp+5oHrusbwPY9X9w9jjE63JfOsUNbCxOSB4+DeGFZbdAF7t9g/Gg/sMfPN5FF3Pe7z6verb+t9z0vy7SX8nE+7uVmpWs7SOQz7TK0DKvgHAAAAIABJREFUcDPxyczphuppwmMSxWRmGjwflVOkzZmVVqXHd1ahUo8H3bxf2oA9r+G6fD0fqNOU7iMWFucN60TIWhDReR9yF9DZewWVu6qVRPRHzYdFxJW4/vElTabGpfiSocwl8ffvf/8av+y6uh+LWDSeeOW2SYLqur76XWXO2Yym+2ttne2tqP4g+0996lOf+tSfh/UbUdnWn8WrtPS50RZBi4ie6t/YLC9L/zXjlyjkg+v/KCkkqKwSglk6FKwizM0yl1lnUYLlY2am72CjHtkb2ZhKhvaoORzuO5K4kxnw6l3YVARvN8c9elQ77wfcLbPK6O5Gh8xg7kDY4zEtEEKE0IadSYXZnOYM8yIdz/iwBfdFaz66YbKWSeNNUtmuLh3i4zd3P0ouZFaTcCIizBsb5QnlpY64851dw+Wv4tbIE2+izzuloVcBympLftu0kvZa2Y9vw9PiWtGwipmcszJLbJaOaVpNqzRNVwLymtlHWysOoL2XJFipDXDQc14eS1K/mUfuyNie3t+Y1kiyEaw/eVBPHXO2JStpWkso+13mcHM5pqwC1/9RGGJAhsecEsbYpCcbK6uA1cEOJPtGa/a5ua+RNBqfRp9nQRHDOuZ2QUnJ2lLSBLk/KWcriwEGh4gWqXQ3JXsxucemwXQ89E+2ybntF1p+7QeOchcvnjylRZVqUbgoMev47VRxziyikirkNE4+vjkfXkSmkVZUTZOHiFoKVnPXU/DaF+4H/YXqHZdJNHTW1Vk9LenOyn5WN+T4FiPcDEYzGMNYUCWM+pLDBBQVw8zo0FQ7cvrYiWPudnhKeJ0U9ALEHftt7EXyDi1NsaCPNvdTn/rUpz71R2J93Kym+5OvnfLv0/0eUfZfNrLiHWL2RDCzPy29Zs1HsWA2DAABmiY42zceSeYUOiWzNpqh4Fa1kjVbzOfmFCHLPiSLNTU07vT65yd3EztOHqrT+oP+SAgslt0QudnqJOHdF7ibeRRBqEXBIYsYRqCpzrBD3sCQhTzChCJS/Pr6omiwMO9RtF/Dblzvg8N6TfE2wu9g1MZ5VWUGQcWTACWsueOWUCz8t0hKR55brBUminij+G9AHW5usKZFsRbUvBkLxtlINP6XSNWc1QT9mSKN5ZVAGR9ijZyZKSW50KOAp3tSMjPp7jAThDaTAZq9sjgtt6Pt+bnhBxveVt6Cy+DmkJY/qWMrxA/fyX2ISAGl4iPCWNfXr8hvPcAYiEsC3em0fea5myOaeVs8XZffh/SrYUN4+8/2/6FxvS3mzbLuWc+lH7n9TGt7sPapMFkPu4Gbn/+6XrxD/L7jXzhcgAEF2wEEZm9Tf6CjLJbxfxso2Q4zaBFqVRVLVFaRyKxM5sOqFPbFh37/+/F4gOUslUK0tudi9eqsxbYrI4JbJmww4gc+tuXB2m5MMBhCJyXAfO9PXCuqGDKZ6GZSC3+tfyG2rD0K9hVR/BqG4STIimhY7+4+RnSWwpGCkIT5nHU0FadvDPPTEmz6FWD4YP1PfepTn/rUn4r18eTw6FDGD4UDgLmdmCHcANldL3gbMBcpyNxDdJIoMMkE0ySxuKJWrZpYA1mxLByFto2csj1gw8mxPwG9fUg95pfUc1/HOxPG8GK10Yj52OlExBoGt8rQVBIzV2AoluW3uQMEYQNqJoUtH6F0WmVEBAiY9FS1Pn/lLQP15Uh0x9/r62ed8l//9V8w/vvf/900FjMHBOPR+KKvl0djLLnZCL35//wYAHevsUxizKpIytU08TU1736g/9a88aav8FmoUqZxopL1QCZzIrMqqzNK29np3mm0QBluEthqXl+k9mM3f7+LOiasg5ZZPNZP8ygWzqXHk9wFIMxvbiptDHVkoPH9/aD0zzG+VR71Jf+Kq73h0ZqEhQWt855aM9qpZgvQ993nbaM03IPGN7ccP8yVV2vUc5An6KDbg5slv3DPcur22hw4JpVPlfb9jpIbjslmdw6vy5yfXd/dRLWqvucEMLM19G2w4yifNb//J/MhIDiVXDQdUYIvxI5OkUBBXKP6phChDfhfRwtYy47zfoLeI1k/U+vo5nURW4zvtQTxyA7YDgnuMcSaxQsI0C9P0LoBbFMx5GbrtebB76dCsIjubFfz5e4k3J03GbTdXsmfj5NPfepTn/rUn4T1Xz77e0DoOxDqzC/dQI0IGCpriqKyssHck8wjViYLmSVZFQhkFmikNJ0FTiGBRWLxcBULMpg1oEWhmAuiuRsMfFICIHQu1bLzsOWPoUOKOU5B7d/RHt+NPFb01iIw+5qp6sSLwizMtRoMhLvazN00HzIHmyVuFmO4JqvU9p7UGPHrH1/DnVWm7kB6vfBUTOJmp7iYLLp1JnqB5pIej4e7GWLDOwMwIsTD3l6YCUsmsW1qIHN/Mjbw7g/TgKlZQ6JMe8DcV1xleBqYVFVDrvlgVuajKgUB6VbgNE5jWj2s2MpsdRJZofrEN6zy3gf1dkTKQ0Jalo475PXkJhg6tLWvbrcEJa4pvz+7uGdsrCAhooG+yTb7RdbZz0ZlFkwkfv/OcXmMiLAaTAMGpCmxldVmbjBvT9Hn7dbMqG6BLHwYbPu4H3b9DpO2tSxCe8Qsq9M1mOdel1GKGw/teGFJcttSGTs9GHYAFm9z/TVB7yPsxF89aWzvsWur35B1BEKHJDCrRBFZqmSlV3l9+3wU0/Ib22PnbGNab9uSfnVv0SuaN09Y7Nb3tKh7B0KAWC++8xLoTtp7QdCxEOjlgJClXgHJABplXvDw4ICMVNBZZNb1ZSMWWUrOFtleEWYe8QyNNsgRKhYxRlzjS4BUFNezg7qLOfuUt9H+Z9L/qU996lOf+t891z/DKnuSKE7U/GLCQNcY4ZaZrFx+2U9E3VPelJRVoDORORHD/KstNXMiyjnJ6o9OptS6URU3Jfo5Zd+ztD283JQAk63F/0IadiegQzfLEYAdZGumXi88J3mEtMM+27WGPeMvLePHiPbz6bRWU9KuUKk2pbgCgNwWgTtLg+VL/itBFnZYOviRgYX9LDbQ14GTdwyRSbMIi0PrUNVzOO+LstJRQWdmaT2hvP1q3VqIfbXNN7CiiMUL4oKCkilaJJH1OAeTyTmzyiF/fLPS6oGcVqUsVr1se9CKBZi798XmylMVe3qKZ5Jr5wqsp+PH9XKd7TXq3mStiHDE7alZEz3aJpPC8DhOjoG2bDGRAWtT1pykxLJxhRtHWFkDa0pwT3eGX2Pc4xSWKld+JLPLjPVcsQP0T6sMgKBZ09l1Hma2iPUUWzl6v0CLlERxSUIb/FPSdV2ZaXaG0NaNtq07CtY5CHcAuhdx58W1BLiFWTlrrpisrALmzEyhPKc9vi3/4nyAVD1Wx1K7ieyuS32PG8xc1isj3u5zM3OeDcfqT+HoC8Qjmel/9WN4Cu9/fe4GmuWkLerFMtU1s68w/3LBJD5o40INCcJl0da+WWY2hsmf66MdoybsG5Mwv4ZHRFjVlJ1eY+WP0Pj5LPnUpz71qU/9aVj/7yb9ZYe2wZaWnnRPAFpBmzj/zWKloCINcoFmTtpjzvntLlNaZc1ZAgR7sLKqp8skDd6Olnc6e2exPvGfllZPhtoYL3xZax9x8Js/STt4m7t6/yBBijBJD+bwwKLkClBEiCYRbpBVcYxoXvbX8NjoUylJ/DJ3a2VjH2FVmBjjOr9629dwBwzHq4G660naWKPWGE/z74ZTW6XKgMOsuAAKpapjlGS31s2hKvY1bF6WlrvIno6bhbtRjI49Q2USAtVa56iqrO8bSlRmVjGzZuHxIInHX7S0SuajSh2Q0NuA5Z2/h9y4h+1qMVGWM8za27AO6O8IhTvRwkf0BglmJXaXVlhT+7MVuQ9cUwI1xvAOSBDdAmrCOuFG6UIIyEoIbpCc1Bg2LsssN9hFvYhZF8m7FRHNL9LC8H3A2+4dKs6Tw7o44vuatpTC3GzB904BNgCxO++db3C0pOVuY3TawLqB34bKS0PdPDHrmbnurKFFqZdVVbUBarGqZvc9wsz6zgIxf6sm69vzW1mWk5Jn7tyvk+38rKV0h/UeJc8aaqlzf/D1Ka6BwS3Hd9l+No/fiG1eqpvYxY5tj9TOp6JmG/27BrFkJzQCBQzY5fgVYYbM2sONYTdt0nnlkMzKeGPp9N3V9EWCnyn+pz71qU996s/C+k9h6G1avAxRIvoj1pbuMxf0XwSABfR7Jt6GHpJpMlNMCNB01IpSQlJAUgRTYA/u2EJWGLxWC7GQE8mw0SB1mWC04T/la2y/fvf5FtwsWQ4jv435G2ytT+4lwyVhbIzYGK4DRM0l5eMREZ2N1dLM1uOaKxCAsZxuZsYsRZn0+E5cFqgzwl9TQ9h/2qY0Gms3HnM7DP87jLu7p7u7mTdk6R/u7mCCcovmJ5mBIKA2SJWIflK3sfHyqq/K5xqkPIK5KFKQyZudBQLZmbiV3w/mIx7fXmJNeHZ2Epo+cc8sWwdPa92GJN7OQ60gJTscns2o5ub86ODdzOxj5l6/bHh4lh2btu5rbuzuzUPp0+tjZOYwV0u5RbnNBwVFGCc4r+yZ/gXr+bA9m6Wj2jyeqn05IqJfGueLd5h+YC2ZgL9auCwySL/43C/sXvQ+fT/Pun9sd1wrK9oP+2vt2OKWkrbm36pzCEt+3UuVKhZZxE62mkkV5rR8UBXzL+W31beYTbhz0Z6Rt7bFx8f+H7uZXAR424u/fR5+4GOBOzJuxf2uNV3/Uws4ljDXAWgP1JvjtdoIwjyAEtxsQKUCPfSwmprfef2fGIlKueQON3vwgZ0D2B3Q8d49/jswvwcXACjJ+41oK60/9alPfepTn/pT5/p3Q3dzt5ZX+gIx7SbZVn1NSCdR1PejY5IAWAE0NwQLmaqkVYKdOCSeoCAtg0cdE0nbJioA1b9+2W2jx32+nG3ehpr3Y/7ZxhzJ5hM034Std7Lt8dq7JW4e20fz9v+mkaAB1RLYtMtFwVBFRj+Wx7/oLfHq59kGQHvGfHJzM/TEcWdArk3UboDSVBy0ChEbDDVkf3Vp2TC7w0u984UotHlm+ctouBWNZnBRVVmlOSuThoAGZEaETFunsSDgHt7vDgckqwOj3NgOSxuudcJxp48ttvciIP0dH7roEW3QE2s9cSCzvRGf+qtFwVzruiFXlDN8odWNRiVSSXxPyt086CBXYm4Vzetg97td0vPGe72U9ztzXwJ3H+t527273tfj5iX61MHfYpUP52qM8evXLwB//fXXzzuKBkl+84a/hzqvNVxnJlAooti9gOgqVYqlsF/fj6qMJnN1R3Dsf/iM9zpAv89irVYcAPg67/f/8E7Dlx7YsNUcvlqhfoxCaxeF3Uss2fHeWa27qpLmy7TKLzO3BMwzfl0WnskIszBrPX1mK787umATBtebwPHk8dXI1YvQ/wP2P/WpT33qU38W1r9n9yyM4n7s880szM2tsu64OWCpVvVpzpxzWZc0f10yVjy+c85imbNMNg+HpgkryUY5XMm4i7dzj5RaQ39Dvdgt7qH+q73MsrQnl7kH1ojRb9jxHlG0dvc9oSTNHUJWuts1ruu6tk2+k7y+LpnR4DASExUIAAMW0cx/l5CzAm4WB3H9BPr3NICDI0t0dPOgez7AkUwsh3syhsWwKhZn24aO2+R09Q7PgWv3Nt2B2MGsWUUyfDmam7tpGS8eenqyqpSp7+/H4/tBqhT1sPxL3/9OE7JSApOkWCBg4XNO3l13WkC7XE1vXYEhPGTd1PXVVLOnTs9wpuJhbgKr2o2mJddYCVxmTY+xp9HMuuPHoCnCIWRmdALXZk/1+uJRDxScVkRxAGOzuUbfNY0LT4bD2TjdrmMA1rfpMj9drCluQQTb/4eZ7t6uoJCK5f3Y1/ysp+fjXnTsV8eokhn++c9//vXX97nx7/0kyfCVzIXnKVltzfMMkfPxIDl0ZVbOZIFlysh/5+OvnDMky0d77fuRjpsZsbYDyztpuwShe4jddd9kM7ph9/ureP0IHi99t+W7uv554/5lKfq8mbA9+203qVVFo1EeZvAv+BgxPKKmMzSZIi7zJlpRJ+f7ui73Ja1epCyKxog4r9MqEN4Mw07P/XycfOpTn/rUp/4krO+3lNa2D7cigDCpwa47ZJkTGyvQMHvAblGqomJ8GaebqaTy+sb87ZkOmcNKRRYfNSmP6HHwGNc2l2xY2F0Gmrm7uNHba2UJCjeFgytHyd6SoRryjRhNeOjxde3P5o7U6ezMk/y1QP/+je4DxpIq204EDccrZbFJxDKX0yCa4TIlVMjp7vDwMEsA5lYmFBBwhbl7Peay1V/AFl9f/6iqCEtJZvVqJN+0kS2CpqncTEvKeUbCSuqFAOPLDNS8uxpYGwq2dHpRkQJAoXzJDvtCOEI1mTWLRPrv/M7MR5YsJOG34VH8K72DxspnziIRI60AdyDGNdfJt14QsN2VVkaXrF3wSdXiR1Hy5aGut/3S4cfbDkx4zsXP3Ljp1LVn7L7DEyBCM9PdYaCbuU8KZAhuge4E1pxbNes36QD/FQDGl77+6S6rhLsAMMvC791XVpr9iogxRo+Kr+vKqlkZEY96RHSfAoMFfL16rEOLKYPBIhy1lDCJJ0GoqszerWwz+T//k2aC+W1FIElGDfOCLLxYjY6xoX8RnQvR2Qj9Ax9zMi1/e2ZKNn8rf5OP4LeRqOWx453xTNMt4kzdpKCNoEx/OzvQ03n250bL7qh/7fJWsDUkNhe/9dCLUsjY3qzrzaJ62WBo7broLjdHTqpgv0bU9fu/8/p1xS+vJAzXP0M0CAqZrVSBMcYYQ2JVVtE9UPz6uiQi3NxV3xFWDODh4X8bX/CpT33qU5/61P/quf760IKdiWl/mvqmvB9T8DV7LqkdNvkkLfS8vsoyn+O91v8dQoJudOc3qoY9ydtPHP/2OXriUQ++vzNrz+bhPj4/XzkEjBOR05t63nKX9qBfR+t5SNJuYf70NWfRw0kjgToU3xPgmsUBswEH6HKjallc0t3P1Bq3FLCj/nyeUulN19iUg5YcNEDfHo7npPnrt8PNhNW0dFdwZ9Xvzsqe9vYUKFapup9xpmlWzpYG7HiEHnILWYuf5e5cvO3Ndfkhyly5wlhK5XMbnG+5k93vFqV3I6O7MICkWsJxiBZ3w8enphMdCcYODrgH0PajSrTuD1EpH6hkGeTwtVey4Td3IEN4vKQ9bBK/DPcNyUG6djvC+3PkDlo+AuWfL42fERb3PdWtXbdD979XB2PfeUGZmR3W4GGm+Zjf3201uZYfAAS/78TuRLj7bfm2G/z/XfqRAvaf6n72jlmnpDKpAxnAKkolU3yFyySrJB76dQ0bZvATiLY3bOcSLHnSapX7JXlbi30+Tj71qU996lN/EtZ/QZa2/PUXr3cZcT6h2CK+b5DV3tMGiARNMFawxFJzgCrXHLE/K1cAj1nt3KYDa7QDivqDvvk8P8HE+ftBhA2Oz4Nf4QheJsE3SPSWMXSn13e+qW5+4Ad+tcy3c21Nqkc9SBV+/XIfY7HmqfISZfKlt61iyc3t64njmwpyz1R6wS7Pp7wWHRAMnpnmA3CHr2F8LPa91qntTAC+X9kz/V3D8ncsWMWlnZDcjEDOWTNFaAa/kQ+o/PH9XUk12bt4fNYbGha1GR4NrFdgqrgIJLAlre68tvs1ugPK94n1ybDdzJBz9Z9ckWN2ua3re8nDGwztULQl2HBzoON6O454NaRXPB5QFGy4m8Jk2NLbZ4Y0SYnu8XYjZaaP7qa0OkmtQNk31O4/DfX3fdi32W2Cbu8iATNxZaGpdTOL5iIjqgpuh9YECpAJLD6vNVGpv/KbNZj++F35QH0jEyywDVJ3jG9/v5651C86l2MYix8Cldst+J7w8LMJ/Dl6+P9+gJ7RY6TMrVo20r1f0QgPzATC4eYJ98rVJKfTJH59fZ2X5BhBdvj0dL/6cribjdHjjTvF7lOf+tSnPvWpPwPr//xsViNIPk0G74rDJwJbiVRmQs1HFUSvxJyWad0vELLw5hDXzIbbeeOF/xy3H++ONwPNt4naU7EYvkxeNhha6H9xclzFn4GXN9N0XNczKpVktf2neUSsI6/KTDlGxBgjFg2JY7hjoFjTVWovjwEovMQH8ypJMA93RAR3i3Jz6WnblvWVMcYbkrix/MNAYIim6jCBEAhCZrtrWFb0Hq+YksR2/MzMZizcf5Evn6UOrhKrmMmiKNHrW/VtSpvZPPCgODNhxqZRe6jd6nlrOuy5KlkRpD0oNn9uGKhi6ScsbG69L6MWbrZPC3/vYusXWfa+LVd2sjZ69ptDZfemZghX898JQh4riC0llDxDFUyraUtrAJj7cQTaKs3VtPguAMVqz9l9JnRHxPf7+TzlhMYYrGrGkbvbErHo5xJgtzTPeK3+r9URVeVmbXPEnLdGvapSarmtiq3XdgmPb/71Pw+U5bwepWUOJclUS2JR0BOxS7VF0Z1d8WTft4mm/6Dn/9y//Xgbesf+9lONI74uGQCF+QrWswhoiT1agVIyqMIiZ2P0zsOwTkH2YVBmyj33i5ER/o9//Op2KzOv63KTu5kP0pSdQfHx3PzUpz71qU/9UVj/ZRB+PGq22cWiEWfqVfjY2KFKYo9LjUKlZVqlzcpAbubPGr6SxLKB/Pt588YELyYkdzx3n3Fi09PrFSv2qLVpPo2FDhT7yX/AzaOzcWFzu818r/jvU2Q+EwY6ykeoguAyuDtNJGCGZIRFtDkgaWFAQSqaYDuz033ZqTf75c1c6I3M0C4y4cHlZa5OFa2ijK+Dzud4dZ1VaDcn42DlNX3fXUI9LR9NZM0sogNzi1VlKps5c6ZKVaC844Xa+t3MeMbbeEpF9waI2JxtYRn1MGu5WL6StX5OfFtocb9Y9/H/S0Oo9770hF1tThEkunknQbSdjC/r2JJU03rxEIAh3B0OOAmpDLJuk3rKX1VuA3jJz2or0P4LtwD32P4cae/9Kb/Yierki9nJCDuSlre7985lavOg9fSp3lOcvohkttUmWYU5Kyc1vX6rvtVkLRGsvodI0+r89lKCotlbl8LexgmvHJ6/8d6pH4N/f2/x7HXLwfcVQTcVt+vYKV62XYLaB2izB0vW0N4hSoVq+mB4TaQT8OurBfbPN7Q2g2oBxrJoShcQ7uF96XFn2X3qU5/61Kc+9WfM9W+o9wlH3GHu3Ez9w+FZk8jF1N9YXAaZypANFr1UmzjxxCgxIllnRnufK/cvPdjlzlw/oUKLlnFmuJCoM1LdQ1+fc40zWydgNwD94lG4kWjuYeraCZwQW1KO+2H4zbx/Js23S2iZICszs0pJsn+GCX4Mf9wSvGgQ2/29u4q8uQ+9IqGXNYWWxFhjXBGW9ehoH8kzU8ZzBs4JfINWr0aiqsq/sbbc38LinLMYk51Y1T0FmLPjomBmFuT6IY/KdgTysCLdo0/+G78FgMMOveRoLhe/42g1sQxen93d5kyvzsTAOqFIz7bQ3RsQtyFO/yDcWDcRocVqEVTDvEgX3JxUs25ym8PMmRHwAQvG1dSa8liG9+7eF7+VnffW1N1b6j2GH7nxi4Tg767OYeofMUn3vUt8Ys+O5fQVmxr38l3Ywoz7a7bFuP0XEnPmfJCUT5//fuTDIa8kyZK8TVr7Srip7n3j/YY5gpnnxTvbpb9dHr7uNH4+6pXUd3vIyuXVCzHvyLNXgFd76G4V/5ZQSyQnizAnRmTy8oC8SpZ0s+5gquqkF++phrq/VxaizZ8+fP1PfepTn/rUH4j1S9kkVFUJaeEhRlvas1ryWJKb9Yd+VZECXMpNKY+ZQ1rmlU4FOvSWW/aozIQPQNw2Jo/HxPInhICZlBSxrHI84qCW++zzmSb7Y7q5GDiocHs85qFE39W3AK7ruvGh36lBTQeCCVa9978BslAJgA8p08eooia/Rgy4w+1XwFWUDcxHDfhXOKvSHgB8XPABM1nzbiADKt3MPTpy1s2khn2C5FrTTjOzcFtDdHcbZPlwGBAYMe7Y0cwCtmk5ZZQhEMO9eyF9f3/fkrlMUkGVluTMmcnv7wflxUI6E/MvVMbM6Qj4KDGV7fEPweSdH4uw32rzn+3mDjSjRs85sO5SkJ3OfGsG3FsW3N6UB9Te48kaZt5n/ADMfXTcb+bawyx3mtUrplWy7lx/AyJGw8gdGGwBg1iFaeYJn3Z9RT7mlyOGuX+dWKuIqGI7Nro7lQ+uqXB+f8NAoh2fuoU9gU1nin8WSubelLNzI+7H/A1d5Mz+cdOdA4jxRSZJcxTTw1JtP6+ceswy9zJNVmmUaVY9pk9cM0szVFdWeifamtOIFir4GZzvu1FH6d77hKVk2Cx86m8cNuPFghN2b2t1DPwBrteB7UC//naYCesNx4/bKnwN93tK0SlYgEnmHvsIjTJI19dXTis3XO7uYSrCcziS34Vwj1iJgVsyBNgyIghcflVmotad/7oa/XzAfOpTn/rUp/63z/WfsUwLhdkbweb50X6m6vsTth38cpG5lVmZCTmprbc16MX14r6It1f7lLd5/30wvCA71EacbxFaKz0X0C2cqP00m2SwLNxXpJO8if6QmeOVntSsC9lT/LdAlRTNwzYoK66w9vmGoWgPxBVjuB5pAQxVMXa/0Y6HpwO549f7ny0bxYJcKyjgzkffg14nKTwdhBplrrMUcVdBSIgY13W1RdCbXrmnuaRYW3otX3JrorJp+GusTt1YXlgRpgK46Et2Z9Hc77E7h+r/pfbJf3K37v3eXc18v23uiVFvBPfzo5pEvjrLJQC3+512i78Flj1lZQbLyWBZeBRoltd19WprObJLxRn7nNfNVOfnc3+76OtZ9+/dOVL3hN2fj79f2fs2LPOxr1F/rTtiq2RVGfD796NIlVUJ6fU79XvoIZSxrHq18R9inl/Lz8NuQ/1zzL42NbdFDW6imz0x/9ub4XntVliX3XqDv5MB4OhUbps1nXVFAAAgAElEQVSxdSn3PRMR5lFFMw2XEpWS6APX5QUj5OJkhoW57VBiX68yrX2H+2hi2+fj5FOf+tSnPvUnYf03BGZmLL7jDPcWX5IsPJ1bWI2SXfJ8PCqtcsUAVR7vDTMzxPp4f34Se4jP2fx9fHug0sFPTyiM5wyYBrfFx34z6ukoHEmTdXk8kYE1230FSHWGr/0AVd1OmC+H8EYwbUxJQ5+eEQg3SCwS5jBOwWXuMDNZFR7Jr/BoH8zbWf7Z2Dz7H1uAeScxPQHOi0dN+4Fs//W7IOHAVt4yhiNsDO8vuDdFyhq1SOuKdzBWsVG+sVw0pUioRCqbCbKmuS7bRBOAQq2UNB2EZneLltsS5gX7/pBgLm6MeAbw53nd+WZvCPEEKdw7mZcW4pVm/TJUfmWGNAmon2qlMh1Bd48wg6o0RneqhLXF6DME7ea+/zdZb2/C3KdVJduz6awj0LQl9SKpRQbQveF563Lvz3F5SbnX7JVd94ees9hLpZSm9G31G5yG9CpO8WQ2b97bf3zHeD2HPUonnum2u626tQfYeRfLtullbG9Pys5OEF7BundC/t8eyZ4a4MW+aT1gLQIs5JCQpVFRD/gAf3mAeQGO6LkDSwaXDzuvpn4eDhjkERcNjg9f/1Of+tSnPvVHYf3753ePx2IHA2lL1p7z1LYnXIaGDlgV5qMyI0s1SaKSrdTs0a+EHjRib/CPlyT2z3/Dvk9meUNzQ08C4XY89QmE4ZnVs+Ha8KCYHZgFWdXfejuen4MlOtwiyANftKbsmzXeYlgDkJAZwiyrYDZcFMyNFikr6hohCSkL5kx3c4fDeBvxrpTfPpijNWy7zztN//Bb+Ez+ajAYEY3PDwh+tknFJWSE3KPPUebsk9qjX5PdlNNY1qDtlyoXwUlOIyEiM7k430o1Klz2L4Z18DQFvA0szZpjYTTeVd3nib9sbPCEqs2DN3sqQ/EqXTjc9L/Je/7PCPveM9x0C6sdogj8P+y9W64sW5ItNIbZjHWyKrMk+OXyR1voBKI7SLSBJiDRCCRoAj80gat7uUVVZZ4dMc0GHzbn9OkesXZm/eWW3PLUqX3WXvFy94gYZjYeaTSajYOdOYKQI57PejFhDdYgS/RoTQ9vrwgmWyv1btC8lmL7Jb3kLseGgW2KTgZ2t30svVlSvhuPHtsMg1Kv/irBwIx8yFQqhzdP5UA7abRIuTUmksrIeCq6v16IQAq99jr1vtwzqj9P+e1Ce8NoTbU2fm/td65/jw+B5OpmZ8+/ugjbT+AG9xfI1vDeKRS+9R/XRZlk5gFlD3dT5POZAYS1L5r/AyskohS6lSwRPTuiNc7XRRKI6HhJNN7a3Lvuuuuuu341rH/i8JRkNK85PjV0L+OSiEAZ+IUUjwy6fYWVy3uYWZYNDi0x56OQiJK+ZaYwouaXYbltysv1fNw9cfzVPsjM6QdioBl30XDt+pX5KiP3wtFvo/Tl5XKxNj8GjeQn5xNWToCZDdo9EPBXqkc0IGVfpIIgsiEkS2WmgzBMR5aDj0RzAGY+0aFduq8Tx2kfppJuNlSmsx87XiNBWjnHl+dmxAvL05ODJ17LisLh+eoKFbJXIrsiEK9keq0Qyq49jyMKRfmtMK2A2ESrAkilFplKOGH90yqJp4G3pB69+px9rr/j5p0Khc0Dh8KeFXVdF2yJDePUH80G6ioqyLraACEj0bt5kGme+ZBDFWordyPx1ZrNCzueL5J//OM/XSKuLsFPg52y06gMZkzJNHOko7TpOococ53llX27IpMPXcrm0D9MqMBXzawr7Dfyxwu/vzJoXaxWfsQSwK6rpE+fGNcZwTbgLyuvt8XLvtaqF8V3+9GDx3R+wAH3i6BHfXw+FwHAaJUhKU1m5imYecIygQ57yRvoReuRIcvn1MDM6L3uocyNYI1kRT6z+Y3177rrrrvu+nss+8lEX1sWzj6JvORu7gQSSSWhk8qhwjPUe6zUyc1CEcsqZ8kTLyGpywZn/aQ8Qy7j6kJQZiBV/6yJ9tvdLvIP97E33rI5L+k/e3DYBasdc1kzMwslgKhcWbOE0FOZEOKVGUEZVPm4p6Cud6edj+D+QqzCbG8uQbNr2H/Rql4cPA83fV4NTI86WCKKCCWL8r2UlONx8xCVFmI2nSD1qSvb0pGP3Kvva2HZy6/tYbq21cUKdh/ef9fTXixxzo0cIFvBzJj09zX0xeZqelkvFLB+Pp+rD3n3kwX+ylQ43ngz662Bc2j0vh4pxE+eknT3wz6ff2aPuoNn789QsFrWFJXDkGbtG74twlHXdhKyNcX/GB2AT8kYPxk6/LXPsWuK9vvdnoQ3Noyypg9vviIykaliwJnZytzFzB3L7BEvIOtDRggpUTstRCrur5O77rrrrrt+qbk+fIcF2btBl0nqs78KAigAEekQM6Sw0nY+f5dCX1+P3uMVATRkOsaITymkuvpCJzU6LWL9dLZGKR0XiFwWigBsoP+uZguWZUqIGicvknqoRwC0x+MRETaH+ushzOyVUa9mDNpTTis/b7fh9hM58p7qhu4OSoqawUeE00B+GdEDDVTK2KxlJx8iWulYS9+QskaTWP8czoCzsdmgfy7nU5KVFTR4ETzm1kBZnh6ShuXukpnMxdoPc4PRvx5Oi4joEaW11ciUlQKZJukFvkgAXehf+UK++iu6Uim9MgRmnTYzCQkj+cqsWNzhZ3luk3aJwjq/vkmHacwNBJMV5ZTr7Lu7kCN+azHRI7W5shIst35MM/4KvdqRX0SfA+ahIn5lNnMzSyAFN5QCgbO1ePX+eDQ9meYuyoivNsBwSj0Bk6lCl1p7lErk9fuP8UzcjdZ1iLCRyh42D8jXV2ut/cu//MsgkIGcacpsnPagFRQ1tm17CNpwrJrN1SvE4c4aoCLi2btoEntkhHrmswei5Q9Yh8Xrx/M5FgIVizeTEXQNuq0fWi1oAr3aV05lgsqwZqodBs3s6E8W5ebM4N96ilS3EmvQVJw62NZK2fBUGoduSlNgZ41vtatGg5AwdJQzjzJfTpqYhCfwzBR+AEZ//ANANyMtkpm9t4c/zAHLNJLe3PhwUyoVX4TDqM1t6HbhvOuuu+666+8a6x/Tr0IkRRm3YRQjCbBGq8ysIc8Uk0zwFZFpMQAelh60oFuftJ/6z4QWiWLRDwqhttYWJwFvIs4lPyUZdv5+Tfm0tVnT2aUO3Meua6WwhsTHqzYrQ+41It0pPRuz/DhQ7l76BpFSVhIwyIBYlOxi0ZhC8Xy91ES35fu5OCQf/WT2oXh5iu9m6sfv6ErwWAcqFEV8iEGkN28Os4weUJHtZ0hw9N4jUqEMANW8qb9iviamlJzHdhv7av17PY3zBuAYV0cUDq4/7K83J9XnfetiZ33FZeo/FKi0VBYt5LBmP8/1d+r86byfD7ikLdXLKqd1rDfKzLV77zF8/I0BQela1Jo5ZXcbhpHGLJOiabNTb5SH+Yqoez6fl7M/j3mesmaF05sUyLN2eXTImXhbdAAo20/AlJldr2f2PnLisEQp+JvsZdZGaDn+kzgTlvQ+bt/JaZd92nmvsmhLy+eHM4fZgJMLk5lNEfE+89d5hzZz1owlZGh0Anop1OnozdzRmeZqD2bKnZC9QlK2ZitVo6hlN6y/66677rrr18P6J0xspvLAP0gah99jGXoU1he9PFeyZr0BgJkxkUpkMpTYGfnzC/jgk5zNQ945DztbfXA2cnr11E2Id0q9me2++AudYwY82SInF74g8htMc0KuGmkBY1GQyQFMKCMAb14+Rc3leiSghDUvOJWZXenDgESAQnK6gzVPXcoCFEsY0OS578/kRFiadI4LUeewkD+zm3LFFeWVl1UeSMfvVQAAzanAIo3wsD2ZdIpTZ7LxnYY36GTe70/snGt2ojZdssDeQeHcbBwe+cA4XPvvX6DzfuiOH9qFjT7SkXUePI9DEswEAjCli5M2s2bsNtO7mvsejgtiEkkACdPAdA9sfuefXC7FPYXgkgq3M3bKaPLI5S1l/HLgTCCJGAwW5Tyk4wRxN0cC9N3QmvTvP0iuvCZ8COF6f3UYXPzrBxLe7YZ+9iH2Zh+0m3Ql4EV8mk+JSXVk8iG34Zpv5Si6LnIpMlkhyFepyV133XXXXXf9Elh/oSJ3h2XPmFPAmrQVKiwcX6Gh6j1TWXSUDEQ/5omkAyHpFcPVIzNFmBFxYl0TfL1ei52/z2WxxWdeUFHNO3c4u2NKSa35hbyxtxY4h62+w+JBaZBoZXxJQSCaeSqAw9p8Rl8N73Yzy4xSBwDsmXqBQ5FMYqFCBITMQr+XZNmRovWGhC4ei5lpjuEOtOG8S77Ygln1a+XRMh5F7L0vk1NpmjEGlFCYOpGhzIxy4RxPcVj3TESojU9Ss+0d2S/0v3LQlh/8hgVPBPr9vB8Ybt7WH4+ZhHDcxGEXccI6VPuPL+5GZjba1m0lkoDByNFf0WgYvqoR5t3iBXfzTFi59GuJvHcq+brGht63fF4gCqJW4uwI+ep9l6e/N5njEs03b9zMIkSNF7XpBzCDpSMiA0oqoQ50KogAE5nqm5S5Tis/TQE+OpxKa9G0+qLVjbx3CPbG5n+X2NoF67/Zp07K1jy5tHem0Um5cWSBSW5G4tVf/ngYjXIlsiNeygaSSMir54HZ4FWVl6vRaVwi+Pvr5K677rrrrl8M6xfQd3rqNTgbmaRPp7w1KIW7Kws1UFFzdWRkppdVy0Kfg1StpFmZnOzApUwV3e1CCbgwQC7DaXySNg7qewx6/XSp+TDK3f9zp/SM17W0mJk02/uNOUI+CWTNjGaKMMIEKzL79BanaDIK8Qoq/bfH43HY/AfRrNS01zn0pcPBmeCxD4xJutseofpxpJ2ZSNQ+BJkmKGXml5cMeCUlKzDFixk9ei+TFlOmLa78dGg9RKhjKXQ8h5Mv0Fn+cfDseWQkKQtbMz6gwJWvtDq0cqUvTFxn6jhfETEI5VyNYlwYO1wndQ1rJbrLaLAx3RcyFcos5JeuJObSA4SQoofSzMWhAb1cdZVH4CNVDgBlVzehNzNQDfuigZ5zedUfreabKh1bttTSWpPMXEHXGT3jif7KTF5EzNq7Lhy8LHwjIp+3ikHVh94n+h/m998EIJyBfn6zT/jr/BmeTUPXFH5efhJURDuKlkwZEkpm0gJhejGaj4+plGDw2VTcc/277rrrrrt+Hay/I+DF0Bjj3Rl6WeaLEJSh7NlRgBYpUImUIpABidm7NPgDAmDeaMoeUokvCxfGzPhceUtjiL7oIUbSKkZUESNvlsRULl6ln2dekKSZD7XRSCZBXEqELlAjMwn6GdbXbB5alHFmZiqG9zttTMhnqyAhUzmEtKCGlY0HH0ZnQ+j1ej2sFSaGMZNl3CmoWSsTUhBI7g6GGwHnMFjkgJpAFuFndGIVSKQ8uEYr3qgEu+NkSzVLXn4zEmOoUtvA6JbRs/foqYpTFRERfRtg1+h19B4F98nV19UxXJrpBUBr0fHO9T+6wcMcfU5wNw7IBLicLvi0OnQYGwxgtEAXl1Vbstf1w6mrGP1DATqlpu/RHParZ3pa7/HQI2WRwS5vNK8eY+U3uWCQQ24kmEIaE1ClINtIkCoQWbR+oK5qFqAccnYDD/Ct+b9T+JQ4lkjjOEDHQVZW9lkARrqyI5g/0H8gnspAiXFGsAMUg8GCC2tfEjhi4N4G/It7AyF/wvl5XxSsm28bAF3ueXbCp/t8X/ms/z8/Jc4PZAfrrIKBaUygjoylK5kvde9N5t5YB8599vMEmIDiRUNLkIL5Be7f6P+uu+66666/O6zP05ht+GmQyOJrZNoYz48ZZqGoydcv7CglR/IPzPCjMFkINCeAEMjCIgOob56Ja/4qpPnQnpIOMJWC3JyTgFveNElQaefkrJ3wcIxRz1P80bsYKUOeuNHaNxH73kAgkZne2sKY2YdYVcXUn5LTFQ4b04NyHGPB4MwwQcpXvlqyIJ3TkkhlZcQOnjxE0r1t5p61WrnC/aHBBZFjHE5MoEOlcrpDauGuOr/b6mCMOcc/UWCSkGWCNLNeMV0jRFhZlKaFvQbHYl1FVh3a6ItwWC0d5CJ3X4kKnCBbuRu25OoWMBPTZlhahXeN33FvkytSI+FqLdYKCD5J87vp5x5PBsCLG3P4IFVYWkklytJd1Zj1TEV4ZnSLAAWHZyKDWw5xA32GyK5DnePdUMsQJ/bdwkiZGGbz9Rd1JTReSS8joXea668mqeb3yhFtNl2kFl9Lwwa3K1+MH4wQ2YBenwOj6VqnjHqb5R/BXuvwrvH59iT3eIoT+n33kN3/Zt3nBvd5/ojCRtkCTglrmH0a9xZiv/eFx4vM494wRObqEjM91BKRalk52bJFyuJg6CWDsOJe0W957l133XXXXX//c/3zUGrncixC/PU7GSalssCNm5U1IiP0er1sElsxPCsRkYIW4Zlkzryn73y4cfKMB8jUiRqbmcb3zM6fDdiGiLaiTPMU57TRXbgvCj7eSbG3P/yQJ+0yZ0tT7VBEhkOEbeT+gMzIa7DooQTYZ+GLyIHNlRLvNjI1gOYxE134vuBUZk5z9jyf1uVTZNHrVSB6fz57cjmZHhNunMWyORc1OFvpLw3uEEPbKSNspRQPhI3DZ4msxdHgCJWP05e3cXAieWY67TqB/bz03kvM/Xg86ml8k9y06Z4HeDQpcdI0Y0ljI+LVzdOHlqM64MlQH+eUpyv58hbjtA3dLzkz672vv30Pf1hPYpepLElAZvbevdnl5mbee/Tejb9l9rrOe8Z0ryTwNw6kDfgZSf3jLP9yef/k8+ffZW7z+dNJqyU4y13O66ByJK23hKwMZNmZjSQR0xB365PJFGyc6srOlm6+/l133XXXXb8U1l9fhObu7gqB2LFRDcUKERVbgKAJTKpnPCOeATrIrAl1ZuT2NZ8qELQPVq9eh5lmtkbyQ3cYCeOK3CpeCsF3ZHl5ITgzmGk0GlXf2fwc+jM1BlfvnYUF7cjgLUqJ8URlKWu+gS2ycpckefmdi9mSWdK/Je31FUa2E5TX68rLNHrPVFq9ipkJgRWEVasYbzhmsTXw5e5oPr1Z1HtET0kZikAEJEQos0IRysDFuMGo8Zw3i9IVobWHeeEc8oWziELnvm5kHZQNKHZiDwC+MiHZaslATNS7Hb2TurrITgtKttai9yUz2DdCuQfJuaVU7k6YBjW7DU5ILaE0RWbAXCXiMFpmknltRCfu31cK1x7jLV7XzKC8eC6tE7dfujvFvzDo6SapVDejXoKQUXQii5r340MQ1earz7lN+Rncn8N1nu8n3huAy8v8JADgX+0HvpMN4FhEnB+02E1cHSYyIs1olh1ieGtBpjFAS1kKsqG3L/rOSM8VsUQUN9a/66677rrrl8L6O9owM4cPhLd9pwYUYiiTJikjMsvym27+9RXxCnNzuETDtJifesqLyBUbjefszOgAeu/fTu82ygc+xXNiGu3vEMEELuA7+NjYcRKmwzu25NfLOLY1X4SAAg0bDUklCVCmbFjeIEkjxGR2wRMtx50yBWXaCY9u8aifXyDfeO1bMMJgSFUU10RsBEf2MCY9fSGtgCIRUs/B08qU0lBccSXhQu91MOdtizJu7hmxnsmuLj3mwHNIv5+OUye2OTzufvn7/mQBt6J4lZc6dbQdi4L/oeWbLzmXaLu1y1pjnO7F/potUQJmDorH2SGA1+v1+GoUDIQMmTYeax79N1tPbb3rPsjPs1lqxGuMod/MVXeW2lr47LnFWwYF1gUMRGb2noh0f/z4y0vhr9cLMhnUi5Y1bnA5eMfFpvfpvj697wCcrHJn3/Wtuve7gcNP5vfXGJC/thMYjV9ksbzKMcmaywZmr+6RgMKyw80EG0yopEzUJqcWJ7MIf/My5K677rrrrrv+PrD+4dgYvfdelu4VPloGc2U7HfHKnAigPE+m8DUz6bZnUWUqMheWtaE4PD3ogi+RIxW1gGn9MOvPm+3MYZZyounvIDgvmHiHR6tVyEzY4QFfEGO57+8YCxtr4kBg50ZiYdPee3M7wHREsyb0yHQQbBIRKSFAb80A9JSpwnqQKm3lu33N3g7hnCc1MZ+ZOyAwIQM18Zdl9sPM8aD9i3Cgb7NkFus9E9FVdpwJpNTcIcsVgjYzCvbh/cXfxqe0MTdLx0uXUgY4Y8Bvo/eqnC8b/opcet+6Cm0sOwSpoSK0SmVwKJiXvdKKS1vX8Ace0TkcoCKeN+xbB6SOtrXWSCJ6diH88fBmYiaGKoDmh9No770sKcGTO82KiH7PExjOTltjth9bMwrTcJYg4fTFj6qQYNOQ9lY3wnXNRBeYoR4KUMlEmlnPXDN5fQLlnwC6fUK6S2Kt9TZ8Q97Y/GGPdK098vYkBflpT/ChhdDViX+a4WIEDtjkTZmllInWvJlZTzyZjqC82VAqR1AQ29wrGtkIy6wsX7u/Tu6666677vp7x/oXHkvhs9L+rXgdkpH68eySYI/fHo8fv7+UNDZJCqcMeJVFTUQnjXQSGWjubcbZ+uMxvuyhmgr3npWVu+jpcxg8nliBGAGhNLdpcW1mlsgs3GDDicUOH27LTLhNiadL6hGOjS9u4+djRpiCFIufTXByLQpKGinCmmd2TkDWzCOiHHnc3QywsqR00Z7QVzNvXhZDTQ9GWoMswr9kBjOnmTdvTYpFOCkUWFaYh78QhOnCXtlhTq+nETmQHzIz4e4F9N3tla86hq20xUWAJ6uZycwUaeqv54TV9pRCDyWI18NIe7hevz0ePUPKjF5GNc2tR8woUk7uSi0qKOajFdpOb3Q4NY9njoMcuwE/D9fOhXpDaWZLLYplmLOBeIYgJASjlQ9sDo5NrZWiZ0U1CzB3M7PmJJRxTMTTNe956AQWwsZwxAEtUook4/F4vFImewXYgabHPzx6f1bjYHVaaVJI8kp1laciFY/Ho3qAi4OqFJlhQjMrthsB99bVz9C2aEUCZcYogTDrrRrmlGTemPH8y4861OaP7C9mQ5Avi0Dz356//+5KkM8yfaKhXiQnxWiJDZai/Q1sa8bVDr7OFlJQM/GpAzknKBNlUV9LtKxeyJLwZZwPoAyLKFh9ZHGpVj4LAPZIteuHm5FlLDuVJ8tWi86QPJPW2F/++kOzhzXwgeikN1pt6iSYzJgCxIfJcQnrveuuu+66666/97n+Qlqa8+PX66UtrCcrSqZgKE2iBslnMQouZFmZuxCDYLCGl2em/tLpXpLnT5PsQznqp/H8+qZ/4/iusfcxINdp1/8+OPzImX6PZ1oc8RqvFjyabjMFX5IJAooUKVLimDiaww70tiguNd28zL+vwAp6RzmLp25m2I8JNc0o93npaYzt7pkB0eg5tb8cR2muJliBamtX8wDQkQDd7CBSUTSYzagsNh+5AetcH1nI776N74m/3+m2r2P4QbpiuRTV1qgWAmUNpeKjD9XEISnehcLZp7W/NGUCdpn6Xx4XG6kmM/trtHz7LHldhytWCpu8JLd91zqtfpbqrryIj1b0OLv4L4+jauTcXWJkzxyRxCvpWpGKLEBt1X1/av7//cW/hVTz3V/tblFvd5zfTfo/HpP3dcN+FWLmZzOxPhYi4quN96ASTPGTbKB2b5OQdnN47rrrrrvu+qWw/uFIs8lklxH+4/Eg2RO99wmdbDIMxs3dzEeHMBAOrYyq08xSEZEr5erglI9vaBRTYiGts5HIsE3c+4ETHOSRlzMnprlG4+8gYA4v50NwrhxOyPh0q2VUz8P9ULD9b2dGGGikGx6iBcxpNANFRqSY/RXucK80n4zoZrxwYOp1SCu3WDaG8mN+ySyaVT423pGUYJIcSujNiZ+kMi++6RuIHMQQL+PxQlgFTIf7uiUUAzEXhwpe3CmWPAFm9BJ2i0XyqaRbzcjbcaYPlTM13eDft0zv1+d+le5hZ/Wf/fVaF3CBuNrGVPsyLroMH5QvESXSZvtyTMqNGXYDnSG1FhIaHlNKy2xz0F3Etkw1507IAeDOJRgoTblZ25OzLm3bheNUAHRpmq8o/FMq7dfX1x//+MfX6/Wf//N/Gnac9MxXSmZN6gjFM+I1TPorQsDOCum/3Q+HG5jGJkv4G413Thy5T03ddPqPyxvzY/un1J4Vgq0x5tYw7wfweJfVzkiKSBoNjWMvFF3pOZITMtOtPlKy9PT318ldd911112/2Fz/CjjyCMrVnH4VwDJYZKYyAhGUxIUe6n9Qe7QEnQTo7gQG4xpqDyubizLsn9Teqz3OGnyuNNxvJ77TsXH9oDwWsRHcuw4GPCdjZOj1ziqCnwz7lbLaLUw1ZO+9mgozVk/irVUWQEHZMtZE1tJfgNONbsPbvsJB9Q4duCVS1VNe6GcMjHdTl9baM56oA0omTtLksdzQCVb23rOytIqnZC48FEBWGtqBL3siMXISIsI5WPJwAjDyt6/HgMuvzFd/5Ul+is1h89jVTCbPDuB2Mv1boirfB8+7aOGwJ8J547OlDkRERUKNc0KR/Ppqj8eDbK8XX69X78OSp3TSgzxUzK4BIbVSmQEYHUhmulkzs1KBp+BTTFJyX8Dga7S/ru35ZA9n0jWbxydZ9kcafd32999/r3doRAIWRbiiZ7zw7KXBQMLNzE2Rr6lw/9tn+d8N1zEa90vG1nX/ZmfhzXGHXHeOcxqX9qjgd+XuAvHHz5ej7vnpjB2IADvE/aPhJ2UcTb8AWGYoVVEBATWM9/58m7s3P0f83nXXXXfdddevgPV3ak0hp8jc0ZW5pXpGosI/zWQHycEIEUm6WUSUTUnZD+Yw6TwkdEDWQJETi7+7jy+wWKz3i5Pj+wz+48u56Efff548jQwLjux06ss9FB2i5vqX+5+kDqVkziSs0ApnKFPA3CRWttEcvqo0uypLI9re82xjXQAwMJQ0S+D3548///nPf/rjnx6PR8+oZoCm5ZjIg1+kmYw26Afl9+Puvc9YF4kAACAASURBVPcabCYQvesppSm3BOLZIRQwTMEq7atZa35guMjoisgdfZ6CyXj46hSmKtPSfZz8PrXdiTS71U6tUSo+TO/S0nVhDCOYaQkpKFIHDYuk4pUY2mU6myz7fOaZSWo9/zoz9fOIAH6rfFXmdGg8+f0rsxO19Mhy7F+srfc33WVoPc5a3XZ6jNoefbddkOuGr9erurDpuz8FpvWLDWHZS8rsdHhmRoofdinvtjzfvMtmwjbeYrM+tQS2/rhSxn7yRiaYPJ9V0d4zfaecdz3Lw5WIiAijHbanOqKIk4ASoAmvTFMS1iNbMoG2VjXVmZ8/G28Oz1133XXXXb8e1h9+NWvmrSsWqczOQfs2ziie43vdzXrEmFka3Sxf5fao6JOMDuVwDvF11wPTT+eWi/32gvgL2djWIbzvJVZXsFxZ9rCndzhSKVe1SVijx3fncmwqAgCC6DaSTUlRJRIdz9yYUEKQlerQ4SZa2cZgy5AiI6K1NgbJW5DWAsoR2/x7eKzw8fX1FWHNc5M5llHN5J372aPQLuN2p8WUWFRjMIITABOi8DqsxMEZOVsRGenjqfbRt3RlQkKm4FzK150YtjBbmbEeGHfSafCmRsA59OoKIgXObGcHc2lJSa9J+RCRDCMcIwmT0gQbigtImaHhyAlzZ85GJSLc5zpFSGHJTTZxBdytOpFd2Pp8PjPDiEejpEgh8+vrqy7yCvnC4TZLAOa+XDiXUenpJet0NJbMdx2riFBiHelh0UMLZI+EPx7/+IeXfvTns9Hs4Xp1KQ3fs965DcU/yQaG9+lkwV2c7797x20negf6+tjJV7823864GHldegNzu7boDqQIHoOJ947FCGcaAfbMh3kuVlDlNA9i/9QZC/dc/6677rrrrl8M65sZgd67+vhOc6MBUQ6V46s0I3vzR3ZFFzV4Jn2inFdmezRz/8Mf/zEieu/55Xr1V3/ZVwMQXZTMDiyYc5o+3MeNcIij1UhmDksPmzi7LBRfx5Q9w8zJYd8DNxqj90u2aDFtWmsLrNvitJhP3FIbiCQNyNK7ZkZOOhN2Vr1kKZiMamYSECIpCzPSPFOtuZk9iHp+j2ZAtzBEuBfybmbNiOWsnyHSXhljXl6SX9BoNbkve9OCHf/4j/+4WgLDH3p/KgnA7bd6IXumQUqATfv2iIjeM0KE/eaP3hERiYcQr3i9ykDyty89X3WE5fnsvfY7AHoPRgLVGg3+CYikDFsaFNCnuz9KtIChlKg+xCs5S1nGLLatSvaWb3nyLAg6XtrWThBHDvHKFYsI0rDijZUg0litGoCQSCTUo9dL8K+HZ3v1Z2s+OjFzI397PGZD93B/ZPaAwZxkT/6hfTVaRu/Z3f3Lv+S9yEqZ6c2seQnZdX6No5FIwYw2wqoW7QpTwTKNO8v8HT0V5/Djurxfz16q60pMmIrlR+YrI/7pn/7w9bD+l7/8+Fc4f2vOl7VEAFQmQRhBFvFot3xdupECviSn/SlIqw3N2xLMLjaj7yh79qKuSqcip8S86HUwzedQ2JtKgiO77MgbxnIN2kKaxxZluouuHAYaHezKLiHVaC5jwBuFcPuSaHwgQ1TO9OX2cMIi4vEg1K7+Qt9sM+6666677rrr7wXrn9KIOKgDwxzdDSmFavSpqFkXCANMiYwpmrQRuxvP17N3QRGC9PCWUmQMPDZBs2Z8Kb6h4ixX+/3b9EJVn3+enJNtGqot2Ki4HBgxOQPavyf1XGJK138uZfBh5LICaxX7LmIdzDEOl7pIsAuKdKcPxtP+OstmZ+0TeMW7m+vOEMSeBYvLAF7KRWCI+ZzHXWnwjtYO5/Ewsv/4EVKaldRWULp7hiD1yDIb7aE+fVE3M3ht+b4nEhQ+yS7FDxuYI2YrR0bBDoX34/958PzXiiR2f5jtieESijy44wQqWGx6Ys4JbkQY5ebCEfGamf1FbyjHIhq9NXeXYOZAxbO2TQN+ysZaL3Bsw2Y81mWVMdUWG0doW/ssV5/X62Vmc6szRMwCg0jaK+LHP//Lf/1f/cP/8D/+91T8b//r//7P//oPir+MtcJCz/jrjlWXHuPj5wn5M4ecd2ujCfE/n0d9H6ibe94Fj1iv9a78am3dA+cF4cNpFISUKTIiOGwAYPRaSBZXcWVoEIoIYzO7kf1dd911112/FNY/DeQW4ncTFJESKlIyAam8F5XSgy0pM0tRJKDn81km4hkREbC2cqYK22dJ4yAah1f4hi30DtQ25gy3b3Gc5X17bus74gSAXoFZ5R+ksl0/Y3q4W43/12iwuBxtoDedUnUn/iNVqLqix2wZkhApJZlk0kfga015fYRIrVArKQe8IEEY7OSomMOPvFoLSY+xi0Aqs1J4IQOLu3TpPVbDUHSmCaoY0esJ1n2awwhluDU1U1rGE24RIcDdK7ugIo1HjgF27yOt2K9d2HC8EHJNi3G2oDEdTCptiO8yAv9I3Hq/kldjwBmYYDg6h1MHuBG0DrpaXUI0QJxMtkh5UZeaR0ZGII0i4TC4jz7Tt2O+cqDN2oojwBhYY5G1anUwn/Y1xG0dz9ObYlsuFeIvpyxJr2ffXz7JND5Dr8yeeP3e//X/+/2//Q//zX/33/2H//P/+L/++f/+czP2Hbi/vfs+GNF+wu6XDg2f3sjvcP2to9hU1de+//AAuDyxOm32xiBaqR1Lf+MbQdGnFthqL1F/rm43UuMdbe4yGx8dOCdq33XXXXfdddevN9dfk3IHs+dGTSZJRek4mQa45Y9nJAat1Viit+tIklSEcPjxXcGELjcpc+vD4xJS4MTzec9hfWdyf7QO3H+SmXQAy9WbicHKBRGQsTJQNSWSEvRlB+KPmUVQ7oprEbH+rUm+2V/d+DHNRgJXYfqa1g9j+33u+53McR/Pr9jUeUhZ4/aV4bpPr/fi5mJD9z/96U+v3y3zn//8bwMvttZ+ZK8nvM/gL3z6SwrBgPIk94CCt9H+DiJXC3VB8+sJ4pMF03fG8+8nPSCr3+SAekeG7puzzXFkTs3AYLJtDcMw6amwWgriWBZ1ZWO5nc6IKBWkTEkGF2I/fYfxznY81sufy5nDxKYYTfthr7P/er0iMrfWpYhftXIQCLT/9B//5X/+n/6XP/7xtx9P72piIxNHkvHoIN7n+stYFv8ea84PE/p/j4X/EGBgDAL0rUh4XPWXHUA91mv6sfpM96u2YbV7IsWV3/cwo3IpeEfPMCPAilm37aPuuuuuu+6669ea69fyPZVuhhBp1gw15nT78SMy09y+vr5+e7R/+S8/+kvmUDDJGoZlZrz65FILUvYsf0YAloO6U3T13Jyu54wbF0C5rQWAEQJVIHulEeFsrq8L5abEoGmQclqwHx4gK3B3d7/BNK3HxslZBKFdOEvCDtRMQO6ew1Vdywaz2MTg4Z7OHHTwrVs4fNP3YbNtf62NXqITt8fI+dzShbyMOYvBU/f0eHwB+PGjSy8zRlf0ePL529c//fFPf3w9/zVTHQLQ3MtRqWfUuUqaLuPVuZPZ6R/LIXQyuXGa2Z/dMwsq482Rprq70rPGwfs/dXTvRKwLSB1/ttqzzBn52VF+tUwn0tfJL78mxDAj3FihXVk2syZ1lkUnVWb8068zM6QEzWmUCMTMdth4+dt6Aefhdj16ju5p8xo6++7XIm2/Zg7WU8FWGFLoYfqt59d/+X/JB+QvhX9Hjnn3/dybxo9916HGPl8G753qvPPLPeOzQvcy5x/GvtfO4YD7XL8lgllBc5nZpeYE3SiMRkjDL6y06YLU6HUlZAoR5uMKGfpcKZXLcuquu+666667/q7KfjJs2/N0Ciw090drlCi42R//9A+tWZH5f/z43VyPB8GYTo5zyBqTYJMZEctipTw6ba7AOYfYJ3P0twDdywgfFxLzmV6/4NqerTv9v5VSZIqgm7f2nl5UUVBr4LrkfcXPuQCLihBeRv6XcIAaitMtJTOZUQhgeDiuBcVlPloGix+SvN6Ej+9z+hz+37VYcGhsGOpF1WBygdrW2h/+8IcaDUsgneS//duf/+N//H9er+d8LgnAQERmj2b2ZW6p5UBiZoRdQp3qMXCOHL5wzfcTvejp5WSzT9lXt7aWTvvhunQ7pzXF2gJpy0yqaK06Js3XJbdU0fvVZfOKXWT61tpp2bJ+bZrx13Fef1WnsZyLAD7aI7P2Nt57X446JWHfz+ZaW+3N6lwgEN+Hjq2kBZ7f143zCgAZ7mYp+ddX0iMBz7d32Wdu/XefGx+TnveohHesvyVG8295lHenfHzIuQPeQq9HX10rO0NSkdkzfvTXs7/qXI5m2qzezhAy082WKMjnW6i1ZmejsLvuuuuuu+76deb6GOkwxpYK0mT60TtTIN3sqz1ez4joMPXIDP7bv/7IbsZGkEizAPz1eo1hmltXGgXCZIFywIBiaiXJDpXfIlC2i9ZkA/MBpRZIgZsx+QBDKRLZIzOTYWYLAmXCSk2XMVi20Z10Y0SYpJ40Uw517Y4ga2xfcL8GpeP7vgfNGq1mgeXx4mT2oKeBCZHlna8kfvTX1+ORmWZ8mKELlqTZ8CmPpLXHl3EgzgY3ulJjbLxRqnRkEx+j39pa7ALleuaSFV1BSnOEGD1RE+jZihVS+fOff8+MyBAFeIgp69Hxsr/8+Qem+iBTPYNuJKKI74+HP5Ne1uwJgVMasexNawY/gPI4d3asZaoZW9jUvXwqc4tN4obhFhCvFLOL+cy+T1DEDvdLaLHsnmqib+fxM88S7ertAEixODMGmkAlTGDlThC/Wbrkv9GIjP58oSXoDhplBiHNnDBQmfHqf6ENhkx7EIhqvFcyLoDHiGUt/YlnJhJK5gyliphuRZP2I4DuEYG5UkuFmSmMDKlcrOAJih14WirNm6WeJL788eydxizqWiaENcAuM81zO0pAXokF829X8zON7mcP8GacutrhrT22ae+TU7K+5Ara87OW6BYpGIc37PCH3WC37XueZf8kRpL0oahnmxQ7qza3PG09eqrpARCZrVIovK4lRmait1Z2s1aWwR8XSnfdddddd93194j1j/loJibX2t2BjMgekT9+f72i9+FlAtgIV50j8MiBOJfP42+//TZm16m6z/qLGfSTWVv3AmHmUf790xOEZikRaWfXfLOSBkAatonLuHO9kBWyuw/5JuVmgIlK0t2Z7u+Dxgmmx3h1YNkakINuzOzLlGe89kJmWmC0goZrlgnbnoBZDcVh7gPUEpeB5UEc13pKePcm2nUCHBJYAPKyG4/h6i9jClL610Odr9eLspQcDVIj+Xj0Hq/o8xzFZXKcmTJEn1QiKBXncFOcTf2vhkira8FG6dnH2O8T4ulbz+/iFFbkgi467/ODYiOArfgIblEGH2fGmhsXr2AD81Jmz5FxLUx8nql6vTTjrho/xtOsWC1dItsuD7p0KbAj93f2fSTpRkDlr+/eyi7W6DF0NsjaZM1uOmFCzFOWmVAZgvJ4237UP1zyJVa0rYbH0jWr7viDPk/rdzOrObE/fks4dgvvx+e7hcb7L2O7a5+krHV9ho0ThkkQcjMzzeUM1isYTB6gUYbjNd9RWnfdddddd/1qc/1FkqkxqJlJBBKoEWNmZtT4vwjqKDpOAIFkHtlbu1B1RAtFaReRmeMeDvq2bJoDnji5PIXcn3Scb1/z7y/kiFPlMSZf7I4jD+uMaS7SzMtUcg3RB88ni5HUFjlkgYCracnGUKrMWiyUowv7Xx9J0uvudpb2Tlw5Ec1ZSsMjgKzG+SKqL5NEOGtHEaJZ+SsV+0RAZq+JdrkPLmPHGaArMAfpBrpcP99MNzUde8rQVfvxqUQrftN/vp/ca3e6/jClsURFZcneNKYfn96OFOeUusJ9R48KIw1GmpnTpgGmlpi1KFI4MYtOcu1p9cqMCik+Edw/9jCboxE+uvLbdsxtp+GtK3C8yRiREVGuQqkYGmVoyHi/+TSYgP4ym4euCthvBgf8sD0c3YpRuNzcjsXB90nYH68BfuooDIctreEqKig+1TBNIrTeYGZwg19UOIvZNZPboHuKf9ddd9111y+G9bHR9Es/amZZru9KGJEky9BR43ueZTyiKQocvNj6Ro+IH/01gA6npUUNxCfEcYzQKwC9d2suKTQwpcNJOg5P952Lv08Hx9AXJb2tnNeBLqd1uM3EgHCiGgyjxWR97FDgYtY5FJcbl3p0DpHeHmt6uabLVrFXk+2/4Gg9jhWZfmoWABDWRzgATTW8HRD18CmcU+2L8HEHu2dX+1OLwjHszxxnyn48f0gwe2R0M3+NjCE8ny9r1lp7Prug9tV+/HiOaLWV81oG/KnsIoiK0t0IGyePSJ5M5XmacH8A7sd/Hl6Kp9+8mFHuPJ+60BYByCZG3m+4yEVDjfDm8j4WRDxI81raEoogysJltjk2I6+UA3KT7u6al3GRwSpZeZJVrDY1l4l1V85tCcwIjlfFbduz91Qxw6Ezs1jmvXcY6Y4EDaRjUP2x3lnm3se7ugIdBqtqZmWh5th7V32Sh29GOKdGZfYA2wnyT2B9PM52aes0JuentuFNp3Hy1OJ2wZMK2UhWqxePlVzBo+vOpLyumL2x5Hj35XY9OGA0t/Hv1EoXvOuuu+66665fba4/YBMtyf5Kc2ut9QzJxGzNeu+OpBkDGRYEiPb1kBSv1yKRF6G87Gg0g3IHRHYsu7pkTY1t5NQUy+LRJBUqXdq4Cz19R0iZyemIl4HRUOBEHdm9zN29FxVpNg8XIHUhcqy53o6tSXprZcAP4JJsxWXJR1pza06mu5v6yHmdks1pBDLjumjvyQBrvlsH0OyzIHLnYJQ3fHJiRyUA5wKojCSBSDT/6j3hBkBdj0eL+N3MHr99Zej5fO1HuxYabhhH1CbL2kbX9L7VSamiCd4xn5XX4USI796XmHx6vI1vx++4cT9NWRzx7VwYz80ALuSiPQsZWzTVssAfus1aE7HI+LTS2DrcHXbMfetSqWvy8fB9CeNWNyqAH2b2jOcOXheDaHWVmdlGY5zf7TTq2JpZRXm5u4y9x+DvkNZcneZ8PPi0V/HELJOWE1fTwFQqpZywm+8D/usTMB48+Xf31X9fHUP+z84/H72AvpP27i1KTfeNdukZloXX7OjKkXNM79ujCbsL6mhQylnLgMq5vr9O7rrrrrvu+tXm+oU9zSQYiBUMmZKCQCiFpGBKgE4ziZQZM1Suds09Ixa7YsXAagHrzVHEABpLNOnmgxqw7PNxoq2fvtEnGWAgsA2arGydnSxO0sa3u3IsAVQspD2ZazdAPO0N6iu/QDYGMkAqsptboYEs7lPAyRnGxBVixSKBmMEAyKeXzQDQ5cYJYmBMq8nvxXpyAqmT1LUA3/4LmSnleCqT+pPKagUqsMmcEC07kOjh5g5X9Cg1pBm6Qgmy5K2ZyhgHx4m6N6clhRmybDTbs3432HVM8TdjnFo/zPSwUybaZYb9EVAuulQNbieN/HwrrkceDLO60Kf7P/DGTZ+3yi3Pa1xpCaOxNW9uNCaq6SmdQB8Xpa+1QVT/CYk2oOzs4iwi9vjnkx8RuRD87H4sIwE5bbeXX55XHGFrY8puQO+pjEF+JyghYcPEMwg0s7I3Apk5bn4s3OYT21unba2E3Rx3ndIPR/K8h8EHltca6o//+2C3een6yOXXxPMyYdsk1QcXUjmWa0sFhGNnth7OzFI99Wg0UV3xZUyCxgTabohbTLEPuX933XXXXXfd9Utg/aKeV5btDpRRxuqDxaqEwQWC3c2CScjN/Msjomc+fDzQKwNkas3PrPfD+d4m4USAMmXXzFFsSt/d/L58b6ZLB7WRMb4zXC8VL+G1Q7hY8l+GiGO+G1G0i+EKUmoDjLQqKVE2hpFtWM4kjAYvArcZzb15M5p74VFN4CFustq11hjAxiyRPluRiw184ZNF0K/x4i5IiIgxyywUzYTbYDUd9PrKP7bMpAEpks0tkKQNb35SXGLWtCx7+pwu/nB3s7HBMB7j9uNp25hz2xi7J7GSWRf1o5DlcfNlJL+fx4vK4ugVR9qr1eG9+rDPc4fJwnfzjCD4rQJ1uLtY9VyzITPMBDQzG4Y89MkXsvZoc1WDaTtEg5V3kZ1NSM2pOPrJpauu07waThNyaBvMWnUUIzh23ZuTgyNU9xChjApwo5syIkRvNCCzFBroYSCQBhhZplI0QjMhbBz9ua6ah1o7jJ/d8tF3EUvCjjfOPc9cqa17X73g/v/3G9pQhSwrn9K+p/aVw+VGk/02NmZ11EZrV1MCjeXM6ifMYP6gGZvRSVdtYmAEkkSlbXHtE27Lzbvuuuuuu/4u6/u98znEqrwj6x8ZVVOujfZQc7P6zjscyo3TypoBxTlVfgSvmqwRJpg0WRf7416mdLvJ+tsAjxcMwXMBn6WZq5d4JwXtt8rIjCjm97AnT0HgzAGeWtVcRkA1uV8uQONADlQXb8SDrMTTi+zyo4p0mf1f5qYLR+ZmRjmcE8efDWIxtC/3OZw9h/I6BzofG4dc6oWcPvzj9QCoJc8UWe7Hc09LOI7kUKZiMbU+2pPvguMLz35/4ZcEhi3P9Wrc/nOf+Mt9rheLI+R4Pv8ZAcCUesxNEcyAIiJtg95AuRVxvYOSCOgZ/ZXxjOcromeu1ORjP7PilqXqjy9Nwj5KPvYSu+qZhJmMcINbKU1Hwq7JvXhnk84EVjvyHl7xLknnuSu+LnCO9OFvz+lPTsTPBhB7SsMlk/vfdW8cyvQ9CHm/Vo3WaBQcaEYDamNpdgR01GmeV/sN9u+666677vql5vo10dR0ZsS+tl5QkjadWlgwnRTKVGYzISkryWMGP/Gh+Yw3urB7C6O4+R5zu0lOL1B+nxxfImbXrx2Ekw12440OdHFwX/dZamP3Ml05EI/zgEqLLOTNaxI6/opIiDZGhEaWa42VJTc02Q5p9qgXWDyZ+vNit184RSe7/YnCzXjhx+/YiMP8MyGZilxfw1eUsGHQIYykURa9Ywgo0t0tlazoY6aKQ0ISfVpVAowIK9vTyD2kd8+u2hXPxtquMM8ZWN8hxZ3C9N7n4OgA17Li1CHUo6zLeVKYTtfq+yMuu8U5dVZFr3pR3IBKH3Avo3WZEwjBqpVxd8D3pzFG8hUdLdJtRQLsF/DUYximPQ4jvYblc1z9vrO6NFpu/nr1nRFklDdTcnjEYzlUyg4dePWDunQUl15I85By9De7ygX6FHmLn3by+0NMV6cTjk/l9fe1VOsHted7hF8fWFsDWUyr5bIztpVyszrLBpnkBlAZr7IaA+aajFbvoJvDc9ddd9111y+G9es7fmzzYcoZcbWbppeQcbEwCHezyCTNmGbqWXb1ETmSlRaz1sbcO1+vk09iueWUnx2JSJgV1F7hsj5Ec7zweZb1za6pHeNtDgEdjIRpyyJdNy9ayD4DXkyYegKLO76rJ4cbi1kJDyLj6+ur4ERBWHemsrHQoI8bGdzpbkKXkKnM5oXfOB56Bz2L7o+Nn7NeflG9cbgHcgd8ZpYZ5feCkZKm7RhAOQnWgLn7w6MjQ6yRsKG1BmQy6wxaRTKNCGFmKiLcrO7GSqEhLe1ped2cFgiEjMxjfZH6sKVZE1gAbsfwdWJEGz5Rh5HlwpGw+fvbJoRIHEP6GP9h1X5l7md/5SdIiZnrNbx3SAjezMtx09cwPgGfw/R5bSDflwbldz8YU2Nvkiur63LpfnkLxZ5UcFEsXAB0PfTQiE/s6+4RwSGlEM2GzSXKUqsE4jJZGRJxkKy2d/p6Fdz2XeNlf1bi/sTVdPxt4kJ/OedeEcR7K37ZMOwH5JtdjQ7lxpHuVSJqFEurVihQgDSimdGNpD2aEWC4GVLJzDB3L53ATFqD3hxD77rrrrvuuusXwPrDNHryUpTTSH6NAREsyDicXWAOuiEHjRVnbsk2mbbEEQ+0bFvMLIGeKvv9g7A+QfmFuHLg+5WI9AYL1qPX7/feFwton46fA30OGLEevex9VPadw7svTUuLOTI+merRjTPHyioet+QEigjz5l5+O+V4yH0YTy5YdrjZFCLFkZyrAsCHVFIrr0rLR3+l/HKSkjMLhlKC0QdPeeJ1wMqfZLMEZWst4zU6h5TTQh2DYm41VzYQtOoxHq1VEpmZKd9Q2nyZ0wQJw/1d7+rbz1b6P7Fa5zkBd5/jvg19ZaKmOiIjy1F99ZCX9dEyfeJ0ga/ctHF9jsspATejOc0gxAgcSDWvLValshIUJDdz82eP1lrvzz3r7RRAdrZVPRK1jus/Txe5Um+LsjrFkmQygzW+QnCjDwvRaclPgQ72jH1bhdkNLlC+bwl+Tpj52ABc3pUfb3JZcbwrei+RF+ft1slb6VKZ+TDDsEhCBVycDKPmB1HJb2pRWYyfihCBCLfaXym1RPf318ldd911112/FNZn+eqAIZmcVsb5C4YWJG1stCxxHyxfXQ2OpCh6UPbs8fX11TMKHzS01+vlzh5Yefcke9ZXtb0ymm06SLfIV9m3mz8KgSmue3xF2mwMig0xhX5kiThztBmttRpDNvNxbxOzpEuRezatT9sSlhWO0AajhmyMYBKRenx9ZeaQ97Vx9BLpgLlD6eZufLi3Zv7VrJFW81cBkAMEGkGZOUnzYbXZjNlf7g4Nd/W1Z+jRZzthNC4thLON7N7mPaISoOhNEijqwFIxXqzNRGSoW0Qw0Qgw/WHP3r+crxASiTSDO80eEZHZ3TyEjmytZWbPIybZ3QPlLdOwReemUsCjNkXuu+5iX+9MCD1WK3tG2DbArhbl4JfVpkFaMk2WtLbkFIJgwx0ylvq5HzHMRx/i8FYz34ARpkS56ABAc0cE0rLh0RzNzOzx28MeVqcylJZmbs2aKT1hZnkEainZKaP41QzIL2+99+xRZB66jfF8CkDvz3lZsygzZqU8TvMZeVE5D5GxUVPghIBXckhITUwzZDM9I5Qwx0MPOaiIyABTLWlihrpQV2Nmom2ziDtF3AAAIABJREFU82KvaQTojRbqNJCfkQ5nRE7YOgTrYvg4sP8Oo+MnXPxdyC7ZJtIwmpRIjSUkEcPZtkK1SMFpmOEbUkbE4+uBh9nD7EH3WlrC3cFoXhnhaZX2YYLjztK666677rrr15vrYw+35yl5/vjbsoYcnnvTKvKg0OQ0SGECEaGDg3EYC7p7jUnLcyW3keEaTpuZIqvfcH4iVfPqoH9x09+dVfa/PX5/Uk3G89d1ZrzTxGe8F2u8Z2YGOgajqZWv5hQpDxOe+q9lW8g0c3NI3d2Xw/f5hZwIG7u7eSmkAcg4MnA34kdm2jikO3oero2XoWzdav1Oa8iQxBxxyTBTMrfTeky7d6f/pZ3ovUdEvajoZw3lZsW4n6DAKaL4ROv6Jjn4Ih5d7cRx8Ry2pDqd1s3m5Tuy+GllUJuHuX4RUEETpd9wkcpSP3tN4oWyXn2ffPO4f67cibGHUTKO8IHM9DcToe+m4Jc9xm4dOx0zsfYBBJp5ONKVZqIZGKh0raJXGaeIRBvOXtcegJSm885k/Fxip3EyMD34M2dN/M/2in/D73xsFd7vCJ/0u4M+NM15zLkOl5lR5a4kkAE1rY3BYBquFOLdbuiuu+666667fhmsf5p0akxnsVlejuHcNESfLhY0hxzRZebW6BERaWZf7ka+nn1MCjXGuhr2NiuwlsWdLYp885ac1uMbJXZHDJentLOu9zqo+QUjUhfzlvLXH9/feVLuHmPpyRAY90mZWSiMI03XKioVw5yHxUcaga0xDCSL11O+fdOuZ2dx1KNUg1Dpp+8cj0ua2EFJynTnOoD7a4yIdQgvUU2HnlKcR0gjWGpZl5eQmogcUcnlvbPUBcs2caHY0g/s/pjH0bZTWhk+Ua73Luujuf7eM9QLPHE8ZiDrUNSmjNTUs45z9DdAyWqQmvnY6swfETCpAc2dUl1eVCVelZ0R3UqRXG3bpOPDQcTwZhcB2WGinxystg/5ADsO5qdre14GJzGuW21HxsFMPEhQSSSY1TnLEimoPIJKUK7EvCB0lk9wwX1suVrHbu1oSedt9AHK773odVP3ySf3r9eW4FFPwLYIrXHZo0b845Kq+3WvAYLM2Fozs4d7c3u05o30sDbtxUqwgcXcMal64zs696677rrrrl8K6x8wmkR+GHkeg1WjGUve9zDAkG3I4WrEmxkk3R5G+3JPie6ZSeSwKSdoDizhaUp6NAfQ+wtAM4tMs5aZzXwf6K6x7iJ77LPS9YR3rExj753beG/nN5N0GtvQ456hCbxNnv2Y4M4gVTIj2+RFT26DpHw8Hq25Lb2mEUyzQdkHBrbYn8x6tiP6Zz7D3YdnxDltytT6s7sD2Vpbk3Jsji6VtYTNOnOJKGq0GV3lnVoNVD3b4TxTHGWCKHVEL0/9njFM9+egs2TImJqB83qBZlRk2fkfqJRXwLrz5k/rl/NUeFd/7o+1t3sEd+2HpDb9lA4rG640pWNMW9BwuOqP4CSAhHkZFLnx6+H+5TQ2M1IONFLm5axfr6twfJqVLHk9pdNG4ssiAm4WyRSzrI0GseRiPWQ2Qw+2XteryRtN3dSZSAvozzZ1eEcaJStleYP3GnKbplS7/LeGOdPRyx24f51Tcrlw4mjGzufg7ePlO9esn03ov7kv7llp2/34RPzrCXP07b6YR5wfP4eGBGluRjpgGN05uKQyOrK3tmwx0u+vk7vuuuuuu349rL+Dqne2wMXfembLy2waPtoBdBChXilLNPdyka9x6fR6L+g1mgSdVYmIlOl9Zr8DvgvL6DK03lJ+rgbt+/0wBfePB+TSGAxGymbIA+N2NDBn9uvIEKNtsoEYJuPiYqV/DLa35cP7aLPG2AvwjYMjDAwPvZuR723Dfk7nv7N89KtliZA7I4wcQ/rWWu85nxW3KK6SM44k0x0rR+rKxjZG5E9WSd/Fn11++eL7/unS1WUVsETlP3F3maaox+h3OCNVYCrLP7+YL4RbpeWaGxvdjYbMrEuBJAzlrG+gSUlAtu5/f3oXAtJ2VRwnK7YDXr0Vz8ckZ3O103gw9dzjPs2YMqc30Ah3NRHGTDNl0jTSdsdCiitEi1hZw6Xwnl66K+frJ58nl3XNaAy+8aU/Qq3e1LfffVhdynHycdpJROvBj+n+uJBUvbiZuRtbaXFp7JpbjOPUVBQbE8SdpHXXXXfdddevh/XX9BeZ5ibAwSF6K1hZ5jKEpuy1vjvd0cqf8ylSqVb5nb335e5omR++njW8/twHh6cmbTWBNjI/kWILzXxM1dlblN2dMyOLj7t4DjWEzszCLjuGPjl+QBF5MmwRBhkj8+EOMKK31mgGpLs/Ho8aKLsX+IOZPR6N6Jn5+KIvIeb5aU/7eV5w+Rh115Ays7XWI41KW0aN43cSemf7uB2j9Iv9SG1UxgON7UW5tVTkmoAg6PL+etWWI/PcZkxotUjn7p4RFy9LDIel4cW5yzRXrfN1YPrh386VU5afBvxngS/PnpuG72fNR7uFlQ03/qKU3UYrK36b6bkqUWYzupl78d5plbFFEjU+nq6jPhsJvpPgT/Y711yqjaZlp+n+iHwdAmtUiMSHvsiM8w3n7q9A8cqsGVoqLJMZTMISBjitK6XhxLU0Mzu0LtulclraRSDYUr0+zukvu7Kfzxre7+djffDdOoXnTj6PWVmgSrmAvpkho+Ql9Z/t4SRlZQ8gSowUslq9+VYVSDc3YyqKzXjXXXfdddddvxLW9+LHm5l75Mtg5cRX+NvdM7tXWDz49eWSns9XRvfWpDQQXxY/QlAqBbP22498KoJkRDLl7iB6GX4D1VGAHClMbkUYhk9qR4agsnyZqNEuxh3DgL+5JltYHDFFayYXr1czt+blDrmLd2vrX1NbO1NEJr2+XC1hFRBrzMwva+4e0Z/P3wFrX5aQm/mj9YyvB80MNBjo9Oal1vXH/8/e23RJkiXXYfdee88jq6o/ZgYgSEL80pEW2monrbSQ/r+0oKQjiQJIgRgQM4Oe7umuqszwZ2Za2HsenpE1PKQ2QpNhiz7ZlZEZHu4eGdfM7gekML2d4zKHt1OE1l3IV0RAKrI1TDlGZDJQ+t+YVi3VeyEiBEra9/3gzZ89TGd6MWBmCfiY43BJqXR3MFrPTOLKHGBg6+ZhCaQUEaY0ZwwncgQyQ82Y3Pc9M60JjkMDAGS5GFaK1rG4MDA9kNlubCvhlnKAXA76ZVNzinA6aazL6r6amTmDfpXwaoG5UVkjXve9krCmvAGkZNbqfpAQnoRE9qZuU2sBsNOazKStdzTaJmtpTTJAdIxSW5isTvWYnKVApnvOO2Jd9IhAKhGMDByLCCcZp8RcdzcU1z6VpQvPI6hORmDeyb33fd/LHgoZ4EzhVe+5X9OI1JWxXToYGW5NFrFHJpXuTWAUSY11nHuJrJcM1wDkJCTlzFuLV5u0TLxenpxXMYca5C3Gf/V/mEFsd2vGV+Sf170El7BkJtl6ypTIRMYS5NCMZIaDCQRMDC8JTTLQNrbWLm17f6GC5uytEnSXbicSYVQwktlpyLnTe9SjHvWoRz3qZ4P1jw9XL5h9Glstp5c5pYYtY5aiBxAyBgBPM4sWWeb8k2SMKEGnCa/ZtHFH2J2O9bep9jEtPpE35vHc/PUWneb4qdkYnA7+zG5/m716RzZ45WOznIXO8ly7ccSz916U4IWIUPY7RVKySeqNiNSaEUpmrfF+lIu7yNvzf48HT897szumOxa955gBH9Lnu1917mQkuR8pqkhkRk5rmbV7AAYEBmUpZ0ykPnOFIlwGY9uHR05LmTHi7SD9j7Ey7lIO3hpx/vuHu8cX81ZJCLeQVH3p9r7jd80AKa8Y4URWU6IjAyFrul5sd5FmjtzMZFhPEMd9CNzYL3kS2p4knsArptxBLJ9KirMi5QuvtzDsOvZpGHR6k87whPIajZmWIaulBNvgjtQ1rPZ1rUXiOnyy3qewQOJNfYvT4dVyLE/hbq9O7+vDvou7+o91qDyTzfDGdP/u1uJh5jsv4b15KzyzWhkmRWWlxc2V1PrvDO7NdQU1Rcmzda/LVeITPHx4HvWoRz3qUT87rH/3QUvSYMeQtfJVMz0iC7K67xP6gzAIlEc2s5A70qdFpVmD+6LhvnIOuT0XkJlGpqaM8mydWSjjBoXnCJ7n4Xcuh5CzIvNwhimM4ifR55kX8cUvFlBYrv/HocYBFp1AswZxhv4KEswaMEnwrbXW1TtlSU0WuLUbUn8LW98i42ldnwG8am+wrDPP8UQ3IQEAoHLE8EYNeeqULBe1KTNZbu9GpCJEZmvbiF1IQK2Jgzu8+FwyC0yJ7eWyvVzH9XotzO1+e1ELg77pr/TlaKQD1bXXEUsAHHl33dcoGIeD0A1e52u17hsHmFd5tPM3BEiRWsLd8rbX4dJiVCONslK7gixH1/WwYnvPS1J3XIU13OfJkvThVOqNwdSxdflib1A8pRtBP/dDFV2/wSDWGmy6NNEaIxIB62ieznjqLYXnvIKwbhiZ9d5eNKmDZlaj/UNyzakgz0NQ/sXk4y+2ZH/sb81dU/i2Db57irdvnMM66faDfMUKE6EkJSJEVRZyJTbMq2Zp1iTRaC1MgHxF8BJguY2epLnIePjwPOpRj3rUo352WP9gBYuYKFMU0xFARthU7qGcWyjOWWh5jTfGEHprNcmPbNKydMR5zJYLXU256gFVK3309Wd81naeiqkBTRBR7JoJ34G4yYUnGcMAx3S3RwqlLjj+BWTRV3C20j96jGl+z8pvWpkAJJH1SwCV4rOoKRRUsaTLcKWm7+TMiZ32fWRGTv9NgJHHCXg7eH5t+o7DogevJp25VBPmKy7g7Hx/ZK++tezEidtDemUnRDhFagL2Qj/1PJLSvKWumPBdUmL6ID1d+hk6367vGgm/tWG5S0W4azXv1h18DeVxdo7KO9uZU7baa2k1yja07CNXWzjZTbaSoAAjWxMlVPwWk6yTiWrhgFGyzuO11kRfuE9+BfIwdL9r5CRxmuvkeW31amL9+ma4Oy3TUubIo6jVwMLskwqVyMzdA0g1sxZPl+4ZLy+7SVvrz/uO175JKBPZw3DmddqAskxFv9Ck3aHwtx3sf4jh6b+nf/giyi+gP+/DFX9xdww2d4ZZQF9TyVCNMVpXa42qVpySKKcoo01nJsyNzaEFCj6ytB71qEc96lE/N6x/GO+drLXdPUuOB5HydMhyhnmCxvQa6yMF0j67U2ytfHgyIxgVvNrGGJlekTVL2lujV9RYnmJmaAKCg2/iy73DM09A6iS9nXNZLRNFnn1mDj6xXssNa97M15igfvPiZuQEX6/ytojMQFJUgaDqiOoEHXafZmZGWVF6ihkcpMleGW7ij1jLn4kQxblP3KIPbCXFHsllIDBnuTdkfLhz3k2Iz18fmt0SRSTSfQdEmQxmTCCi1L1QCbbhBqvZr8QEkenXPcVm9ICZefhbI6C7sf3aJCx3Q3wBJt557xxy3uP6apJ2iqnFUgFjLXnwJbhf7JWj+cE0agyWkyqo6bsz45MkyWiyZqRIpIje2IxiPQYisd4nNSHnlBl49QNnjtlxZkxWbP5jIRO+s55kXSHcn7RjSTIH8cm89yQ1IG6/g4LQGCNBRArwHEmWtFgZnTYYlSnbpAgkWZLW6hVOSXNzV2JZa5Zb+sVcgr1y5X/b9vwH1X0IxuvW7ovG/FxrjNqxTCLO+fdMsL46UNFaM9N2adtluzw1IGWkSlQQEkmf98fxh2qucgLrfx8fJ4961KMe9aifE9avD8Z45S5RH3LCa6+/ZWIzIggtp5FkAr23jMqf58CeHqY2Qd36aIyziQdRNIljJMgvyfsWNJ8JX6+YuOtQp7VglHg4S63o7sVcnzLWE3XnSMt6lQ7LU+rqEg8c03EAzVSb/4kdxckpEptpsRoO9S3MRDmQRQ05ewTlIrjfGZseI/C7EIAa3o/r3rdW+43M45E1ubc70cIZ1J6Tbg8Mve/70flkJlgmjCFJvSExYkgi/VhlgGlGgGPf51jd43Z+mjxUv+RQSkiKcY/5eKC0Y5zMV2fgDjKSNPFIB5tmktMo8sbXT2TlMM+Li3uj2Iys/ufwYkJOTyGrQXtWh0au9rFo8gR7MzNK7L2bCfTMEOu638TWpb6O2XpFtWR+Cmk+33Jnc57jfshMfknMOnwAaWasWIcsrYHf+dVyGhiVlSog9o0eSA8To7Eo7trDyk+G9LoLEp7hp33CUj6UoT5ft2TC+fIh/9j8/k6n+8eQ/dvK10eCE4ENr2hpvEv4vv896w8YDabVjJu+/vrrdx+eIvbn58/WpCYppVSjKGuwdafV4i7JyHQP4tSSPepRj3rUox71s8D6qcUHCGZExUPWQBowZH2uy6ejopG9ZsERSWuZqYxm7kgX2dTC2lN/2V9ERWSNQSMCI2VM2pnM4O5n0sXh6jgxa6qZxZqCpub4/BhLH1j26Chy+PCrpDZTQg+HyjiILstU/gzC9MoNMycxIzxaWaB41Lq/TGyKozL9WSSamDBDa2yd1kKWqMkurFkvwH7Auzs2y3SWXCh5cd+9wJYoRDazTD/s9HEzISWYZ2+fV16NJ/B0xlvtsrk7PGaGawrWkB4ZYhqD3RCZ4ZlIRmQKjMAeIbNp7F8xX5FJhDvSTWBvhzwjImSYeNd06J5nc5JpmoTydZBxlyEgKjxAGGwS9MGcEtQ82ErCdIM5tUkuU5nVJBJgb+22q8ksEx/W2Y6QaGZWalZpu2xqMqYRTWB46/3SZCDCzaYRkIG+JOOVg4tDIyoQigjRgCxcPqn20xez8ndDa2M2uVnTimq2mvM2mEwaou5MTv/HmQ3swUzPLFEN4OWbZZ05EMObNV4swsc+ILE3g66fPzuQRo8EpSRW+IWRWTurblPlsvxnMpOIPBHGzJQRRas7eHLn6f7dDflF3e3bTkB38oyj8aNuC5y5T2uHm1MpbOdSRRQhUbTebIZkKGm8+rUNS0a7bM3qYiYyEWWQZMkkZaZEDHdjMwliwNYi51GPetSjHvWonwnWnx+QC3yTZdeYa8yNYw4dEUV1jaisqFzBUWnE9bpnJBpb2BhhkrsbBVRwE8rusFwQC9ceH+ERcRBODhBfQDaWr9+BjM+ZqYcw8faPdkOBd4P8YxJcLv42Q2EXNFtnoHYQE8Wr9HwSCMwYTpGttcX3qIH0NCORZAYzk02s0Nri0ix13zkG+IBBEbHv+xhj27bzpP+AOOUACLzCuHjjYn421D9/y1Zq2BE7Wt6JxMLiCUwaSRZPSU1KixGQ2IJujQmlO1C88OEZcYiYp+uRe+aJj0SC1Hr2qY44CSQ0RZD3aW7njFjPeMvvf83xmLcwNSkWkRjuZqZKbn6dvIYMSbiFn5ViWGaC4f2Hy/v3768vMfYXEr333q3EzJlsTTW7n1sR5nHrrkVQLqSaKPLV2nKcdy8AJAPop/jn80XHl5jxxxdnr6o4NcnHqcvMCjIzM89JUGmtBblfQ0LvHR6ZybBMBCyQSt0xr9Yh8QgBdqRNgtnC7q/BPc/3w0kZfwf3vxhzdusQTvfPPF3HHvKUR3CWbfD0xik1zzwhvL09m6w3Y+TYr2a8PG0UzEhp7jJBkrY1oyJGZlqz6mrx/8lZ6FGPetSjHvWo//+x/g1P5CsK+6sx22sewvo6SVm52DkYIkFD+uiyHJ7plVsDybOSh5CB8vgJAiYCOTI4szl54spXTBSAGtxW2OkdELlz6Gtm50YCb6z6juO3EwB9cy4wJ6mcCN3awkDFTs4wGaa+NkhrrSFHGTLO7T+jcoXxR/x27nJ/D0vNL2FZHLbmXzSvxOvApuPr8/U6TPcnx7rSf6dV0qSRxGSeyGqdEhZ+zFYjE0kmnVJGgAiCVN68UHOaz8QrhPrFV7SSbb/weu/Ttd48BnfZw4fD+0kLce6p6pwsUB5zkcV5ErjCz2DqGz98eJII1I6FEls3KaTJWjkQYUTAgFfpXbwL8T3vrCb2vaURo1Ycd/fD2xf+1jPUaKN6v4jKgW1SHG+K0g4njjgzJTXT64LijBrIERFUoeKoLuGO9HXE55U75/kqVNPjGcnjZRYo511YxBfv2y++Q++sqF5d7oNqt6o4V6vpyGVmyrUgoYFGFR2fLGUCa4cjsLp5WFRCQoI3zVKKTUKbLyQSeLhtPupRj3rUo36eWP+LY6rDHqQY6kUkOMCoZFjMiyiax/S6yUxYowZFWbRwT68Hcg83KjKy0EZOQCIpV0Ll3ad+1hFQuBF2JyOcpEkwi8gK9MVy0bnzxS82//G/NcMmqrWYk8Ki2ldMKE5qyDlkRUkqRTAzemvMZAZEGSWjEOlbNzM2o7WFPDhHoXMAOXcGi0WclUdc7AFUGJOPcRbvvm1Uzmlib00852g5T3pr0DMygisrN3IaKEkaETiz+YWIYLNMMFMxfX4qTaxvujxtnz+/DA9AIWag8nvzJqUQEckgZbyRkfB6EHvSqiZ413Pi8JvPDA+n2pt+6bAirYHufNWTO4Q891GvO4Q8bG9KHgxEMbjMaKYPH959+Or9Tz9+Ch8y2WbqxkZrppZKX2ZK95D0JI1QRFDLQlRNycyc2bNez6wZeUyjGtLf9jl3QP/sRXsEDC9alI4A20rIqBt17YKYgfBsmxLpL9m6EsFUD42MED2DgpHlb4plL1/JzcfXdassds3kytxSrrPSjoOnXIs/Ngv/4u19fuE8n4R68R5HKyTecgoq7sPM6q8DIsEou1NIVEoSIar11noR7yBD6yaRBiqp2lKmdIwbOlXx1KuZmM3wY67/qEc96lGP+llh/bcjZzPLNSl75Tt50OhByQrfzU/AgjV9Tgi9tRhh3UQ6HPCI2JqNiHQSNKLwmYcrsVnLTGe+GWzzHH2aHlBOhjZqpplncWQd6hkPHTPsVxuJeLUQuEUnHfPUzIyw1upTvrWa8asZmbTlGKrCzZqGPOVwUv40mW5GySRSOObcZ9kxAJZigdSco7vekFi+iFn/WLxorrSz+bA5i+dZ2ECSppr4Lh+eAKVUijkiEhGpBqUZLHeG74SU6L0R+vjx01yMkGN3LQzaGj1QKtjpU3pydjrTll7pKTMP76DDZv5Q90qac+NT8jGm++eRP3ULgSp7Rcb9LHzbtszF+AJ5upGKq9W60Tj2/N1vf/Drddu21qy11nvrXbKQpcGWR3uYtW3binyvN94sJ0Q+/fZLHyIphq/bEp4REV28N9U5B9Oe2oDjukdAtEDMYIoCuG/yBCRFQOLkkTVEJGGREQnLtlzz63dOKH/EY9W7i+TxHgJQpKNqgoPUyf+0Go9jIXDbUYh3kwX7I6D/tty4+26Wk+9C3dVuxVzoiMyI4sxlOjBpYypanWiSmW1bh0GNarTW2qW33sCUZbKMhoNkb23bNjMbY4ANudfqKCM8PB7++o961KMe9ai/l/Uf7RNX07NzeNPx72VoIVl9a/mB3BKdrLGY4OVbsSznWR4j0wujoNZMlLXz12f+/UHpabK3MUN3GVKHDPfAjgeD+fWkX+dnP4Ppg4ZxTpw9/n1uNhIkY3g5bB6Ycx38OoGaFOHz9P0uMOjMNv7imPP4l4PpcR/OhOnHcn7wIY09//dogabjPm+nInmaezNpUpuu4lreNGRGxhhja3bQn151HTNl6bwP8eOwT/GurwLR8Jqxc75ex113piHdLW3uAeKbduhg18wArpkPRzMzsLGAn2wlCdCaD0jNzBIlup37ogNrH5KJd+/eHTdqidffXruzF+pxpaqHPK7Ll8KzcJyHV3KUc1Lv6cUe5/mMj28/bCqFCRgSrNkSmaAtslr1XECQKVWURP0v5zbqaDbidlfrtJU5X7hzw4M/zub6Y8LcSq9TwlBj90nwu3uiej8ef0xqawNx+qHa7VvH283MWmu2dTYdzk5Lnr9uv2a92rtALPMv/pHhyKMe9ahHPepRf9/n+gCYUIghLwPE4aRNo5WKyCXcY6ZFSdvWIjKufhIdEpR7yJCZrdnFLs+fnwPac4/crSuHW1fsQbUIl+SIQlkemSLjpuebs9jKxzHO7F2GZNbM3TOSYiTCIwH16bKSYzdjdQWZaTZniplREl8AqRYVFos0s9iHySbrWwYCGf1CJaTyauRTMwAIr2Si1kxsFI2mbiJbM8nBTLhJZDOZaHlyM61XOUksKO5OdmulY0bE7CQwE4JoxDIYKdLIpFm7uzvIQLp7WxrThQUbYgAgFUJBzMOeclL2hx+uR7gxqkGaIEARmWpumWSDDW4Arn519zHcGnsaBwhmiwQaW6hsZ5SIjDQJRBz+rb1HpHucZBJaOVlLoLzEuJPHP3MTAIRZNUV+nljXsHxd3Gkz2qnMAaLiUCPcBCDHGGZWioJyXIfIZlPbagxK0HV/kdC2zq7e+3Yx6wjupgSQ5Ms+zNj71i6bbZ3788K1ldomRootFnMpEWYsh9kx06DjpiX1EHD1aK2VImWmWCxpL5YKVdMAl8VWEyNjWHXalWeXryTvZoaM8AifgFY2dS859m0zZrrCSRHdbJCA9nipZ82bvRUjygqJNf5vJkQc24eJyxeNJzMFS5/GPRXEQR6U/tXVgNIrS83AyheLoJSCh7ei201UHpnMIJNIaOpEFv7OZK3FEmZmopDWt5LXt2YkrEvk06VvTy3p1qO16gDKRMhFEYzhL3iRQeZrWdEyYSZa18Nf/1GPetSjHvWzw/p3Y8jIbCaSI3Iy47M0t6qwJZNuCGJxslFL8MN3L1NNIsaYNIDtffcRwMhERna18upDoje5Z9oa5TKlGVBfgGOMUfwcR+5jTB5IIhYbp3BePbjw34nffD8ynKCw26SLrOF8AXCRogkc42pqbbOt9/InOUggk8VD2NYotCaJMujg7ZRR4jTgCTBla8AfYTeYi0SesXg5wiDTY1SKz9oVTMvOsb9AtDZjQc1amSaehql+IHhfY+MDGd85FB3zzvrW4X0CpF3pOMgvAAAgAElEQVSg3vZrCjRyjEETRtTzuiZE6737aieOQOQjmqCkkwXxtLxuTquJajBe0burGRjrF37RVuhOYH2EIRzRzodv6atR8Tq8m90NIGPXXCW1Non7lajaNzMrTv/Ng6X3JvFyuVwul+fn5zHG2q7ss9E6Vivwpee2KG/SeQQNSzJRg2PxnqM1T9qN5hRFo1lonmp2JmWVK86dfqOeXs1I+QCBbmbW9szM3F/CGjtyZOQIM4vYA5ApolLzSBLBcy4EyUifb7Hj78br3LQVSnWQ6OKWH3xM+nELOa5/72Y05vB6zyyK1c3QKUMA5x8ZZFbKh1ktSdRYuplKsjOjoACotNbUTKXGbdJm27tLa1IvbtWVSFmlRs9uc0ZfpwA/TLSW+uYx13/Uox71qEf9PLH+DUiZDv1ofSQDLCZH/RcRxJoKZ3AOhpe7ZQOF9FRTkm1r4Uokmn311TfPz88f//BTE49YSiCZ2Zv24BrG24EhkMgMikhEhgptLHBZqHV9SCeJyEzO4ylhAYi7dKrDEGWKExgROTn4C4CK+MW3H7795quMfH5+vj6PiU1IGFFZqmLvDfTWSFV2VVT+Tpmg884WJm6EZkSS9AidHEXP4Fu2gSmwGTQ1zVmjTwYmSiJMCgCIOwuaO2LMHfn7sPM/HqNpFlnzWwQiqkVpBBSQYC1B8XodEaGECR5pNJVq2dJ3EBBnSgPqrK7W52AhTZf4gymF2zEfyt2D2X/kTJ1R/hdNXXhIBE5n/mYXS4pYyhOQovF47QSMaQCZvbXWTNMvlVSYSQvxS9y2Tcbn5+cxdqNyXprMjLGHlZw9xhRdIEd65SBgbRRKUpwIIptJPHxzCtCnYUrSF3bnCsqNt3Y9B0vqPHKu9wEZ5eAEwEwBtNbSh67RujnD1Htm4V0z671nZt1Oka/ssLjIbiWClqYlVswZwfGWpSqjuITP07lIM9X2dslAqsQkrbVmlhFj+NHixFT9Tiuh+Y6u+ySi9xYRFewQHq2b0QBQ2VrrXZIhsph/rZkZral1a5upybq2p2bG4S/zGRB1uDI1MzOLcIGxrtjSDzyEuY961KMe9aifJ9afJBBwZR7RIxBpaofMziNAIqbzRpOukwIOkxVyzPQabA+4LGEC+sE5AYNKWm0A5C9XEoTcw1j8Ch7G4Qf8jYi27IByjS1ba8eE/vAnARA1pz80oJrs+9d+4Wc+NCMmHDUi081s6/aLb776h//oT596/+GHH58/Ps/xs9VoGjK1ZhKtVXxP7QdKxJgrrldn5AogxQpGtRKhRqAcH4kT7E4STWqtZSbopWWA5xgREQZmpC/v8AhfGkrIwCXMeMsdP3u5HDAai33eZFHuRJkgTLzmQFLssLQMGV4Gaq2TGYBJdh21Qmmi6oY5ZsARATOw/hF0FS8sIjRH+8iKPgLPB+xeQgi7s87EGzvO49XN86xK95oOoeRUS5OqO/ckKcHNsql6N3HyroytWe+y3loTFXWVuZQOdaEzc4zdTDmyLoGm4WQO35dIIIFApsGstRpRF+GdWp2O0Jv56WJN1tzh9pjlcjQKHlcMHMA3t7Titey72jkzq2ApibRW3fDecrtw38NoyvRszavdDbPL9XqFNCLcQxQMmeMQDEQERM37lgA0BQhRvTneJAMcXe5xYJgGnvP6Nuppu7h7xkuuxSBXYNbtBhAR4XE1Ao5utucMcUOw+uOnp8u22dO7/vnzM9W0NZJmMlPv1nsrqYaQ6Z6EkeyGQGQASGhr/dKfEh7uBARFWY5Ny6xHPepRj3rUo36GWP+miaS0nGEysxKi7pD3DWydLdun2UtGlFslgayx3UHUHfv4uP+UxOXdk6R3754+ffr8/PzsAzRzz5vx5Wu39bO7f2Di+zMR5RhaR0T1AK81jsWImC/WbK4gzKyMNW0mbgYSTXbZLr/4xYd/+k//0WWzf/tX//a73/4wdrWtSYX1U+1QBLLs/siUlVlk8haYJULrbKD4+QvRltm5jYxcgVYrAjatsR8Uo1xP41QiI72sM1EyBpydhjITTKK003aMgQtTYyWy1nxWhxPRwrwkD8xpZhpeK5MGUcjM6xq9F/HdPYz0rLYlfAwsn/7ynCGTob30jcimDmDHOHS369lnvtWE46kzzeatTxRJ6piy6+C+k8p45apUnUNrrcJx13VBCTQzhgip+he0ZpdLp8qZ0Wjly35EOUUNsVtrSmQE52JEERnhJe/F0htEjLosJnVrFbJbN0JaHIcXEQak8c4+P3y+8BlsPCf/cJ8i4Br6nzW7dyrYNQufqtNMXC5P3/7iVz99/MPnz9fLpWf6p5+mqr5EILMRpTyj1c8kUocYWjdO1NkvSzOXA0ds81oJzuv7xkv3JM7O2tFdr9fjXayZ3sC7vwOR+bT1b7/95ptvvvnr/+ev3YfYJWaaQCWa2fv3Tx++evr66/d//de/RpTjFmTZhM1ar86vtBDunFMCj3BM5QiOcInTUuUkeUc+KDyPetSjHvWonxnWz4WWa4hV7pD14UcpGZGBCs4UU3Skcg64BBrl6URUNj0Ir1mmoGYZSEtPmExUIod7ZGSy9/YP/+xPX56vv/3bv/PITF/cXBb9t61RJSqjZ2r/4hSaufI7p64UMiVoVhmiNsniuJluZrELqH3siBSna37hxqL1bltvZt999/3zp08//uHH4Wi9o7KIVhCPNZsOfZa9KeEiI0ciTG0ap4hrZr0gzrRCZ3oG0ZodnvDLbp+9sRc4NSCL5d+u1/26X4cHVXB2Avhyxwcg00wsrUSgw8gli3qSR8Tp/dU/splaQ7hf90UxyWY9vY6Boo2R24axs4ahQj210j0TIgT6ZOXkMZF394L8MflH6kIyUTyrGomDh2lMNS44pR0X6f+4V8veVJOXRVGBkIBkGbuzpK0ofCxO+0VWEHJrVkuh1pqPlNgkEd3Umlmz1sw265cGJlT5wrkaorTWn9497WMf+26teXitMmaM9Ar0AqKCq4qgYqaSuqLEJx71opq1JkOdzBnjUGFnMOurq65WcJ2cHBGYfkcnBF17s7dOTYsghkx8+vixt+3S+7vLNpQv12u/2L5DbttF7gThI5jBISA5vXezdQPgHpqJDS0zPX2ypuLIM7hxsc5+SHhNNzp7h543SxQPohJe89/qBpZ4HddPn/X0tAcCQgOxNSAF9tYk+PDPH599368v+9YpNdNcwUGZzNYNRMYYRO6ROWrjUjY85dQDkdESL/XOnBSlmhDg4a7/qEc96lGP+tnN9Zmn6XgEoHK/TyYCJA1loH9AwyQjZkINauSYiAxSEDJACR5ZHN1Gh2UmqIhQRAbT4w/f/zDef8gRjbIWkcuD3CxD1hRjN7OBaZMy0Wp4no3nE6hB9TJKjxt/YBL+mbCTg2czy4BREppa+fGXOLMoHwn89OnT73/YY6RZVweSBXfKf7J0tZH7Zq1vRtYMMukA2NrE+iAioxDMajXiBn8OBD6xfpqsNTMVV4OR4b5TGzBjhinDfB255o6sYf2kDqEG9jrlmJYkVDWFPmz7zzz+iVDFZj2Wd6SkBOp5gpEUzPrmILEzE2lpUAUQRcAURCrLJUaVwMWyxEHPqOjRCB+5Jru1gdmHHwyWEmGX+uJwCwVgi3F+VkaeXVklpoNssiAT2cW6nSbFK6FtOwcqZ8XiFmmHhJq1S+9bb022yXo9R3m3z7guM1ozmhhKoBYodTlkljlbgnoGmfr0hkIR+iMjIrgyK9wzInrv06wnI6cDVQDo3Uq0PWOg6gikmHuaQNk6ZfLG9n8VID2bPbHY9pJ833//3W+++vDNh/fvn59fMrfACMCiMSCB0M4xxpAyaXQHmDH3MCKsmQg4r+FIaGVfgOf1IA4X0epIj1vusONcw3K+DrV4tWM8i0wOvhBpnz7vnz7+xmyThKjQPj713tR8jLHv4f78HM22ctZvzVpT66IlLWWQVW8aQFDw4SVfTqA1A7GPMWMHjkYlWSZauEWxPepRj3rUox71c8H6CxdHRKTnSiFFFoV6EdzXuBWJnPghFve9KO9WH4OTnEAkEkbBkpFJZjLZWicrajc/fvwMD5LbZfvzf/bn795dfv3rf/fxp+exT65L5HSmJFTukxTKXHJ4gIzwg+9xs2MHbBmSZCbX16eYnjSjFf06ExlIIj0cGXAyM2S0NjnTbWtkmXuYxNZMxtb11dfvrfHjxx/2cZVo1tYwtUSZ0wowEYAyUrjPw2Jk+EBm27anrUtKRSI9BzJH+MunT4Qi6nxW04WDADPxUI2yl/cOZtLTtLY8Z1ediSIHFaoesO+j9365PF2v1+ktw5CV5SKgAp0WgXBYE5AQh3smIz0J692Y4dlay8T1epXsT/7B09j127/9npQ1WVPsiHAgfThp3RoxcnHBbbmk50LMzVqGH3hxoXx8+PBB0vPz83XsGXEoM6gmKUNmZkKUdRKmO+fh4hIRF2syWaOaWjfrrW3GqRovfTYzIzMmzKSY2K/XWI6Ttb05wr/Kpqm1BoTpuCdXXNWJ/1ZijLN9fkQMH2fbqFMzhiMboS5WRGVY8ZQTl4tCVuKTuqw4RuR1T7r7Dz98/9VXX5cDad+ioqvhCSgzxD72fThEhTiGB+0cpcdtG9dr7qB6BNIjAV/DgFzrqQPW2+yCXgVK4EsJca87gVcZFBWNbUaCJnNPsx7u1vj+63fv379v5MefPh4mS3UzbNu2bd2arJt1WsUoKGrbFhFETOXB0ZkgIj3Huug1yp9cRvynkZj7X/+L//LxcfioRz3qUf95Yf1Xhi1gArfo1rVhn3lReXt8SdlOs1Wby3qg5IOFqABAWWY5F9oYcbhkukfxfsPH8PGb3/zt+/dPEretu78YrQnXSAZaIzLMtunuh/QIEWrmBNmOVCZkMZ95pB3d0aCxyCHdOplMRBTd4tAkiIC1bmaRXn72AJomAyRyyLI1M4sxrtfreHl5MUOzdgz1sQa0ZsIxlJ2qxVe60t576X0v3cxARAHN8HIF3cJfyumzoq20HOXvnHZiGftkZm1IjklqLS7OF+t8Wmq47u5M5oj+tNmmnfvLy8uhoWzGCLg7GhlUIkUYFOAg6QBSS85huW09M90HkM+f9//xf/offvzxh//5f/mXf/Pr700bGdaUtQVKhjuXgRIymhllEZGc0DZ8HEyPE68jrtcXAGMMM0EmItIl663v40oxEWT1dYVWb678Ztou3QLW1VrTZraZiWaCcooBlsaaaTIaWIrqcR1m1mRA8LC05ys/ULM2tRERc0C8zn+sqgtX2hj3GUdtpyy54/H1NqoZ//GrDqOsSS1BNUtnrcsRL107AJ+q31ZtmF5exuXJJIjNdwdDEgfz6fKyD2AOvD3rJFtpD7Zt07vt6v78/DKevWwwuTy4cm43XiV/HWP+u4yt427EKVLjiL7y2Odj4MWSZxqYMv/2lx/+/B//2eXS/6///d+MMa7X66frs++l70cijtef9Ll4EK2ZdQPHpHJRtZDTEbzNADLDrbXIIGLZVXkyOa2j8HNn8fyrf/2Xj4/DRz3qUY/6z3Guz/OmPF/N3pB5QJmbB/8p0JTknYc9CgDEItRobb5rxlmb8AoHiiQk4uXlJSLE5mW7Jzz1d0/Wnl8+MuPl5ZrpUqO8SEAmJYOaFkC3oW/l6UwHyZmyNLn+pcSVSHZbTuSM82HPl7nszXGLX6UEKhlJBeXg1GeeckxzWq+cCBVklqYTr70g52kc3rt1m9QgoLKoMjhReHju+8iI4cP9VXDsgRenahNpcxWDI2rgvPS4Xymsjui4lHOybpaZY4w5TkYSjBjpgzIZLOdL8KnTneuTzBzjmrlyfBnuvn/C//ov/7df/elXv/jl13/3u0/i5ZqfZRrXvSS2Y/fD7fScm3uMvSOiYLp7WXmmZIDOF53MjBGxG5/CfesCEeG996ZLZjLomCJdKs9j+GBabbKUUGmsi9BBZBBlRVO3pII3pbh7lK70tCS5CUkzA3lg+ultdQ4OjojaKkm2DGQNAE1fTJk9frIu09Uj19t1alpGvH3w6x4Jiwjk27aNEXvsgMAjLpfOUFNLjVG2TGWzEzfdCUKtvds6yc/47NeZDoFX4uDTEmYN27EkrpMM8zpA+kir5po1HC+2NDYln06M7dK+/fb91988taZMXK87SXj23lXKdAmobly1gqOhpPNSejiKDlf+AVNVAzBmZ4EZo3G6lLn+gEzy3aMe9ahHPepRPyesfwMEp0/c40PuQJNnu5s7pR3J1raaVhaezkwKEiJw0NUd0TrMzA2ZTA8fXtbWoHq/ZHJ4hmcG1SClNn39zS//7B/86vff/fBX/+bXRjVje/+OMpp9/vz508uecaMpYzmB1Hy98OKlb9frtbI/M/NkWx4SLa084U+YDE1mUsV1VpxV3yzTzVKG1pU5xl5UiuxtY5Hs+cqwqLVWJ0Qpj1gBPTc46O5NVtyky9YluEPI3Qcl3/eIHGOMjCNzgKb0W3NyDHrnCwdsjUiPkKmz5cvxRbnTRMS+74Xv65dcr9feO8lKyBrF9Y9AZjMFUtZqvMmo3kmZ2VoBUJhdqk+olQVJ9e2v/up3//ov/0bWtr5dr/vl0r/+5v2H99vvfvf99cVV7VFEMVvqlGLaBkXxps45AHe3bmutbOR/+Ytvf/mrb9L1F3/xV3/+53/2X/03//z3v/99DIyX/Lu/++7Tj5+Aybxa5lFpW7PeWrO2qXcrw5a64tas6GGl+wRQI3zo3tseRVMpExsezLE7GScBhGeZvUSGmWXAPUiO4bYgPhdrKE8t2WEwX3d1WdYczjlH722vz8/brw/LpWS+vLyYyZmiIY2RZBtEBjeRJg2/7qTnPsYy0U9J132/xtietqcP77ZLf/n8+fOn63WP818MiWP4slECkOWjWhu/1iwzPSO8+vAkaTNJoyj+kZlqul30ed+O1rT1S7j+9V/8+uPHn/ar1NoYXlsZIK288Zu2rZtxu5hEWkoBZcJbUyIiBo9ci+UpVI2Q+xijVo6zn6wLEx6HePpRj3rUox71qJ8V1k8kkUQsdm9GHqaWy7ReU6YmJkCEBAKtKYOZCVPf+vV6banMHCMzgESrPflEIZToY3J6I5VCMq0hM+XYPVrjQFKg7PPuGh8//ZS///0fJPV3lzEGWv/ln/7iT/70T9uTefhf/uW/+cMPn2Ok74SnSeBN0ynw0renrTHdvYAvyOzWzCyg9eqCmlaJ7p5JytgtEdtFZsx0ayhuBQjA9/16kJiLE1LGiAXoC2ovnK0UrfUV9BtnnAoTrGUtRoLpcQU9OK57HduYzHFEorU2xjg7n855MFBS6bMRymF8eRxJofwitEjN3UnLhNRImdoYQ6bwJNGsZ17LGamZ0eTuK8MMT0+XTDxrd2cqGywi9qsf8spM7vu+bVvsozEvT+/GGCPHu00j4vnT87vLuw/vvyI+Mfn8+ZkAGi+Xy7e/+Dr4ad/9qw/ffv/7T99//yNh3TZwb71Cl57M+qfrp+fnq1LW7OmpX7YNiR9/eBlj9G5/8+vf/fj9p4JlI4Nku3Qgqv0odF62m7231tUae2+RA4AEMxG1QwiAkBU8jQhNex+MMWj1TXjsMMzVillJUICVB1yuQJkVEb18TtPaEfM8uDUipkI3p189SePkkJg1LH9bqY0RQpipLnFEwCT0RBaQnbfHnFgjVREZKg6YZJ7h4Z1PSbCFPckd2t369vnzs2gZ4/J02Xdv0qW14T6GM0Vy9/Hxx09mL621ZG89Rb9edx9hUrPWPmx+teunlxqJS/auXfZ8+eqby/v3H378/sd07enPL0OyOgM+kMF37558XHvjGHvm9f3799u27fsws33f92s26eXz9bcvu6RM2941GeABJI293pNNvbdm2i4NfTrrsCUZdQ2atUwoadabKcuAv3GMG3WNnKSpbi3Dh+9gKhIC9Gq4gC/ZWz3qUY961KMe9fcI6x8fV1xuNqlyIJlqtLxRWm6DwyQyc3cHintQCkJfbHLQVIrEZXZuZowAGhmZMV0RMxmeZcktFS5CRs5UpCUTqBGmJPf4u999/9PHT++/+vDtL7/+J//kn3z/4ccff/jppx8+Bn0aBq2kpIxwH5+vnpg8gClFkOXKvQdL7nuwRwyAGWSUrHeTZnYYUIt+ZM4kr3nqNCkHZcBzMnu5TX9rrll06pnHVLyaQMI9+Tl2I0iO8KhtSLFrjpiwpKfjtGG5pQvf2ZBHHETwt8lTC/fr3BUAiHQwsyx/EpGsYz6EpWVMD7gZI/dMirAmhHyEwGb12pcxThrARu37fpDFa4IbEd9///30iQfZmqFEChHBdx++7eZfffjFH354rj6KmU/v3v2jf/wn7v7D9z/NZGQIQEZeX8bYB093ctFUMmOx881MVib3q0OTtD11mawJiqBj+t2gKBwz2HWtuBZvapTu85gKR0Ztjd69e1cnv8+k3jIgzeVo9Croyn02BDWhz3nFsU42tK7gvKyIYpvEXPLQ/aaxnhkXOZbdqgB/u7urklQemZk5agsnspukRmJX7809MrfM6XU7Bmy1LpLS6cEcHlnp05wJAE0V5cbwy2a/+uZXT++eIvw3v/vdePFt6wlRisjhu8NLnQLy62+efvGLD6R//nxt+vaH737K7Nq6Wf/mm1989913Y9TfmaUpL4YSDEiTmTUyram3XlkBrUu1nbDay+Vk2iPGvmvecZjhfc0K2d8FD683CzJGrKiAom09Pk4e9ahHPepRPzOsTxypTEWWmLFAE/ct/HT+ATW6zxD7QM18C8/d8GUSUYzo8ptMB1kYGkBEugNOJxXKRAN2H0XoRzL7xLJeO/06gNQYe3wM93h+uf7qV9++f/dEMMZ4+fwcEaa+oE+WZyJOB79+SaH/+mZxE8q5B8VabmbWi78Rxee1tqj/AJC994M+UX2CJCUYqbxZQ9Y2Y7mFvqJfH7b64RkekV6JtxXsVUmjZTzvix8yMw1ew5Fz0tkZ1Z3td/DG4Pz42QMv3jFkzgadHsfAXos6vwMVfmxtBjIUm6WPMVZLQwC9NSDcU8p5b6SKq1M7kPrWiLDWAHz3++/7HxrJf/frvwPw7nKR9PJy3ff87W9/l5ljj4gYkc0ayYpiIrTynrFtW2aazRgpiq2ppvjug5OUxW1r2kiGdZs7ICQygHUDlzJiQlycJdEHp6hZ24fjtbQ0RSUziz2OODIQjgCBw21mmgfdQi4wfUVvF3pdIJ+9KuC1MntdFUZ29sIBgqe8OUn1Zi5VQXKy3bDuqyLJj+HW5sG6p6h0JFLG8HlXWIiGMTymARFbuwkJMn1/HmHavvnm2w8f9hy//z5jp2dcP33c9/3lunczY0cLj/3p6d0/++f/xX/33/+3+/XTv/pXf/H5p/HTH37a98zgp4+fw4tuNPXKZqJwbB3bjC8wMJpoRjNrXcXoMasNYUwBRoaH+z6yMhRAs7rCEZnu+2LfRdG35sIks8ydMP2b8i6R+lGPetSjHvWov+9Y/zbczfwiKCSZ6a/FnZk5rVQO75cDndR4rLw7ynElIt0Ly94ce4rNn5YCIYYj081IbgD2yUVmRJwY9olgspEZni+fPv92v5pUdoGtNYllwjnBa71AOzvwIDMFqzZgud4Hl5Njwkm0xtYtMSRIBFkyyqKFTL+iQt7GQy9rmmz4M6AHKlj31dL/yB9d3JuUNdgcLk4QdoLyrxFbHhSd8yT7jPsPWIlbthFvtolcvkqvf+FZTnCsCLxmn2YAxj7DhiUlKh1rGGGdY4RnJsulNAAcggGYyEASDmSlEEx7lnrtAOXCsm9yj23bloQg3ffem5lenvfMMGuStiYV/xrFrZrejlgmj7agfyoPT5tt2y6XC5WZ0ZqgyEzQCyWvhDaXJJtiVjM9PT0Z+Pz87L7fljlkIqpJ3rZtCqnLXzNCrTX2UmYftKtjBn9KNc7Dk6fOiZkV0ajg5hhjPkA8rkj4DLs4L3MqZosQaWtrdPMGmveAUE49nFIWlNwiwQyvdc52aWYYlpncrw7EgNioEBkYqgC7yoEoyp9XA2Ag29pBad+vv/mbv/3N3/5WjQlc3l8Sntgys3eQ9AGpmbXPH5//z//j//7DD99H7D/88GM602ENoF0ul8zZV09FtVH1djrufAMYFZjVutWtIpM1tF6tKdBqJ9BskBXaRULljgqPl7NU/Wzg6+4ZgUxWFDKqhXswdh71qEc96lE/K6x/FndSEhXjGDHOvKqDhDA/BTPCvYy0mfWAw42ErXV3n3lBngnIiopT+BKFfsiitpcRCJ2Rrun9EmkyZFFybvZ8hXtKRjndPKLiQ12YnA4wqBRfWWJr/gagHNZzBc2Wa4cZAQpSkVuCHCBsAv0a2caRHTCxAivG1QqizQDRE2HmmPWego10humSkkgEMy2pEIJxzrnFpA/NEwXeaaPnFYzgfMBC+SdTznNTdzq8OrCQbJk26jzvr8Pzyb+aJio1AfaolF9mOpDWKHYApM85ajD8aBSnEKIGwGNM153yxsnMxtK8JqnSgKopwnsvnS4ARXj5mZ7MQ+dRdWtkJsohsZ4lpXn9zZhiDfVLil12K9UeyAqvOxDFF6sxfgWrnTXNyLmeur1TSPcIj5rDV3bY7LhibUVOsclnD8oSW5cW4jjjWEDT3auzdC9G3GTWRWROW/0STdSCbV7XfL3wecsml4QA7dYGZ6aYCXhExlx0pe0Cmir2jWUESiIiW8gVPjzUji5BUux72eoWuaiw8bZtdTeGsG29GT1Vq0LSfB9b4+4OyKzF8N/+5ocMmG1Ir05sxKQFtm5r0yKTzGSYzW3frDp0s6LbiUTdgyp0nkOkpc1bsdlX/X1k1G3ZLj3C4zr3mWbTEfV4n1ZaBYFA8dKgitd91KMe9ahHPepnhPVx8jqcKKHW1idMWfrOW7hPwm701ZhBPoCk9+/fv3v37rvvvpvxruHkpErv05qDmQPT9WIqWbzn9zMAACAASURBVN1dCKek1qtFANyzKOylDVjgeOHpCEzxYhJctiRRRJFqJ+zYM1CTeh5hsiaaWY1MW6lp4WRam/k5TLY+geMMDD5h5fpVfWsHo32+2EXzOEa85yXJMc092CBmxlZq4HUSyEQNvG36OXLGP2UWvE6dosHmnJgSFTnZxRQp3kGWt4uFm+/nouscy4RJgtKJ1TPRYZ18wDMjENmakAJi6wrTyyhgzTFGLkPSkjDksmCPgKR9nzNyI9IdkAciYGAwLlvbr8NsJidYI6GI7P0iISLA0ZrgNSYn2co4RTdPFUporbHZ+vcpnl7pyC7OxdSUhyC12pJzOsEYQxmHK0ux6iUlioufh5HRUomwbr+uagCMvIHvOpKyKjo8o2KN26vbYYTIl5drRGzbtt41iwzGei+PG9xfbXlkElEMnLpBzp1necy7e2SyDPtLDTxZRqIxG5wJyD1nVpc1mXwfSjXFTqW1McbyF2UjNCl5Xq/IEU0W7pL2jEAEdLlcnl92CRC49dg/qZZ7u1ujmay3iEBa61tEbE31Lhtj37YuMSmTeuuNIgJA3zqJJqOytVbvFDXKsi5F7eVUKReCYGXye2mNrWhdGOueLzrQmb0mKSOYpaeYodR3JLpHPepRj3rUo/6+Y/1AIp0IZWT6yLBmBNzHzeAcBNPDC4kWaCmUEUXYSEpK358//RTj+rSVY0xSE6FmgMT1+kKq9yleNFNBUKmFpTEjRozQosgCQiX5Zo2ESat5XRjbGg/H4TkDWHn5Wbda/Wdm5/QDtWaCAUnZBESGQn5SAwIVDkwQQsoayJJjzkzc5ZcfrZmBZq1ZiwgEfDiXn9/yXvRlf14oMDOw78NjkCxDS/mmwIG5JYIpIWIAaE0RQKoEr8eM9kwT6r1HhGfIJNXUthLNdNKDvmoS6qcWu5pSwzRkLLZ67TkwMlbqaqXnBhtJpnuE09isl5NPONzdM1vnfh2Z6r3vV5cM4WaWBe7FphaguzdRbCX8RTcANrzEl6Rl5gxAmF70RR93IGCiaPbk7jR1s5ICm6ncZswswhtYg1uZwcoW1si8bEs4i8ONNA4WFjFltx5+uVy+/urDuF4jIlP7vgMw64vwxFKGuF/Xsc2FlZn1NN93l0dmhnrrzexQabfYGy0iHDC2ugSlYh9jFB+dYUiFx9hDqrjo2UOOcTWz3reIGD4XKJGZo9D99NbcPazd1AUAImcaAMWMSDjYIxMSEGat0H/r7eXlaiXb6TliEKHS3ljb+uY5EkmaqrFhRobMYAQQI5+wuXt6ZkYDNJKZw19sdvUAYO3JIrJkthM9h7Way1cnrIgwabs8raYIrTcg2UhWVIJkUJMM1tjKuRNeDCMye68RgCsFDxmhzPBEXtoT4sX367mBv5O8Z2aITHT2yN2nLOJ+Y/afRp7uox71qEc96j9ZrP+K9YtclnOTMjHH9mdB4RqDTUHqaR5cDITyrbtcLvu4TsVgmdWkWmtECeViJmmBx08jQqBac0Y4ltv9RKitaxqwSB7ISGpmmwLIUDkbMqyCME22jpbLB3MC5cnCB2rkbSZgkjEkw1LHLl3BPIBTlOnITIqXy+V6veLkqe+LjIHXlP2acB8M+7Jb+fz5M/Dce2+tYWKcXDz7uDM+wkkYesYWB+4/G2ueYT1myNftASV/WN8NoOBvnkUaJRw+tMhICMT/y9679dqWHedhX1WNudbe55zuZjf7SpEiKZGySDPWXQ4VxbAJB/JFihEnhhIJCGALQRAESH5DfkGekocgQGDYcBzYECRGQiI6kUXDoAUyoi4UacoSw3uzu8m+nXP2Za05qioPNcaYY461DpVHHXiOh8buffZea17G3Ourqu8iwUHHbndRk3GVQMxiRszkZtNOcjaCTTs2czUJL6fEOzM3U3KIMGMqqQ2Awd2MJqmTiuhxlzrJUSIRip8pB+zj0IOS1XArIjCmaQIcJOLEUjSaNTyhiIPN1FGYPAuhqJrzhMiEmYM3n3MOBI9F2VK6+73gAdXPNC5+nAIRhDlq3UbKjwwy8+L/CoLVdnjcdHZG6F8IIMx5FhF2sZwbj9zdzXJMilo0gesqmFY4PEPHfdLieGNzpUncPEybAMvZpommaYKXNF8YE7EbaUYY15Jht9uFQtjVWclhqqblSRc4ovleGPC8gONFR2GOINILMRVrIKLyHJh5JGGFLiJJMteUkkxTxOeVm5UKHYvYyu5gMAvBWZZMCRZiJjPAIZJ2u2m/T8x8OBx6UtlAfPJ6s8PYqH5zc9jc1ra2ta1tPc5Y39wkTb2FS5+r1VpfQ/4rOk5wI9tISmniq6ursDIMQ3pZsjzJ3cgtdJBmMNNUHB6x202RNMQsXbYrF49wZqqWIKHfbdjFzFD72Y3BQlwNWQrtiKQSYwqUJwM4GvAsYZ1iFSctXtqh5DOzlKY7dy4vposgC9kCkwsuJm8095XUryUHmdnhcLi+eSgiFxcXl3zJlCrPJJJiiy9Q8Okb5z++RqcBWPj0jebUtXL7f1pdDSw5XO42MPXLLwabi4CahpZ40qrTAGF2UldhYZYSuVUMeeJiUp5dJgnSuXv0pM3VyTnI7DEycng4SIoIeXEmzdVlNQrIOKiUknOYgXKNniURaaLyiMV1wo7EmZiJmcAUPePiNEXGhZZV0q+ISBJzQP3E0zQF0D8eDkG2aU+Eaq4XrcgVusvovR6amIWl5FI49ffLmaO0KoMx8mr+U+CpWZkvELOphu/jwApThbuFlpdZVZUnajz+SEVQrLhDrV5FTaW1WUXECcTstlJEhCHsNAks5Os1XsPBWZqY34XEKOg7uf0ZYTEzqeY8qprQ4H41oYKFUZawiIhViYpU/9vsBnIWBlhSSiwC4olFBDARBrDbJYcyY5qE2Jmcy16tAtxFuW5NWiMCVT0ej6rKnKpGHLWOWtkcxYNgNejrNNBtW9va1ra2ta0/61h/6eZWVB0fz83dZfCYG5Jf42uFuxmjReQ6uz/xxL2Li939+w9yzimxm8O1YnEWJoeHXzgRTxOTB/giBxByP6i7sUglMBCcqt85AXVoQMWpUFiwCFCpgtUQFAQlmRqZJegC7tlMOwUwuVs4MwbUruCbwo9RRHa73X5/KcT3799v7ubFf7uYnKwub9eJD243p5SitWyWc57N9iAPQ3dVU80otokBIlevFrik9Yn7qUIvD+jvVHijAAgXSDfbT+IOeIuk9TY0GKq4aOS39IVJ0sXlfp7n29tbYpBR4NC4noCnJIDmrKoqU6tewnFImNlVzTwqCDOqHfGpHmghUaQkbbDgnpaxBsBMuyTL/0qA19IWjv+tUchg9khqKFeiyIXJbAHBkaSWUrq8vEwpzfN8ONyqZtSGfV9QuVtopMsN1QIC4QxnuLvFLKJS15rGva4ojUrMBMBEamEctNRmTb09ZC0vTv/wKAO01JDkTAh6yTmGyfDKAXBlYmbWrO4waAH9cEROrgT4DvcqtkSazQxJyF00JjDubuxKbJZ2xYfHSZolEQCRcGYqUD+mNA5TVYkKhMLxtPiQgkhEEkuED8TDKCLsFCwyIpbEBKQp0i1cJndXYrJaottsKaUU4XfhCwBikZQSsecchlcchrbrP3HUnqb22JbSsKSLb58m29rWtra1rccK66NTnTLxACIbymntwGr3vgKXfUczkMTh5mY+XN+9e+eJO3eurm6Ox6Mb4CzF64RUrcTiBBU+qM0kRnBTdyIhy9lMp0lqUH2TihbUC2cYOitJODcHQyqWnaCGs8s3PaOrCAruJ1R6PQWAAAqvhgjscPeLi4uLy33O+ebhVfhjBjCtNGiuvBQPW/b+KjXWU6UxeJUBEEGCJmFuazeVhUrUgcW44NKddXOnGYct1ULHidhdR/d99ghC6g8v/FJzzpByzY3gcDcTp2naXVzsAbu5UZHENZS3ADiPBCikxC50PB7DEEfKTCVUkql0da1EERcw7eh3VBznrLlFvKHSYgCQVchLjZcSHqjlpCPtIbjvcQHCc4mL+U0RAqSUWEKwK+EXlHM+HA5hr0lLcVUjg9lNjaJLTcbMrqvpSrX+pAFnr806y5GCqvSTQFSYP3GWzEsVh44yt0xsYoADz3kusm8g5K1mRuaq4XyzsgDquDSyEL0YzESW4nFvAyh2qGqapjD6jNgpAHZ0ALPBFAYON6Y61TFVi3iBJpEnSsWyq697hROSEHthPYWWgCQlhIS6hDAwceHTJydKbGYsRWZNrMxingF15AhELpvWQzevIe4v9vwpTWnKeS6bliUkItqp6usfPe5mXExRJW9rW9va1ra29Thi/TUhh9r8uoGw5ly+gJW1+37DIuhlao55nh8+fHhxcXFxsdvtdg8eXNVcqTLEry+IjmOSnZhIwuoySosKcVaZUGXy7jQM1hXlY5uLUQhxR5AIb9CgAbSOXedBeQ6ZRWFjvtvt7t69u7/YXV1d3d7euvtut8s5xw+ISK5Dh3KJCFzp0UQ0z/MpVabqYktZEhFIjnOMmvWVX1dZI4f4HM3A0KW3Vt4Cnd5WNHvQSmFnLrwatXnO/vSdpy7v7A/HmznbgsIZAPJR67Yp119iSBO2hx6C1JgwRAixVOFEjFzitKk/8bCubxVmFGQpLaHFFYu7E4Q5om3b1lpa2lBmYarZZFFyhoejFCX37e2tqpppqQnMGzesz5dwdyww2tr+b4gcPYequ2V9CQ33RGQgNaUSJoBOFVNqjVrUleDhoU/f/mtmklLbbJFf1j+8Zwc+LeWgnJGRSIot3f0FCCsttuL0VFSzRE4cgWEMZ1cnYhg5gbWE/sa96zZsuY/uHkLeGLVIFF3RTRCpBRuJCAsAxL9K6IEptq4xl5o/Rk9Re0+pvFTMyVisGsaiuSrN8xxN/Y4HuIq47v+UtXK5L7u3j5NtbWtb29rWY9XXNwpCgqpycmGCltYvajB969xHo44pbKYDgjuTwHLhzVP9gPQQ19LNzY2I3Llz595Td66vr82zKaFQaxqeADODy8cqszO5qrm6MI6Hm0jHKX6LCEovB2u6dEK54K3EU7Q2XXN0993NijDAK/SaFzY/EUu8CsirGbwbhfMMnABmevLZZ+7cuWNmDx/cv76+jl9fjCOLksG82O8E0g26MakqM4lMOh/d3bIT0cV0ScZOSCkRsbs5QgjIAyjvjUEaUlTNVgYaeTXW8MKFrgnBMf0IwozF1+VlDFalur7UF+Uy7na7QGVk1CKGTemo+Vsvv/LiSy+8+93veuXV1w7HKGAk+My7RO4mAie42519UnCww8zcYWAiKEqMAYgsxkmo0WSli1+tTlJY+cNSKqaW4XMKQE0lCYJNTSRlgyuHdRKIYOQiDIeCHOSOkskcrkqSaNqlsEhSnU01H+dgA0FBcHOrhP4SCWeeQUgpubm5aV6ULaVQrhJbNWNiUyPAtPxYYN+waTeim+MxpaQk0TR29/D5MTOFBiVJ43JRpFYVCa0DEvwZN6t6ep/N2Yg8Ec3B9hHukesg3mjPeEs9y57Nj8SlEA75gnuO4prgSVhVnVQmFkjOalbU95rdTJkgJJZARqoaEbdu5pWmP00F/aPGEdBuQuFx7eJpBZHV3OU0MeAixhxZv7YTjgNXzGTGwnDPWZlSGZDBGSaJEUJhgIUlJYdlvVWdDea04Huhcvp9hdP+OnJVyEh4ioEs6+BguzH4t7WtbW1rW49BXz9auO4GJzeFMEo/u1iK9NLA2uHyUMgFB2EgYET+ThQDZvPDhw95Sk8++eR+v3/jjTfMzBXk0mtJAytXw0pPScBhXU+SUnjGk8crj23p8FmPdikBFOlIgCkQ7h8wECSlnDOzIOBTd/pBI1kCp1o3UWS32wF48ODB/fv3Lc/TNDUI1bviNE1w34BXs0W8GyVONJKrWXdUL150C6sue2vZNpeYyj0Ii5WFZD+0/xuluPwrgYgbpKsunGjKVwKHBdDpu/ct9ggyc9hrr7127969J5986u3796+ubkQ86ChJwuKwNImZmYr1jYOK1Q/Csae2xg3u5JELyyREVNS13buH93nOWaQwoFjAFulpwXRaqlNmTmlyy0Qs1YDFzIkhwm5GEjb6tNvtLi4ujsdjIWObYwkciPtVWU8E4pi5eMlNozC6KYwgoGweWjhFxdUH7tlzY4nEN3uQ3SB4i4Bo5v1LyR36ZQCh2l5nOFRWjGVzJgk702nCPOupjL5/5HviVn0pVXWSyLGOzKkdOtGCCGVoRF6QsAgY4jHVKOIdDkFD6ISZJXD/oOOH9lMIuBuVx0EBNyqbU4QAi+6+FTl1tB4cgHAi8tCviwgH+S7KtTKXAoB7dy8v7925ubm5urpKxEZQ08KjY9YaCh7PQg/0Wyg4wQgGBPlsc9jc1ra2ta1tPVZY3wvDnNxD8OcEJmuBuSOTpO/+NhCQKDXyT/mxwowP+CtOpOpXV9fTNL344gtm9p3vvJGPZlAQcZLw0o7aABT8cE0skgTui1VOuK4Lan5XbYEHCDCLBjkLKocHhb1jzUx9xdXp2+ELRgYF2Arzj+Oc7TjnnEVkF2lEFat5J9+UEAkX2WaMOMwskARXYxtv9IZpmoj4eJw7Sg8Nl7qnXvTN+3bxeyvPdrNoPQcIghBWfK1WZRXbHEAXU84OIIYNSQidmUtKlGm+//aDi4uLnewu3nFxOBzmec6u1UCGzczJmSjKG2FYcS7kbKBiKERAJAe3UyvEmagVG1liEjCF66dFZDIAYqciujUCASRcPPJjA7ibu4JSSdGNUUtwklju3Lm8e++equacVbNqRrXGKQZKHEVUkXtSxC4YEjETK5xAamZQAgQtoxmhae0Lp2Zg1a5whAMMFV34LxWGFREZWrxuvFIUCVqmBI2iU7Bpnk1kIiRTt7DP7/ZS78XU9tWSZFeynylnmEXH3dwBci56WAO0PHHLtqTCZTcHBRGJ3KDk8LaZnSTsrRqAjpOhaoVUH0MCkQlK4kY5NTKHERNR0Za45Sa3iKEjyJlYJF7SAbDACSRIhbcz3zx8eJyPeT4mEg9JeJtvmaImF6NQCivlz8uPuBvzxtjf1ra2ta1tPa5YP6gqZERB5RBO4RQfRjVAcdHoklbdLeYAcIsmcWl/xpQ7OAyBckzdnd2RJjaz73zn9aeeevLOncuLi/2t53me3Y0J1YTbCy/Zw2Uwt490wJt9SgVJxTIyONLuVgkOxaymOvZMZrlZ64hwMQ5fO1euZh3M01SoBW7a863XliwLUOsNDReneirG9bWnm2r3lMxQ25oB3KwJDDqcTYMQYv31MklozcjeEbX/Tut51xd3Ijcr8uKK5ldn1BrP/Vl3BYY9fHi9203vfOc7n33umZzzq6++en11C0BkCrC41CFU+O3uPq2GBgH34LzYp7rrUPAIxF0jydjdheEwr8FXXkvSyMo1UyYCuam6Q4oevPStI81gn6Z79+5RkpwzM8cxFh8YJ9RdBAoyUikYmzNVf825+1d0VXEZmKwHMvF14Yt7CQhrPxP0JBGZ5xk4dVOVaGBH/piZDpR9YgE5iwEgZVWYz0OJ2BB/46bHGc3znFIKV9lqABrv67E3iDzmZkQ+JSYSM4NHwekgtJ0SOdYAUx1fDK8ZDzh7O54F7lf9A0GIGebmbm5tOkHMxamrduV7Z1uHQ5iczN04iQhzSpOk6OizEDvU9Gw53d+g08lneH2JsDlvjJ1tbWtb29rWY4b1S89yATrkBIK46/CZtjT4wcSNVi4N2XIxzrPGhu+55mFVTsT37z98+PC68BwEwaUHkHMDJUrMDIZrIatwi61Fj7kXBgVRnyYb3yl2KKbh48kgwJmYJa2jwcrsX6qmMyBX885vrdkwmYlzaWbkPVKJoK5yYEHsxkLCKSQWIDq7pUdeXDsLIaoNKxaCDa1MAOsXNjT7e2jitpIb1pqHe+jf2Mm1fjMzu729JaL9fh+0md5wqaH8IDkHyUrVv/Wtbz3x5N1nnnnm2WefeTW/Xq1XFvVnjzIBQwgtPLr7VXFblMxOwHF1H9F7JVU0WVwm62yHpGjKHabsLixz6TkzgeEUlpoF6xOLyHzMVw/uB+xuluqR7lzJVIbFUGeVIGGVl8XMYVwDUCsuq0F8u2Urk8bBwbbnz/RmVsP9ivOfNZwiSURCgOHVUzZkDo75wcPX33zzTcL04ovvaWShHsV2W8i5tM9LTETOeUr7JDsiypRVdZ5nlqgKZuZQGZAYuynZ8nfDutCu8NkqOofiAcoKbxuvkHOoeN0szyCYmWMS6BzuRLV/L2V0hzKesWjDT9NE5EDx20EomIlJMO135n44zFmszPTCw3+dcBehYwg33rq9hu1n5WGLaQkPd3Bb29rWtra1rT/rWL+y263EyhNB3YkYUtzpoynnhiJhBTkkeTYQJpiSz+aFR4EA3xVhqCoRew2YYub4UHeDmrGwSAITCwGepDS8UTXB5hgMTBjOoVilws7ncngFuRKCUFBb/fDQpzYqvrsLkRXSDrySDcIasl0T0wz3VCB+NvWgOwUW2e12gzgv+os1CKmGbmZtgbQAqKoAF7jgoEiDCvf+ZVhRqD6tXlqxt0t0QFjXRxxs+WY0nYOCHLMNLykEZA5CtCV3JDdwMYvILhMhkSn6ymFqXshUKJ33AJRmXtUOkQAQOmm5f//h9dXN/mI/TVNYdgLFraWB5Qo0lxZvbKRiVBo8EDhzkgUbV/RVQ8qYGQYwzDPX8s/dnKWkcwFUKCZSTNmpGLDsd/tG6zezq+tr9Vxb5BqenEXq4G6uhXJlgEdbV0qtspQu3pQYRGxVmw1d+VNFLc1S0h5KXgRxZLJaKGSity3sBoMh1NIEC0Ja1BHk8KAtmZoLwnzGZbpwHL7+zS9+47Wvfue1N55+8p2XF0+89Py7ucYiNPzaH1WrdXu7STM7HA8ispt2+4u9u/EtZc3MEElezsaJwQiEXNg7DKkbJvwunUm9lteE4sTPTCJUQzEcTFyD0oqWBbWIi9diBnmpOQEWLoIPEAkRyN04Ajmiuy+8m5IIE7MTNB/JfT4ehCL6V5eOhTtqxkHQDUEWWwNrsmJQ+3idZRHPxGa0v61tbWtb23pM+volRcsq2TUMS5yKp1189Gn43lR3zGK/M+fDLpmbUwVwTOROAbwqBbkShS2ai6XrDLipC5dk0SeeuHsx7R4+vL56eEvE5MRCR80BBYNDTORQwAyGCmNrNA+TVJ91qyk/QBielA7kwm+JIqE2X6U1VpcetpsaWo6Ve1AmmMYonSZtBBBMoS5B133ddB/c/RoPJDrlwFJ1hDNg6eCuVZidZ38j2NSSrTGsyrUp1USk5BLRnLNPB4gT9oCwTOAMUjc/3l5dXl6C9u5uns2jrx/O7wG4lYib8WA1RJKwYsrZ7fqYEtdJTjhRKpG0EqLZO7bG/5IoDHCS6BNL4hP5Y9UekBkZMRGEOS5LvUfc2urkQEpTvFFi3l/s9vtdStP19XUMl+LYAgFzj9wCQHrF4VG9onDWAQhLw/dmufXI43vVGLTUZkv2QhGFz8wESOy8ogIwsl4VU0IA2OFgUKgZGs5E28nmPDlUxCXNn/nsv/jEP/+Vtx/Of+Nn/tZf/LG/cufiCVMzmxtFh+rjAqzGYi0nro2z4rzm7GycUrpz9/J4PEbXn8ApSecQ5XAYPFF4nlKbIWhkiFHri5ukyiJDSFqKKBbRBiAiDm0vEXONnihd/8TJTM00/m7UNjzXB8HqUKDQCB0w1bC4rXZdFcT3drdUqsJS/3ZthTYAWQpsX/xbOYQf20fKtra1rW1t63HB+oshfvG8Zyo+c9b/gHTsW4MeMwS02938v1//o4uLl9793LuaLXfFUjZg3ICtEbfk7hcXu3c+8+zNzc3tzUFnvbm64TtCJPv9BXMC/HC4VTsWijl56du6uINoxXCID2ErAa7Wg+2eXbPwZwAPcBCS0yTkaBiutyk8ddZbB2piyH5a/wrVuml5hQHFNtpGL51s9ixxxYqzTWXbd0LehZLRqCD91V5EvSDPR1fs9ulXfuMffOHLX5hk50YONT8kEeG7v/iz//VLL70UrxP3TnOIensfHqUuMaBdkpJZWxvG8esXFxfMHAGl8zyLlCCrotxt0k6mSAt2t2naeQuC7XZOP9NoyVblrFMJax7YL8wgFhEOk0vVfHt7OB6PbTN0lvmFE6WuDEY3hIk4YbROs/s85+FeV9uo0ikOrYi7H4/HYIIF4F6JK0oZXLzzBwVIO/cW3TCgz3ZPYbiZ3/zfP/4Pv/jlP37x3R/8hY/+/Hvf+73zfLy5uRYR1Vy65lGzlLg4J5AQR151oaIXt1cnYl/utcUBTNNuSrtG8gHi6SvmOalJaLiVJKhVN3V/Cgo85ipHMRgVplnLqC5FcxmPkAIuzOYzsXPV4lP4BpTpyaIAjiNX1ZDOtzqnPYrDasw6ryVKXJzhRhARSzgLxTSgjpm2ta1tbWtb23pcsH6l+tb5eLVDGX4mdJwVajgRab795V//+5/74mc/8Of+6t/927/Yg7Poqw9+f57VCCKUmJl5P+0u9vsHbz/Mc56myRRvvvkWnEWmp5++u9tNDx7cp0PpB2fNBiaiJMndRcDMblDNxZndndzVzV0DM7RApR77Ys3ELW3ICj2ZGSXNtCgHB1PC/rL0sCy+CMlvR96gGkFA5675Ch+vyNkVu/eQN0BM//otv6m4tneK3t5fCM3yX/Dt17/xr//oD67pig57VNt4OL7/fe9/4YUXApQHD8eLuWQJXkD1tm/ajPruDYvTUFkdj0cA+/0+JQmrk5Qi+gBrrXOYnAhAQdIIv/MVB+aEy7RP0t4Noe7trp6ITFMZepD5PM83NzdhcdMyIrD4mdZoq5IbRcQQTu36xxQr5gCdP6y3yqduDGoJbv2diikNMxOJOyxSG9bqC/aOSW8EQCDh/FMOMgyOQNSKCs7TBf+T//Wf/PGXP//s8x/8xZ//b5+my6yHJGWX92byggAAIABJREFUprRzyxL5t23HFvl80F7Iaw5DSVcOLyx3m7O7c0o5660d9/s9s0RJJswONXejEO8XrYCZNS0NlaqsF5dzmVlZu20xOVxNyACYa/EUFTHP4XFJzAQSuKqaeS+S3u0uitzZ1Wr22fBs9jVwv69QDWod2qUIYqi9QXVE5l732ra2ta1tbWtbjw/WB3jxfyd4sPVXMlCvPvv1s9kA6NvXr3/5G38iFyIVV2HtB99gX/xT9FgLUlQ8mB/e3h7ybNO0U1VzmEazzW9vSgs2yd7MCFWM2UXnMjGE3C1I+aVNa964HFWeu/SGB//43r59sKT02o0fEHkDGdW+xnszk8HVpw+7HaqLhicagO6HISVAtGtgD9Y6Z+DIeqQwfsfdjJLg+vjW9dV8BCe5ztnCF8j0+I57TwhPOWemFCBOJHWtd45GaS+A7gca/fE37kqs29vbvtCapulwmAF0V3LRaJrlZY91JPIG7JpkmYJj4+VCeW/d2G1CVNqGuwPqtYIjCtObKf43gC41sjj5+gSLEjrk51U8AGciZi09fe/HZHOed7ud1jQuIwUtIU3eFTC9S1K/YXpDmGh21wSGclT7hDfeeuWV1192uXjq3vN3+Kl5fjN2o4g4u5u1ipOI0M1nhkq+LzyiSonjKU8u+XG+jXoyvG4Zk3nuJxtDnRn1Tzv+plFuRluAC0s8eE3IEZa4UWuxgxNBOUpZAGYlFqNZ1rbsi7AwysfcI/iVu6g90hQ/2vnwcaiy2t7LWUTw98bf2da2trWtbT1mWL/7PCav03bqoEsYX0SslQOYOBnf/Po/++VbHJSZiXss28O+4S1KGYDIpm2c9WhnosAbx/X1tcOYQSHLY5LUHDmlAsoU6TkxcNCKkESoO2yYmRTrDC8Ku8AU5lE6qBbzy9VQwi2iZweg3+NaVAZO13H3bvSxuiCnKLyHpH0eFpZkXO2o+dS/3UDmwbkMhPbrAISd+RLT8Q+/+Jmf/ujf+PMf/jHojRkJJ5DlnJ95+sV5zpGEEOWH6twsQYdyom9mn+2Y9vZBw3mpatyXaZr2+z0zZz2qznHJ60tKD9QG+BWbakpTGOWHY/48z8HccLNpmojodi50nUTsRu5sltHRgXqEXapBIeGaoaXLFKtFosVRDLepGSL1tdzt7W0LXCNygkQAXJe9hcpoGgvCxa+1t4JZ+2Yy8/X913/1V//xW1evm1/88Ed+dDo+PDqLyD6lnGfSHHy81s4vLpfrQre/ZcOfgtBnx+VnpoiJiIxhZoERi1uxyYoCoDxThRNlZmHkCnO48OTF5qhOqxgk3NoKoWiHs0OD8WSKJDuXGKoYc4rpUFFa7/cpJYBub2+J+HjMRCLC1Sy/Kz77823ygMU+2GpJiL5O6Ctt7yquolff1ra2ta1tbetxwvpLUiyzJytuGEyEZqWXzSchy9hdYM422/zxX/tHX/vWn9z6/mLHyTKjUN5L7ql58yOvgkWCJyYyy5K4eMxrmG0DoOwGnZnZnOBIKakqWY7s1X3aBV1YgWm3j8zO/f7ymLMySGTiKaX0rne96403vvP6669fXF4E/gNhJ1Mwj4OlQURGCHtvOHZpyqbouEbM7A5D4atMUzBPcnhihiSUOYgxwc9GS96JBnajvrRs2vCMd6cezxGRWY6s0CZara3uUCS7sAS8YGbXYPsAsGZruN/vGymle+XiqFRoFU6gadaH33z5lQ9/+MXbwxvPv+P5p558PtGTWW+cjpwmz1ZriexeLH0cam4sxMLC05wPXtW/4dDaE43Co70B/XoFfPAvr4rV+eYmmxnIUmIiSjsJvn7Y3s/z/OQT73D3q6srzx5K5TBicndjk2kyn3POOisjzcegCaXb21sRgVnkQCu7FZpQWIjGeMdaURd3DWaW1bnYrTbcG5Wku4bAEyZcTUAJAoN6FhGz0NSmnDML3bt3b3FEdU0iNrtRkawwp3rRbLHbJzI1drg3AhW3UhBO5ioyZRwxJ7fjv/h/PvHVl7+adhOS/84XfvPjn/gfDzw9/+S7f+IjP/XDH/mRPV+SmXNVJjA7cWQ4MCe4AWKBfh0iU1eVWU/cilGGew1gBjGz2tHdd7v95cUTOec8Hy/2OzebjzOZa843OqdynzDRTlJSm808SSKii4sLALM53Pb73c3tw3me2T2ujRkxs8LJNMI7mJl3AiCceIM2Nh/y4eYIKrqLCDPuK6JSyDGyxjUkIjYsHrtRdElKGlWuoIZ8e9sA1WnXnI5uSXaq2ZzJsAre25J0t7WtbW1rW3+msf7Smg3wu27Hlj5i4uPBdhNf38xT2r/54FuvvvrtJ+7cxcFzPhitCOjxWyyDsToAq2FJizF836LuLFxo4N02L/Dc+crP82FxaHE/Ho9vvPHG9fV1s3wJrNkTJMr/1sjSGN0TgCoTbJcitMg9TX9oY59txg8mJ8Ol7gkwfetxoECsioHl6hXeMK3v3RCQ1LfAu2N22d288tqX37567V/9ziefeOLpl55570svvPSRD//ok/eezzNptlRzr0QkZy3iTolLHbbkhU3Rk46GKcfARTkl+bTzbaR/wGbXILWH9JPTDgChREpN0/4w3wwi6TyrW45XUDWG9grsRkQ51T3XC4tBXV3uF3lrnDctMhG5c0hCfZ2hRkRQ9AwRZg7FCGqEAoNSF0k22MwPc5vwgu055c2fh7pcajd//a1v3+bb3f7ScyK7973Pf+hPvvXH3/j61w4PjzD/iR/+KDuXG0fcKGnuYRlEDu8fRpwQ29oJKlZzhvZQ5JxDkpHStN9fMrHtlcyPx2O+efs4H8wyc8qWszLAu93u7t274VfLzFc3B9UZ7gJxUmPvdwsLw4uOJaUkwmlKllVVI5MBzfn+JAOrCa8BuDaB/kIV60+zchfNnWvk85g4hjUpyDe+/ra2ta1tbetxxPoAzLXM32Een2hUcrZU5ylduuckk8vx//7kr3/sYz/z+S/+qy986cvMMIK6GQpXPjSKdoakXvw62sdt6yAqnJnzHCwLQcfLj9/tW9fmKsTz8ZiPs7o5FRQS0a0EE5b5cEwpuRk6B3HvhKXxO2EXGh/fA0undegrJPVGYh5cejrQ1iwpCzepKQFqVcADKwaVtd9YJUHRCZksgGnaiVTDRwnDR22k89Z/PUHYKwkB09785nc/96nr2zn7fP/65uuvfB1fyP/sUx//yAf/3Z/6iY89+/SLOWfmYnZe44rMrBC3RKasRzJq3jI1Ptn7cxnA62nAcDuk1jaOKibMPVUAhx9vwwrq9vroAFOwXQYSFGWt3vNAziq8eBY1v5qhHuuLn0FpzczExSnI6sqaUancQFDhGWt5dOIp5gamWhx7KolLivcQhvDjViz11Pxa+q5oXcvWAnkMfJgAHI83L7/2jWk3abYXn3v3f/q3fumO0Fde/t1/9Mv/8MHhzV//rY/v9pc/9uF/X/NVJz8J0O9AJNiV4GWsOTzDZUE9/64Ur+WK2vX1NYBJJhhNadpNU9pNl3fuPfc9z73wwnMp0dXVVc6aUrq6P9/c3ERBPs+zztl1dtU5Zya63N/JOmt4bsbgRXif7lats+ecIyJZde52DrUHsP2J8I6J165wveCzSIr6rTcfk8RL3kOniFh2DnE48asqPNHG19/Wtra1rW09XlgfVKS0YfJB5HAt8GqRQibgoDMf/M3f+D//6btefO9HPvwjn/vcp2A57SYHDamcQbJvKKp8XzOKu4hHMlFBYwQ45nkuCk4hANmUwGxj+1+h7FN2DaJIn9JKAJkzU+D7APpMlL1PsyIWLi57NX6zCBR64w5gNgWFQzyBaeLUd9Abab4PiFVdZgiqK3ed6li6ssfpDEzotDseBuGcUlBxGvagNRQ7TfHsRZ8Vq+Qvf+13fvf3/+U8mwuDTKZLoukmX3/6D/6v3/3cp/7Oz/29D3//D7kXIv5utwt+i1pu2V6RsbWQmN2ZQ+CBNochcCPwDAi7H+Csiz2yxSW1OiN5LrHKYDiMrF2x8vrBhnI4ORM7LQqHvswYRgpdmz883aurPjedBvX4W5CyKkiFRVWJJIZFLbyWmXM28khcNi7UduvOf2nID0KOPnCg/9fe3HY5+HhsjAhMgtvj9TGbEZxciPLtLV3sP/juj7z43HN//MrXOU2f++Lv/dCH/nLNhy7VLS9uOa4xKKPQG2iVxuK0LkoN4ucKsqXU8+E+qZ5v1G7plryWmsTf+ua3iS0lvnfvieNxfvDWdZgRtTa8kQYXar+/3O/3LFDLOeebm5t4NuNuHo86z3MNRabjfKweqWU/9AEUIZImphJOUMQUJcgiSIA9R6tVWe4htOZmrnriuMWFI9TrsLe1rW1ta1vbeiywfrW/CAoLmRljQaUF6pmruvnDf/7JX7u9zR/5wZ+0A4EYieZ8ZC+21j20dSZbRcZSBckukkAKZxDNph1szT0XItzwCtoGN2yU7RgM5oAxxOj1ke7U27ebmRM690wJnbEFnzvg/omPXtAe0Dn014Y3D2B64Jac1eA2BWdL2upMinxwLmpfB605pQmdw3qIDerblSxb9nFE06cEBOXj3p3v+csf/UVnz5bfevM7r377K2+8/daVXe0u0zzffvbzn/rw9/2QJAHi+hixUxL2uFaqNhOEutccTrlqXjWCXaN2dFiX8GXNnuWsqrhrMIc3DtcoVgQ2a/3amJm0+3JiMHpeBt23bOvwaUWyanZDTVeQUnJA1Q1L9x3r9NmW1xS2N600PXV2WoIRQNXoycP8vovTehSpplwKc5BZNYUnAJRAE9/Ot3fTU3fvPCkQEK4ObyvlcLpBeXrcPHLVYHBmAiG7RZZybE4AcnIAg465m0otLKAQnMRfizjhq6ublMRcHz44whnQnBXwwoDPRqlcxsN8DNNblIINADTbwQ4hZTEvBlATJMkEwDz3/lTLw7ge13A84NUANP6+eWiJyg+Iu7GQqdeRizW5f3fXyAxR6W2Wm9va1ra2ta3HsK9fPtidmc1hFT1Hn6uiRtlNT37u3/z2N17+2s/9zV96x73nIkRUCQAS8Sl065kzAYwSF45KKPzMnUu6liPgdsETqX6EW2+Y3TqyxcYehYEQHfTeHLMHl8DSVW3eGpXMgDBJcXdaNwuJICw555RS9VqkUxZvw+X1a+nBJVcGPDMHE71FgfbTgOa/3k8wVDWlJCK5XoHOQwg1x6qMU8Kz/KzDTzk2z88/854X/+JHMh4ycHEh9+9/5fe/8Du/8S8/cX1wSU989eWvvPLKq+9733vnPIuUJOLERMw553mu8se15ADVPL6/R1QnQgGzkuxwjjrfdY7RN5WD7w40m9dy94YLu+QhrKcEp1Fl7aq21AJVDVGs2jwUvX0GUwg5wk5HTSeWQahQGsYK5qC/ryqKdZJUOdPipgqac2Zm6QTZ5XRs2bciEhsDQM6ZyJnIVBk87WS3290crp3IwNlkLxfq08Xl3b1cHPKsdjjkw91dUXVHDd8DYhCD1G0VyNAa4f016ZPLTs2LgHDpdXhNYXMQZXcnS+7OknJW85jaQctILcoaMLM6hai3r9UVzowaz0fqGYCBRdjdVK3YLrmH7VL7m+M4I5UJgpaq9qVlHctkVMfVshsxctJQWVApJVPe+vrb2ta2trWtx62vD3Ent2KTx4lhu1Q8Lk31yMxwtstv/t7nf+9v/9x/854X3z0frkQS+XGX76pcH+F3L+49yK50YBE7Js1XkH2Pd0UE4MQO5Hg7pgCpJcI+iWQsasVokbYuY6NVtLwqh7Ow5sVIMVq87R2NiorOrcRCdQDFog3t7jAn8yTCxGqFngGh2WYBea5OMkQiKdC/mYlM4eHYgKyIuGuQbapvScGazLzf73sbyo62wWae0q4iQgAxfAjPH5nIakapx6lR8KBqvKhwcRdZ99q59xJRt0Mm9vsyHY/Hvc4kl+//qZ/4wAvv+L6//yv/w7W+wX7nm2++8sJ7XhDmnDWCyEQEzhNPJKTQnuHRhgbRek+pupqSEFE4IF1cXIgInJoxf23tU2h/AVJVTgIuEmQz46qo1Dw328eOGaU91I4E5XCU76TXxsyEKUkyM44CLNwewTnnCMy6ub1KsiN2IlKdq6tS2EXmaZpSYhBmnVlALsecI2WraX+D0STS+txl7w0upejCBGBORGo6TVM3GXALyYJaV46Wky01M7CfLuZ5noiJnS/e+c6nv/fNtz/PbMerG8tXPN3dXewIKetNmuhi9+Ruuqv6IDx/zAxgpkJsCT1NGeJx7DeUq8nee2c1Sl74YhVykWUnIkiUBpyiYm+2pAjTK83xGBoEAGbLS/4xg0zUlIh2OwI816eGKLJpDebkbqoiEoV3xiFbrZ0ASWk+HssTUWv4eNCby4DCyi5yZhJ3T1KE0fFsCrE7pOaswUtOdK+cNiDPELb5yASG8/Zxsq1tbWtb23qcsP5psA7aJx6cWYjA4r/5yd+4Ojz42quf/8rLfwBTYnrjwQOlowNv3//Wb33m1z74/h+9c7Fzy8TklY7fhHTB/5baZoNzZIgOrPdOSLcK7z3rNrNq3q/JIaHq8/VqqPEkFXgx1akCxEKm99rRbAcWjcC+Jomv53luNJvejafnmfRNdyx0FOtVB6gs5KrrdVVbuxJRfx1Otaf9W1eladiQUM4GytkOuJmu2d7zvg/99E/+zKd+5xO3qkzsjnk+CrE5uPgSkXngcDJ14gWetvLJbJUm1nKOqiy4yK9TSqE2ZgZzZBEo4G7k67sfsanDaKi/Au2UT3vMXFfxOSVfikCirEEUQc4ZzqoKdSpvV8wcY86gamYzixBxElZT4TieuJuRo9ySaFct5J5/fzpq6KuX9h1OEsyy3nF/ZQIDmrOGnkCzTVP6Cz/wgZe//kdH2FsPrq9v9N7EehtulXy89hee/Z4dR7qULUdSsoG9aBQ6+Wn/pm0iNGh2l0u9DC7ilRidDJqZQ6Pcx04vfXdvsRUWh3CcbxexbOQfmzdDpEaAIkJLzG3HJiJeBTYsEmb/bVe0vy3U5MndyX4Xm6ahqQ+iMoMB3Jxp0+Zua1vb2ta2HiusP7SEUT8ZAbhbgM7Zbl5+9auvv/Htf/pr/4sI73Z71eh9JkBeffVLv/zNL/yXv/D+py7fo3ZLrIYdYdQXEghoGHRpnjU0kKopXgz0CQiB71nOzOAD2P6pt+noMXrvdTggKvIxJcrMHTAq4KA5urQ+fV9y4MRGc+lfdr8e6JBGI/8xoquJBevvGhF4lfY1sonORvP2VwxWnPKdkzmEIQpLmG3/7/34X/3Sn3z2a2+/9fRTT1c7fjIzNZjmjsOAaHpinZnVlJFV+DgF7m+npjaDnAXEvr+YUkrzsYxf2plK7R8LL1qEBSKbU/eCpxHCfR89lJctkbe+iJuZI+Kxim3oIoF1ExEiUc2VMlT2Z87KIswsnCixO6pVVWkShwY9QqCa5xIeEZZ8KhdeNiEE5LTUihhigEMYag5hdmhW++Ef+Mmvf/Ubn/7Xn8bF9Rv3X37Xs88Ch+P8IKsSPfHB9/95P960W1PetBJVGGXL9wVhs7Xti+e1MsGX4phIqZ5atSpatug6ma7/ekiV7qF5vTgaFZQtrB47dQeK15GULi8vU9o9fPhQVdu+WJ6myKYoPDEmIiMf2gc4aSic/HkEEQMKt+2DZFvb2ta2tvV49/WraV1Rs0XrPQzpd/zkTh48+8wFc+jnSC2bEcgkTU9MlyJT4HN3UsvCC6+6fJBTMfBrqr7GThk+7/uP3sFlv5lnU6dYRbHB0V792aD5KfAqhj9tMgDiCnqWUoEoFIdEBHdmKlG7VGz4e/VekBwaJGov0h+kuy9kidbGhhGTqjlGoWHXqC6OooGPcy6cqCE3YKg9+l4sC7tc//GXP//2/cOHfuCH7t15h9rR1OC238vTTz87755514svRTiyzkpCYFIzWCm3QCFkXGtqPYgZUR5Q/EB//D3Ve57n3W6Xc3YYC4EMgCRyp0BQjU8/dJEbNWvg5be73P61Hw5EHAER1LQAZa2BvijvUl+B1F0SMYl5GxS0PdA0A0HiKsyi1vNuX0RE19CPf9RICmuFt6pGk7yfCawsQeOWULTGyR3iT//sX/vPZsmf/dxnPv3p33zfi9/z6sNvf+lL/+aFp7/nL/303/z+937AjvC0MrcFEAY15ajMWLhGDSwd9Gma2oVth9oeLu/sKsNRKxxHW+muqhRMG3cCmGBzMcwld2aCmlVvnOUqFaV9kSCramufU0kDWKIlzI1A5k7uV1dXKc1lP9jKf1ZVqzqhVvLELkCcMpWS0s0HxXlfdaPyutSUmZij4NvWtra1rW1t6/HB+tRZcFcKTyBsMIuZEwk5/52f+y8MILqcs+4mkTT/41/57//oS19F8h/84F/6hZ/7T26vcbDDxMkyTawGwjlTlBjHt9Z+PzfvG7QDkOp74VgLZHsc3yg9fYO8fae9QqN9l286Ru8RFDGut05e6exHe1KxJmm0zuhQVLRf7UkpfYkS/P5AWoHpsUTtLmEAfV+/b/wPff0B4qMyGUTSZ7/wmf/tV/9nSXc/8cmP/7WP/Uc//iM/LZkuJv7M5377S1//6n/4s/9VEomOL1jMNc6UuHpqEjkBxrV1Te5gETczdeJm++Ota15vn1eXJJ/nQ86ZSELxXOc55Lb0fc8yXgYfz/6b7fu9+3sfTwYv0QdwIZDZzMIl6sEr9nWCMlGLNa7XUBZL0NixkSbWX+e+zGjDpaF1PdTVgxMRAOYEcyYqSdUVny/JEuzlXIyIQcQzZbf0H//1v/fRH//YH/7hH3z8//jlO5dP/Oxf/88/8P3/jmYinyEXzPOquqhHFGFaALmp97Opyndq4xpUWcLiauUOVwLYQQQhVmhzNBpoML3B1DCAGiphDb8gUJ19uaMT0Jdvxs/ALPxeS93Sa6ZpbbdKwlFylC1B1J7owbupH/Rh5YpLjuDtlIkLNn/9bW1rW9va1uOF9ddAxMPDseumOxG5kWNKctTsO5IE3sudRElw1+nWDHs8ddD7YDMScxY3YllzUQqzubTSKfj6fr7q6LD7n3rYfRe/vX7ve3gKvGhtqtMGDosHvDuYyJbZwsQymL0sHdnK1+99uwdRwZAQvEAiWYXsxpXBij1sRMBJ7tLQ9z07EmmYUs3SRMRH3k3Xhzf+8I8+8/73f+jFJ196+NZrv/+Hn37qnc++6/nvDSV0vYwUuVqt5CjkJV81pOuAZblZQ1JYYP3FLbTQn0x1Dv9TIjeNpvByH1uKWbTPp2ma57lnPfVkqh43r2cCEtFXNf6WURr0dcYigFJj9dT7sUaiPlgGeRJp4oRQbpR/gjdCWg8cexw5zCX6QrFHj+3G1+i01U0PFK4203Qk3UHvvue5D1/+2JMPbl4nevql514gvUv5FuLOPiTgVqjcjU16oF9TNuIWnD4+S9VdKwcGcY3n6NNqT0dzA2NH6mXshh4AmABH6GH41NBWteyNpcjvrnA1v189C7bYcZ7vcZwONs+GPReD1sKu2j5NtrWtbW1rW48X1ifrQDPDHc5uxMyaLYRpRGF+L0TqwPFoRHdmnRVXOVO24/XNDUCU967EgOmFBLaj4hhTXdMJTg5yMvNgWRR/SVTavXRwqse4qGLWUwzd47OliX6cAwjUfrkHotdclJpEFO7xtH7NcinUBtv7vi/bFJZDO7DvYobItjVo3amyQTr5IJiYzAwGdxcSEarORQxQdWGJFw8O+rFiI5h5GNoMAEUk3lQLocXpw9/30V/6+Xf89md/65uvff2br335f/oH/93zz73rvS/+uZ/52N996dl36VGPeVYiM5OAMwoyD7TLRARzuMLAtQYTOLlWY3Wn8DAvtjz1lINngdp6T2XDlatXRL2SAn9bSXpwRMEjiedZ3TKLq2YAcK7elARzM42Gt5kZtIduMrmI5Hw8oRWVCtMUROAkwfApv2srhbebMXiZpZhl9p6YtGwJSnAw7dydI6UNWorbGolAzEWiPs9S3Wbr7joWPEolhEGEgcwCFqr0eJtSyjmbu7uJ7R2udmVOT9155zvuPps9LuhDmgiYmF11VZeSFFaeEyQJAKZiOmlmYVc1IcFxvD0svp/zQUSYoJqZiIVBU3jyqFu45jOHQ26lMwWZXpiJPaY2Wh7kki1gsTF1qedrL2CquVeJJ5CoW2QGo94adhAIahNL/aOhyxzEx/CHcjCNkFPrqoifJtCQB0wINQMUdc8YZT8w78SOQPKtr7+tbW1rW9t6vLD+qtcY7AHQSEHh8nFeiPZiDn33Sx/cTc9nzy8+/9Lss5FRIqpElFDYVep/eGIWKCBF7Eatld6zsVt3sIfX7SCbDU7P4MeZ7CofGqs9u+OU2IM1R7w49lUJKQCo9fXAqVKw0WzWnXVpb3fa3G01Qz/Q6E17aquY+xNpRKC+wDjhDq1blQzV/N7v/cH3v/9Dc54l7YRY1d3YFcdDBnJ0TKdpikPKObc0gNbKZaFK3Sb3BvSJSRxubsyp1/ISCZzRqDHWoGcJNor6z6kS2Z0j84gl/BwzJxERqPoyUrBQCa/8eeohRjM+rlUz/m8mkjhHvzlNQ+v3T/8ueISX/2jtn8SdHG5Uxgios4hWb5xmNfQF7SrzuJuTNCvMNirpDwm02nu9nmQgz3Q/YIPsJHuRmoS5rboBhk44Iet5Wn2dIoPpY5UjrKDsc7V+mtEXS4PbzxKsG9/3kthgMXA0Rz33weG0jYMedYOGYcsgjEHVG7SiwnwJ7ihlWyuyt7WtbW1rW9t6jLB+DyZwknbUf3MBxJDjAT/xF/6DnMlhxKwasUTUwXTu2+HuHnB4IezbYvnXQEwPqhomGKwVh0/oU9b+UMYMUZrtX/uXpbU2N/B1xP1A7ZRkfHpl+i7vdwfiPZt54DdXlWQfCmZEI8AYOELu+exJLRcHENl7hme+kAub1dTK+zg4sbtY9/OtIhoAIkLIWNBMdv7uAAAgAElEQVQ6GMTOZgY2AiWShubbECaKvb64GmBWWJoTBWtfW9yVmZnnAtMNBDaPON6oBmjgwLhjoA81CNhful4P2ss2sHaj6jknrR7ro7setceCagIYMRGxWSTjOju8DpR8vXOG+vCRD92aAHYaGExRn1qpdYiIWJoONexTezvX+m5ci0N3p4FlpKpEK52umblr9yhZmOw3PB2Opy1VozzUQc+JdwmKjhfNq5kFFz5eKI4QQNZjtfgMjYQzyLAog0uGRR0jePen4+yFHQxG++/EOLG+HbLbUAkQLbb6G9rf1ra2ta1tPa5Yn6ot5in6GT5BHRlsgomJ3TKgvnZNCTw/GEoWmq+jWG6ce+Xg8wQ+CNLw0HwdiO/DF6fi1NOf6YlAA9Zvncje5XN4qVN02DOSe2VwzQY6o1E+i0jO9nHRBVedNimHMubUmbTgbBI3CrKQmZnPoUsNQsScVTjFfW8cKhGJsLCWYezuVKB815clMEl07rXRn8pReZArTuWP66GNEyPikKqfZckcuD1cT9N0eXlpgQ/BbmXfUHc1WrhSb8p5uiuG3naTaJ9OY3pl6jBBGij4Q096xUo3QAAIoO7W3s7/NKh4VtWNEx322ab18H0mXlHgskHQS1nQCS36d+979i3XuSUqnNbPrX7rH9iG2nuqW/u61GBE0sk5ELfSVknYWGvNw+HHu81/Op85VXi3w+hHIjUqmOAcxMXaYgguEAs4hOXh3hNwf4P629rWtra1rccM66/QJ3ljQazwB6QR2QlhgWdmYHYQuxMZdfFJbG5U9LgdJjbnSEglQoFvY2RPC8qpsUrFG/GURNF/YA9ncQqneoByqhfEuQiqU+R02psfyRsVi9SjpbDQGTDHWVTXgQ/tcerA1jh9kaGewSMkoaqaUmHIuIp5ZhYmzrOKwFx7W6EzTf2SQExE7O7C0qeTttDfMrCpW6Wno5xmFdWDRHS9W9N0nuf2k8fj0d2T7Ib2vPpSV5Cww4r3eXVFJfB4faDERUaAsBjKfnoBe+lnf+/6g+9lwacbIzGH8oGKt1Xnlr/e7ac7YQxGOHdzT4dL/Yv3d+30vR4V4zBs4JUel0xSNOthpnA0UlbHSlodVWNMDdXR2VKh/W6vYXB3qCGVtIQlsrcqV85eh9MQg1ODndNRCUlJ8YhIjlOuV21wgIjUeaPrb2tb29rWth4zrI8GcDtri1VXmBnrLE93UVVh0dmImEXMMofU1dHyKc+D0eh2V9tDMw/4eDbU9pSbfvZj+Gyj/aznZqMZnAL6PktrgPKnX/SgYZALrw6s+Tg6HEsy19Bp7iEOEXf5qSPXv6eUdBVCmSHEWzbmDKpXpruLFAtR5pSdyJOqM6NWU8v1adfcqUQuBXOmqo3jxSuObQY2ReMxHmHoKgPKF9aI02k3ukO65cj3+/3F5f725vbm9oZ2qW2SmuFgfQgUMRWlyYKuV23daNYGoGz99T5mASejoaEy9CIUWMqtYb7U9YmNibhopl1N4R6W8EwEIjsnJsEJ82qsMHsOFchPKnIHDEU46h2rpu1bgcTcTkPMCmIwQgnt8PCxd4PDrdgruXlTUZjacq+XFjvVKIPyXjlnWpfBzKxmiAteZzJDyToECbfpyvJP4SuFZSI4TFeGbIqhcsM5453yM6almwAiFrfq+glYfXgpVBZoKcuP8frA+96/fRxua1vb2ta/XVi/afqC60snrUQEhlgzXKO/z1I+uCPcvmTu1vbYqUJusRekDvcXC42FLdNUdz2p5hQdnjpkr7Nv7ZTxPHA8ekDQd9DP4vgeo/dt5vaaOedVO5xQg2gr6Fl3NNslDUUsFpbRQiRwd3QJxG3W0SdPmWEtMZR1uUFRq9X84Lw0vVfAyIdeqa+oMlyVA0ZVpgh4o2W3H+w5MFFYhR9PbDV3cBeyNjTO++tsZgze7fYiEVJmraI4ZWtQRfeD3eo6cVncShRzjVWmU4PX1rBvc6r+hpKjhcsOstehvHS34j5DYWxlRHArNLnT6uJsETiWylQgfpQ6/c5k5uA3lUtaNM+rwYVElBtqgi7cSTuPGjLVVrQVv9G4d9WqiNY9bQoKe3Wcb7Uod8ryUjp2hZkN/fL1Q9rPCoZH7PRxHv4O9Dyi02t42vuvz0u9S7YocImZhQFkN7gnIip5DPFY03dxvP0zvv7kK1/ePg63ta1tbevfsr7+SV/8FE55h1N7Ru8pmfgUGeOc101x4CxAobW+Rxp9eHGevjLOueYP/N2gnjcIcmpvfxY3DHFXp4SfAfT3TJtR1nxKpF4XG71FTP+yQZdvr9mEy0Po7+BG2qzHqaS91qNlIuFmMO4cgL0dY+mkJuJ29fo+62AGfxainTrKtyPsX4fG6ZD38G5wVo3IglZIxAkO3jL9y/bDhKB89BZPAIhCk4qiTOmkKY0qhnPhbksqGTFhFY/Q272vAKXVKRmAKLWKicx45H02HNas9FWRDECW+AgQ0snO16qoXu5CPcE+bWqYU40tcLJaG8Ldit3lWtW6uP7H0fKqcB3ue6ESdZz+8u5r2cwpdj+bttGP3U4jydqoB50seNiuWPcyhu4Bal54E/sKWpS4+8bV39a2trWtbT3WWL+Qc8N0miiaf3V6PbpYdhCKvEu8x1qrempoWAcIxZSDmas9NlrXtplLDhm6OAm7aUfSfqtv6vdci6F7uhAz1h4jWHvkx6v1fv/DQGBAOeuuJ3gRP4TNyOoU2lsPEbAtnLVe2AWcDb7sPVhpVymOpCl63WFayQinnj796MZBTPGFwb9LK7TrifKA2nv0eep8GkfYn+8pa7yB+4ZT+5FLA5rfhcQ1qDvqT/rp7e5vRDuSofY4e/ontv00VAggIkpmSsVknwBpyWj9WOO0yBnqoopC0cYOZraE+w4juG6y4bD2m6p2SjeKycZpMtpQng11QujO22zOrRHoywECNgiao8aK7j7F5T0JeEbnenS2m3DWG+pUujDG1Q03rvu3OnAofq0xnOy6EVUh4wZXJiHePke2ta1tbWtbjzPWbwSbiFBC8B1qL+s0Nfas92X/wTyY2Aw/OTBzBuFpL+vs+399J3Wdu1lbhknMgnLL1nkK9p3UU3ucoat6aoVZg3WcKjxKxH3BMCR5DWc6QMPT9iTXCCFmnqapWcQQUUrSNyx75WjFUjJMPHpZglGwrmFhv+gYbIiWznGp8QL1L0b1C+bjwb9SS9bQmjDT7mBrrp+yLM5Sq4dt1ieXDfOcU9fL/jUf4e/pJ0LSsTJcZSefQ/k9BG+8/7PeSlSd9SspJi4Ru7tRcayPtF13CGi4uSfqEQq79xj4UK3ZerjcpljLHlNzH91g6+tjIClVgSwPJRNhHTdWWSw1Ky3YUOiPNoTTxdYGwsRApk42c7oD0TljnjoFnSXM9NU1naiMhpqwqxnE115OS/lhhi4Xl+xMvQr6052UtrWtbW1rW9v6s4X1F3hhBh4pLu0DVfqPf4bazMwgK2m0xo/yxGjWNOuiwgMEmllkeS7psif+lQ3qPQqLx69HGRBhW+gElMPH/6rxeWLIM5xF4Dlmtq4X24MPq2uappOr6jjXHR9s3QMQt2730O9vAK6h3qX8UA3ESYQhZtjdWhRxgHiP9OIAqWapMuwHNcWaTFLuSDvlAfvGlesrutNO6tlqZ2jN9qT/oZWuqm0IED/Wmt99OlV/r/uv1zzvOuiAOZx5Ul3di1P7/HYvFoi/7lUPu2sd0Ebu4GJmWhny3U7oJR817Vj6ZIMeoxMgQb/PatE1p3GgYWt+GjPTeuI0uAAN+7AciZV+f2PtGzlRMbav5UFPgJG2zxfteMdi6yuKdk/PjkoGxXmjbLUarN3x/skdtuUpwW+gh7UhWPe7fNqwiHBfAgTkIfwGgWiD+dva1ra2ta3HD+uTsLtKIlOAzeACgKCqMEnRBYc0cNOS56uRjjWZYwNb/acyOjP1rvnHpkUimdJUAZ/3uBadMTY60V4Bl9WTwztl6opZFB/tcE7Sig0iSimpapQEobMc/L/jRHLOvUliOXKAHKbKRKgBAhEIgDW5P+SkUjjWgQIpKOMDc+Ok2blwWkTITBu1qaJhoa65mJK4q7s2ygEzA5Jz8f0MIxwicJHJWsTQlkMCm5mwBBWdmVTVG99/HSBFjkCBJUKV2d0IlFURIU3wqE8alo3/HZJch75+SinnrKq73a7/mVND9Ej2xTrta0hFPQ0hjgNgrq475u7IWeP+D8VYh9rdLANLi519gYN9xXhCsidiYwYIBmZCtfosE7JEjBp91dzie9JLbNEhFIKqMJdoCQluKvYA3aGLjS0UoVpULYlanB06dUc/fOtyrxhE5sqJzYxJTh1mu+eiPIa9DymoS4OGRQjDPM/NUz92pYjM87zb7eZ5hmNKOxI9TYcI3B8XpCd0tY5A+/vgCwnQYqxXn6kiDncwTnI5+kZAo0jFPMPdszuRkwvYgBiqREgINvPNbW1rW9va1uPW1y9wzMOvI7DgKTEdnfj1UYb0j7Ku77u5wyj/7FF91y8KW4CIT1nFPWO7ofY+cLRHDENKUd/nHg5y4KictSc/23Gsowk7yxpaN9fRJ/g2W5Se1jKcYPOT6U4E34VedXrZWyruQAQ6VTQ2KNbTinpw1tBSq9N69Ha2odsLOgcBRn8LTg/v9EoOG6Avq2pAmHWRT+d9VB/l7jqqS9f6474fX62lHNT8Sc9rHnq2W2tmfxfuEB4R6LZe3FyUelFHG0cMKQrr6kuq7xP33rknNq9jcTtIXPqid+ivD7G15XxBNdAPffJxf+WBMxKFlVDkxDJ42J/tkPqLfIr70VmympkX7yLQRuDZ1ra2ta1tPY5Yv3nmRWMMtX/PzNFzJCJHbnAUIDUOE50hMnPgaQyckB5q9B/5vUnI/x9i96pgYA42w+kr9DVJb8PXcy0elXt6ajGEc2Ypw2me8xgtCOSUu3KqMB7eLqCGqqnm1pzGOdHh4LAZbWJ0vpxm6B33W4Yrs7RjVrUByPbTmPpGCz0mdJwDM74HWM2pppVVA0F82Aw9S6e3QB10z40B0rBg41mdkrv66VCbFXT787S8LGVkdJ+ZS8TBUHtg7TnTtlnMKMzUXUsCbFitnsPlZ6Ne2zRsyA7DiZjkXG3MAJfSwtzLJAdNZO9OANdJSzv2FUEfTkSpku5DT+xny56hWusv9UDoGtQ17eJbHbBE5Jx6iauNa5cqh6e/LFgLSOAUwQVwqid9xm/n9BT6uLdHqavHvzbmRHDoBve3ta1tbWtbjxnWJ3BIBuGu5kZIS6+xhYM2zNes/LhhtZTSYBHYSNXtvz3wOtvpf5Sv5Wn3vWGF0rj1VVBr37puU/6hrzx4Dn53U5eehfIom7/TmUadigw1lQ/t+dP3XQwNq2Vk303sO9YdLum9+e1sGnEXttWzUDjwupkxyxoH+9DQ7WcU9TWtf+v2u8HWiMABVPfDRlIf/B9X7WjmIGmcWqyeVTwPeK4PVegpQO1qNMVz/TFee/70dQINaVB9GdMD0B5EioiIZA03GwueTm/VeBZ09pu/c08ar/9QR50xxo17ASEUI6V6JjzPs5kR41G7fQHlHoaYDrAjnmLt8fGgnB707nUuYf3dH4ZO7W9LyX5AGc3VeolKe6EjxxcpQqvD2jEX038qYzOgKY6wTjwYegG931Fv5dlfnKafISavtkfm9v+x97Zbciu7kWgEkNWy76x5/ycdn61mAjE/kJlMkq2z5ufRuoTtbam7VM0iWV0BID5+DK5+66233nrrrf9crD9REo0VErTyb88HEI41LR7j3ZN3vsP3J0R72mXcsPI18Ig34Pu03TgX63MS+Xw5N+/F28fzc566/6Cn3dDODn8++YbeNlXrBGlXDJGnkd9Qyt754jUb3lA7pufKIP0XHlpTdtKeAcBm50krPSJ5h5uL0XSTRvyJcVFj710xuY5/H/zvY2+bdWNP7eZFu5R2V6OuUfEt+OxH+hBXK4WVTXw3hv9JW5zS/Zw8W80nVN2fc+8HxpIqbXk/VRztEqI8Yyh+xNxP8/t/80+2S5aAgec74tZyR4/o3//93/89NyfXeGEAsqRABZJEKhHRroQfd8fIxq6rUHlh3B20MHIbRtDbZNZoZh5X+tvlhURcln4Aex8mQtu1K5065rLltNgaP/2xl1teSbhG4+0sxL1R3DOqz1O9ApsJo/3tublvvfXWW2/9/2+uv03KUwmanaK3NUfESQFXxc1cAqoiYuVe4eqSiauDzY9j7Js73nO0vBM2LqzlDautkfBO+/5xNnzDkTfizTr4RQ7Z6R83BvnzZJa2sqbI6xjmzoG4cGC4HACf5Jknut13C2tE/YSANUevZct8vUHiR6vyW7TTDo6fvjSLiH9rh5Y6uZYDX19fNdb9fD5jojyluku3/byyAI7jMLPW2u017lyd+lk76TwzCVhNiNf6COeJWi9tNSrrSW7w/RYX8Bx73/Kb95izzTTTCZsTcgIB/GBQe3unrAC1G8R/rj6eqycMca1laoFhwryx9Cqttfb5fP/G//k///P19bVvM25KcSnqScp+ZrOh3yQKo1OtjtZA5Iat1y+EUlHXNV3f2jck+3swIt0brtLtnRH0NPuvZdS178LVCgn7fbt+ZS2K1H4nPwlC55oCson1F+vprbfeeuutt/4arA+mFGCaWQaVDMntU277Y1JL/EiruCk115C44EX9gSRNbgbZTlFYoPn7+zdtzKdvvJr6826Jc36Qa0H53E0Md2yHzQq9PuAXtaNQWk2dV5OwoNu/cYXfiT03vLi6guVmuIOJGg2uUM/jOCS53+0+zdqc1NZ5OF/gOGAwJZ+Yo1JUd2/1zJzuKFr2hUWT2PgMhZXTjBhUDVTDduO6FDI+jqO1VlFQa51TPusgujoMJPtx+i/tkcB7p7Q7bN4aJ3c3kEL22NH8Hk6Mn/z4U4rsg+O+oeree11ibLSNm7HP3nXcsOatm1pPhakzwVVNO19skqa0TBlRoWpuHtklmGH3YvoxE4Ak3Ji6aUX2k7l3y/M2lrsXc4Ys1G4SjA1ywNz5v//353wtDmX9q/LnRGY2Q4VIAIwMM6+XuQbkw06HGM1M3bTkepMCMNC9ISWpWoEY95vm4RGp7++Dxvb5AEamWUo4jgOoe4PPzmdv9SuGouyJBJlfg7HnqV83z/p9VUSy29IDD8r++eZNE9P4kf4BPrWqEV8bnrfeeuutt/4WrL8s8FXcHflPg6snTx0XbvqFwLN/pbgfEYHHxHSAJCNQ+/QfOor9J94Q0o2DuxPZr6RbjMTYotAgy0J02YHvMO45sL/pg29LiX2w+kz/uR3k8uHpvT9jWW+DzP087FAvZ8ZZZQ+vbK/buXqqJ/GwHLkl+N5c6p9rkD/dDNvZwDaRVSoA2zyFsAuyF+Y+R6pAgsdxVOeUU0+8AOIN+974Quv4FyLET5HGPwpt1w3wDADe/7BfoFvSAjZhyXPrkiNdFqvVfOZR3PXWP7F3ftSF31Sw21tvsHqmo45qvWNGUBlpdDNOh8qg/aD6uCVR3PhFW3u5MfH0EO+Of34u4jj5YL13M5dwHNVp+/RH+oEm92/iFG6h15UsYfMobh3mDv3XZul2z1TkxTq1K+o7X23uW2+99dZbfxfWPz/nNPNTH54zTzHl8zP4pnVbE/T6KI0IY7v9q4X15+ztB5LD+u8zamoHWHh4gJxQjMLwVIFwCdOp8d7zqfAIddq7mqcp0M3q+/mA+TDf07VKmLjzTHAVFN4ExBtYZ8kEMZUBzx4DP4WJ/ph3thu/7MBxAb7C5TfgNcKGiHXKypT/NOFBzeYrbHQeCUFTRmQqdSFQaTabI7WArUgkBI/+vcM4AHUv7Yjz4rM+OT87En3i5r0p3ea5ts3d04w388dnn/zMI9tbkdTOYVM9/9oL3agpF77+H95ut0iBnQmzZ1ys7mu44C+XIaaw7Gpk5pkBpuacez+lz7761jHuD/jnn38q9Rk8Rdur25/0nxP9u30AZA+5lpDdjCP/jZfOeZHH8FA+nFZIkcqUDaGM/SGx++nZ9ZRh/PSWER5S6bfeeuutt976m7D+CfclbTI1TDONP9l+P311sBmrLzT/7A0Woqpv5lPgi7hC2HoKYdu2G22JhovOUZhSpQXkGQy1AXq5uTnMPXO1GSJHRBfAp4HjEzHcAnQLvf0IBJ/O6DeZJv7gHZ65Arm0gpZ+tOncGQi3SfwMa7qSoKYXPh6xAKtvudllPgHfLeH1PBvqN1yFa5LDDcJOKHVJTyu6+49uqj2/cfVNNw3jGYFCQP5se/6kc51QUov/fTOL3BMPbhle+CnI+bYGMbOinCkTuChJFqfr2TdWGNbzNOKhPV2t9U/pDTmZX4L2TAZzd7fWPpbJOcPOnV90My/CNb/5ZO71UKa7O42g4Y/hshcMnQoc63YRkkPGnSv8CxulClfG175VONOySzSckF2UuNjsgG72RzdtTMXoSiB9WWmtDOzXX/+tt956662/EuvfwKW5Ze8Z2FHOpjvE0yX9RwrBxRL7YcVzzyfK81N8j7mJbdZYVVK/G236hqHvhzqCY41EpsYAcUHbVCpv0T+ELVf0J2TE5uO5g54byfs5j79pDdcrvczUU6wopOHKb2YtIsZYnJS4KBXTGsV29oGZSX0Hhc8mbc86wJX+hCtT4kYR+bE/udtoMrdTceLRmZq0BNmQMsvRZf6siHBazyFrprGsi+btwdW5YKYg72KG89aSyjUlsru5kBB3/58F3y/9albCxM6f0a6j3ZUY66rhJx/3dVaVIxV3OFracLN5Mr5+VOLeIttu4b7rXVZ0+ZtD/HJ/mqZPp3nuDMrFzDQI90vKNX4yyB93WORwhooyoEyaIg9zkIg8nub0NxH22C5EyAgZaklF2JKQz/AvAPUOM6v0gKtifp6wukmMPnZlWczA+2z+lm23JBw/tvRrU7RMh6WsBcj7cfLWW2+99dbfhPWfMaW7+cbuiII/WLjgJ8Pv3XVbUGstunYHvUJOmYMmQbLs+26Dt/3T/W67uRN1FlLcRJ8Dk7FQo0grXQDJIsC4O4uBS+0HXE4jyxBmAaA1f13nYbd26f1OvLmBpN0p6Dn9xdQsKivX7CQN7LDpxry/AXRM/5AfOCFTlVghXzez0ZuaeR88rw3PdskuK4U1+jWzfRUTEa1ZZsk6J5ULl2Fq9L60kpmpHlFNSPNdkz2x6Tyrdnp91lktA5/FOBpnpiAaqITyrsrdbUDNTAlobIhG8+OGK2u8jmFlfu03A67MtDVurzZj5R/Xoqbkzs9me/2giHDwR+bMzS/yZm9VX6wWCJc4OUy+/HmorbXv7+/Mvv7JOoF7Y7P+MP7aezlvZoZGB4N9HPDsbJcw5lxcDGoTUp1wc0YcIbXWBiGeVu+vlXT7+fy6KT1qETE6AZKY/eojq26PwV4GWfMUtdt6syTd65Ybj5RLxMvheeutt95666/D+plp1pp/QSzbjeZfgdhg3AVJFALDRvOYFBGAqpF47yl8mxlN5eQTETSm+iQK7wNLEp6RwyLwOMaMlifOyFk7qWCfy675+gKIC210dTNDxoIOEaq5vGJRgy7WkyQzxiutl1kWlotYv07COofVZgzTQ6H3MBtTxiUt3W1J50sInOSESmCSoCzUSUh5HDWkHwi+cFW9ljnvryNfU9FUDh6F+SchFIzFMhqym6/LM8R3jcl3u6GJOlUUHSXKJ3EBylSfG4Ne5uu/f99TrpDqvQs5lMqS0zKjOCQRPco2/cAuEiW5L3nYnKSZ//5N91Y0p959GSKZPmYyE0n1Aeh7dBAL194jY4FKTZIkKiVlwWhbre824rd1DZ+Kamycq9rVrJyB5i1TvWd5zN9YXmtlhOkRubeLT8/49Xa4te5727aagdm2Vdt5ZPKff/6nFmVfX19lDLWefMe+TstMBSISINVz3rcrwGH1BiSP2Uae+H6+7TPKwtLyMnHvTCtlTc+gQKB7r2Ayy/Ha//n+VzOvPWHiogeYkpLIXoHe5AjVBmpDhtFyYXuB47SMhIBLrvZN+5HVgXsL/SDFeYk9b7311ltv/Udj/ctcuRgMwu52N+V9JyRKxcgtmngUskyMHEuW5R1vGOhC8/iJGfJ0a9lTunZV7jPNfk2pa9B+M+1Z0/TzAdZIi8HEOGfYy6h75lXdWcs3yfLNmr0eWQPmGhzvZzfz/q/+xCb/keW/W4LiJ4HECT6QUVsBJUlRtSjIlNfEN/FEkGuKWd+q6eYanJ8GO9TSN69TWn/tw7ckzt5MZ5+2+oF5ZWvSn/N5Yt4JQ726djsRgc36BoCMw4lf1Y14TWGrzMzB9ZXippc5admelidsXdneez0GDxHFJoHlDU/furUni+x6KTePGuQMi2XlVDztmHbpLa4KgadL0jO5+VY3fe3N6ioiqhf9UXd+5XHFaDU5ctyA2lignmQtSbpytQG7xdNqAAC0Zpe3M8ZwvtlgpKXq/wBv42UC3z18Xc1ndnJ1tCQrJoyDBFixX5RkQ75w4RwyvZK/ARCZYbTbMZNWd6DjHeu/9dZbb731d2L9wt9zUDlhB7LY7TUeHPM5CTo9ZE5UZJri2Tul+wczn40FdDI6cLfj3KUCt5CpHz1Abz9xubwvWsKS8a11wW6es9vq46ewoZ0G/aS+zKMzFQJirHDQebh2rjLIAk/7Me/8mdtL+9Ep8sdWimRyMKo1XdBvD76hugXEb3YuunIhzhReXwnKZz82oV0suk5h/cXPGYgfsVM+frrQfdkdrkMaFoonQ31G7U5QauZXfnnsiHnsZMzMuY9vb2qTH3nbO+9lv0ZbWMEFc98c+p/N2NNj6mag9Cf7ndui4/Y8P948f1KWj18KhXEfzecziRnDwVMA48q8B5CEABlT6tFXrsIpjZg6ARFZ74aeN622mQUQZq0WM7bLIQajRj9FIF+0+wX0AdndUgwVJbJ9cdwDSmRQyvGL63Oc0cYAACAASURBVK55IGCgzEFK8NdY/6233nrrrb8L69+xTia1rLAXaRxzfll/xky5ihyNQc6HjdDNfmCbTMPMU8ceO/8EWDVt3m3vb6DqBnfWIzEJRRHhbrvQtrVWQO2iOyQj0wvgDjMf7qC/nOsx7Tsys3xMNGxJZ9rRIL5joOqNEAyg/sVu+G0/JafezBOfXuY3eLdHz+5ekw+7xnn+i7mQl3gsbjAam/vk1rfk01VpNi1CnnBZyONYwtAolD9ZIqlUKTiXoWZmr9wuJTIzMqbAd56S895AJkh8Pl9A0hgRxzF2RwGEdRm9HxCaf0CU52Nr7dcHko60WlZ4d5N7c5OvZQUmQ2nv7nYGfDUzOP0flz64ztuIEcAfAownUqS25dUSSzwlzvt6akexf7JwxR88QG8t3NqH7GSe9fh7JFzdzKvbTyVGZz4zE04QP9+YmdHXO3f3xt1+t+S6x0bv55uC+eSnsffeK35shDFPUpa5W+XWeumuzcwbr6s2lvwGBmTaHMZnppuBzBQkChk5yVsiKm8YEmC10YqVuweAMCCRqvi+V5r71ltvvfXWX4b1z/EnuQAiySLqTH7LXQg4/bMxKBXmKmIPl3vMwK83M8cf5/0T759Mj4UY9qnzGsyv8Xwv4vMWX7qSaOvJj8Omfd5ATq21OiAvNn+Em/lc649HwtzbAiufz6cAzxLXSjKMU0GRGOPKJfQcmEZQkUxAIveNx4KVO+lodxjcFws3Mv3NQueH2W2fBGmvgynHEi2f+2TeMN/+g/bBJ64xYTXm3uf02Fx9sh9rJN/j+3b56g9H71KRdha6HfIMsm4vv6sqI5Vo7UNkHXmZ99fof2yJJk+mR5jZ4UNv+vl86tx++S8QPaKIPbjGMOXVZHa+C0Arp8p1oy5PG057lsvY/qnJXmSw+V09E8FWz7burl09gqsB5dO/9U988X29cCO27f/wApc3yv64cBXbJkUe2Fj427anH8f3rXVfDeq8IUPS8B2thQ8/W2cLKJxK25rPLncvck9muiu+08xkRppby8xI7fwrM6/7XiEm07bfMDkGGNy8d+Z/nWKMlp2LnnSGYcd6RS8z/6233nrrrb8Q61+G6zyniTOmSZNwPMwPa6hZitvNuwbzu3OWbVBWcirm+A8cn+WSIpXE5ojSuzaAUZPC4+j1zEXmJrlwY++DK1LPXaBfUrntE1QhSMHoy4XGjJkBmtHD0mhmlCkYZpPDAyMHcUlAKBG9cQBQrvE5lBkASxiaykUTWsjJzeagegvRGlN8j4haC2Rq6novAbdLf7w79qyh/kZA2slFM4C27DhrP8NxZXfL/Nvw/rbemZuKS08Y2ce0fZgtluxYgIq4kXHUCH8GIddkXL33ow8qD9CmBCJJQm5GYUixBRqbyrqn5KuDdRHKlhHkx4xQBkIWIs2QKaMnMiN6pPoBHwPncgH6fD4UxAQQ6R996h5dYWp1SF9fX5doqsQghGzG+YugUtd6tWr1h90lc6NO1Z6oAtCygqLxE1fnR+b9vqcqNchqv/dLKVxp6KBN79BCwqASCTGVxpMhE+OtNAxNb6yqHM6oYwOjHOFgG+jPmz3rM4PZkaMhhog0imJt8rxoVUQpgfJsdCWVAIBT+yHKGIRZWpL02SaNNkagjdNNzh+CkqsHCKdlzfrrHVpBaZiCekJiZnCSFQ1EjqxqIpAwA+39NHnrrbfeeutvw/r7JFIk0oDkmluP+NIaX9eHYJdyt83eCSkQF4YpJF7AkTSM7Xnujh81uK1Bftl1a81sY0Qy1SwfQMR46kERmTaJERWmU5/NA4d1BUk3HsdB0hxlOQLA7WPWWmvwoU9IE6nWvsxA2OngmeqIxfOelvYupCCzovRgOYMvvK4UAbsoNUcvNdHbQOeklWZ0jwpayPIW1bl4xttu5ITvkw2lnfNj/kMY8E3rubN05oPtJioYQL9Y+SdV44AyIvqRNW4HoGSUsiOUmT3VIyMBWCakcjN0q15oaFUhWGZmsLzjy7AFQFckiPQoN1IZIgBniTcFN0JEdqMbkeL391G49Pfv7yLekOjZzbypuZub16vY9yS3wIHhyHPNHFjWTIsVs2Pu2+B8Ogh1jIuv+bDz+7vudlk/3Uzf91XPLR93Jk8BCq5cOclsv3Yc4mxkSkjJktONPrMXVUmRcMMtPllZYuslDT/6cdHNrwXNVXeBLf0qq1+ttD6YlWlUgevaDc6eamPTLWvR87b3+h0VPaKbWdIcWv6YaSNUYU7oh+8WhTOfazQ/slrb0KoD5PIknVHQnIl9hCQ3C8jG2+utt9566623/jqsP7EcZsatr+E9HiQBohgXZ3o8aeeDkRk72+eCV1IBXXwYy3Bd0u/jnzUvHEGYU/rZe2yC3p2LPFlEyYGfExmhsWeAGeUZIXfL4PF99KN29N/Fn/l8/Ovr19fXp8auQCfpTOTnnOZqWG5rWtgUjDAzpHK+cGv27J1wpebfzveNpIEHYwcP45TdUH/N8m9tG3HuZzKTU3O8A9b9OPcUWDzSEm5sq5uUIiKwPFdUugAkcmxaInskyN6zIo2NH0HEnK+WrHt6mJOeStLW3oMk4QShwoOErEM0Ua5MwYymzNGrBpwfVJBuICPh0b+P8gv6fM7T3lqjiXCANLn5TR1xS43FdCtad2lpW7HlHtzm9CRDyu2ym5G6j+3rdtr/enOS3W+P1VGs8fnG7z8NVfcTO56WMhmhqH+ipLFWPmN3Ypmh5YBU/y3qTjntVEN7fH9flcdDunCTjO/UoICRTjNIo8VdjKbrDb/TpRYdblwXt6xo3FrZGXvvwjh1ohy+eDY2vXHrED/m09d/yG9Hfz6EOZf3Y1H8dC62qDG/UGREfwn7b7311ltv/W1Yf3O+SyQcPhkCuoHXCWIq7XJgzYyobfvC4sWbXUhl+beMYNir9Xgf4s2MPIrQEhERuQb5WYweIVNQwQVGcopiCRbWH1R0ySarASGxkfhE1oTSsnPkABj60Y+jH9/99+fr83FvMEu3ljZYu60MRiadehfaLq/JM104khzj8Ino9MzQXee0XN53S5A9l+qG9ffJ7sNXZxm8DG205k6lJrq6WBwBV0+YW5+wRYrm9kMjdXrj1I8um8XeO5RzOYDISCFTxxEZi2Fk5l8ckoY2AozBQWwZvHgZTBDLgKXmqjWTbsbRO43zhRG/IBsqYxid8NKO1pMamQp3M2M/pONoLTPUWtPmE1rXsVQNmSGkuw8vSdq+QsGW6rCigm+8+eE+tGH9VLmULiZ6Ztpku8XeEt/8cJ4pxdckBLiX/6RPRFvmS2GERGWYn3yk8X0MP9wyUKJYvvmLpN5rXTbeqLXA6ctJaUn2171R99uO7N293gL7rds+v4Z1L86llgQf8/YJqM+IOo42r6I5amx//XV00QeXXsYVPabXqtzaMlDqSoJG2lWmspY5Rdw3qy3ZWjIM87ERIWJOjGXIW2+99dZbb/19c/0atmUmLECsAFQA5lYMjEDUtB2DFY/6IuVFgi186aV3rEgoMpmB0OamU6FL9VQRnUJF+WB6+2QUYZcSMhgB0ivQh6QSg747rCXP6F/KpkdQtQoJq7zbBKxsG4Vw9xxAIo6e+N3d+fWrteZfX/xqFHoNkUnKqOkdTg6nwp2aP9cdg4aNaYMj6Abcx/T1TLAqmMUJmC4uHzdZ80JOS4j8hIPjJxgBqlTL7S513fHNVUV6B1LzyRXZl0vpztYY1I4MAMcRMYSXUvLoSiBDJU12+8hmNJsMSqKtiFMzC41V0VKUmvk8IFsWT3W6Pm5KiWFmkd8pgOZORUiBYvGDRjcDTRHhxgx9x3e3nr8+v359YWNMFSgvtQYgGqVE4hbDvJzdF03/Zt+5B12NEyuafeb8G8rpaFWrCOSyfLmxd24OsHtfMQlXmmJf1CR7fBFeV3slzWkKT6Hk7AlNIpUKRcQ4sYOktXfjvffJoDsb9R9+dWzSBdL3ndW+4MJG7NmXIevBEVHJXDe2krsrj/XDa+buZvXLgGCmjgwMeli9aw4HZTRaKarl7rI/RBlU4K5BWeh+3kVFjhrmBUbMhK633nrrrbfe+quwfs1eJUslGBBY2+45c6OdILQUtudnHkn4gHgkWHv/we0eEz6TYnB1Kk0pMo4ehQ0jQpkmk9SPqMFx9DxSEjNQOk5JnlbfStFoPVJjggsligGi8Wld7pPN044en8/HaN/HN5RsjC4g3WVOEWD5OR6t+b/s+/Px/+9//beZNcjMPgbXsAWMjD3PaIk1l2kgrtaNu5VNfbGc4Of8/iJn3B8/INFQAU+igQBBkQSMI+5KV9vHUxnsvoj1t/5hmc/cmCo/erdHHnVUi91RE/3158L6vU+sH9WGwa2VYrLgFwB3U9bLMrdPRM4eicqE0a0JHWOdMslCSTNLCYLT3J1AKKLU3UaSPSPDnAR8up1WfFgqEhRggACLiN//ZGZ86Vd59dTrLbPOfbWSCjerqXnzNgxpN4C4zHNWz7AYPqccIoSY2WygpESplgeJJaKvc38Lkbi4Yc4/j20SBXWg7mSSiF4uk0DR9EVsC52psIeUVCpSTPZ5r0J9vvDaWlxSb4l9ybPfYzsxbNl31r2330Ves/AaDWQQNNQuZhLS3E4lzOxs68+Ls9fMbyHBs3/R7ByG0xQwKFvujalEWknvzboEopyxhhwDcmsQlQgllDbebbbeMyUHlwRTDUHeeuutt9566+/B+hrKNsgC+PKWMcSdWDaCyjKiWdE2y3q8zF6Ib8MI2IpAhEgx5ZgZQBEyIgMZGXlkfPfj+/ht8AxBZrIxiT/Yu/oR7u27R2ufDBgcYvTsR67xtH99uUYwVxyHu9fQlDP2dmBck5tHKiBvv3rvmZ1GCQkzmTlbY/RgU6S++3FEfPf49evrv/4LZhYZzfwDeWlG+zEYICM6wECG0qDWPjM9lOUCqLkBANi8LTA08beePvo7gXvZGw5YOafe2L10ZqTAab2fmtlnw3IEkwFSNPqF1RaH5KgTuDUeS2h7pt72qGc4jiOzZ6qoVsehiMggErSvT/t0QRFmbmyZ5f2ypMkuwJyS0bYwNbMsB6G0NWgf+xJDKDHp/aGcCQaQ6PiKHs2aUjATQoApMouR7aDLmAqZizJ4KDzsOH6TKuD7q30iYJ9BprIPQZr78U+35mamrBC5iyq69+60Qq6SPt5QqvaNmWNzM7CgstsnM8kUIYYA9wozPifxa7mxKzqWTKISmd09IofuVkgFbYt/RmoI7CnJ3BS5PHPYSvJMwDJ7RCSROcb4RxZZK6SshKncSDvL5hKAWWPqq33q5/5qv9aKq/7/TdMcEU6v/di4e+t8cjG0tOtSlhzC3aeW/RTt9J7u7tYUMnPNB/R+cIb7Vi5XZnoKafIOGug0KwOAMtuB0kBSoRSdpDKPDJJ0Qt/K/6L/Jj6Svx8nb7311ltv/WVz/SmM1KSmpgaNelno8Pb4/Q/Dc3PL3Nl9xDfOd68kmunGCIOP0VxkiBkJWZn1AciEwxFgFh3FmBfTksyMzIu27spunyo9314klZSbsTQJyBQ5f2iGjMRHyhpufn9/mxnt42xKJHNBkAV3tpNgi65d/G882PCX7LCZBsCfjLtvetkB7sHMC6F/TyHYQfxuyANguy4/X8EiJp0I1SwynhLeZdeDyivKPq+mkSx/wiJZEU5rhJGYa4nNkHQm3l5G4M9d09SHLI9XDKpYchrqw+jws2coljVzNAbF3VKmYViAUgh1RB7dzCi0ZgAiE3Ns3Iuo87Co3w9yz2a+5Mtuo/QfGVaXu5SnxNauxvnPXNj9fnjuavaOcZCCzGBc/jlaeQgSIsoCSYiTqRURGYsWL8yM24fidjYzJeTX2mnsJlE/RQ3s7aX2ZobXmNsfk4Mn1Q0rx6PYOj/+XiqHpXqzjH0arTYuRkMqVC/cNwcC4Eo32qLHVKagyABfH5633nrrrbf+Qqxf9tU3PLqnwT/zd3a1aCjNnMZy1cyUbc88MKIiIzPUo/eUEuiMVBzlwo9+WGYSnkLKygmQKLVumXMb4VpxpUIGov4xWcFKJafb3cdjUoIBpgg6RMixZpygQoDojEN0tq9mxHHEcXyT1uMTXxmfz8dX4BHcW4G88juvF3va9UhAUUxU/oDkE7vgpuP8SZppu5s+dekBBqrD6aE5+OWlbObu78mnZft+ALtz/OmlOHjfGUeXFFGz/OjRc5jwlA+PldCW/CUw06HKGHNFybhBGGkwRC+i13R/mX6luUa5C/IOOSfV76wJ88YZ4jrcQcHasYx7zVoRrIki4jvAVJh/pPBmEBVx/D7CorUSVbvXOoVAJT0Pfst5dZ5GPT17Nbq3uKuVuoo9w3j8N0fogSZfK3Wa4ZTW1C64/6kD3sWvE997Did4g5gpI8rSqlz5OVOfMd7vKDZdvaie0fsRGapHQKGMDAoLuy8qvHsrKpqZFQYuUtnoAQe9vSx6p8nlfAlDk0BRgLF4R9UkTVp8sbxuv3O41AIX6fPcfK2WZvH+13Kg0rhAS0tjg2fXAYDWaEoqlCgIr21vUwtMSZlgWrl4Qq/n5ltvvfXWW38f1r/Nj31OrmQTU+rncJ+Nu+zr4xaAu2WPvW2IiET2fkRXT2VmD8W3MhHdMoFkD0bUABKDW5xw/wjpNrS5mfn5fE0vFNEaNq45ZnRViQkmEjzllWVMAybhRIJhQiueCdNhyVDo+Cf0S60190ZTP/Jf/R/9V+LzVXb1n0/bTSfHWaqQo5rUQpzpwiOLh5dtw9OU8xLce2Fvn2x+6hyun749xo3zM75uzW9GmfvTFpV/z+vd45AA9N5HutEEi5mJ6AllKqO+CIGQAwYBMPcviQkzWiKU5u2TKcvSfhamWwZKqCAtjFcaAs08GDPKbTyYss/0LJoy1hiwMkrV4DYN1M28tc93/5ZAOq1M0YXsgIytsCIlty8ISv3+51vS5+vLFQ0t4WJzJuAGxzCkB6Z10jbuvUysF/R8dHG40O4VRSGrPg2A0zJTEEFlRoR/2tNrdV/mpLK5q57WLTOPo5czzwiTMq8WxN3LLql5U3ltZiozeixjpd6PXq3vaCerYaqNnrm3PRDaTixvRpNd7INs2Chhvt3K+/ORK2xGo+nkxM/3K3bRyLXV8UUn23vdXXq+XxRJv3//NrN6I894ZWQmsu4NZCYdETLjXUO/zzUw+ha9UP+tt956662/EeuvMapmnM2ZlztDaPiHgPgJPjzz2Ni0IWSOuatSWcY7ERGDsV9mmgCMNKKm8kV74Qr7FJlkkjV160VEJlOKofm7W/iTvkBDSSF334yJwKgREGbFQSAtszz2WsQhYx7WI/ll5cIuRIbUNE8Vn1LFzbxvUyVu5OYbB2OECV9XJT8a46zvEtwtSs4LN+1KBpHdNq0nodSuvr1f9+uk/3ZlL27rESMYq/d+ZArmlczrGl1OJRKVeNSHy2pOwAsMq5uRh4AZt7wLGGarKdzmwZcTDq/JqzA6vAQFE4oED5ih3HlY0+40/yhIWSqYLC3msks9etK6kWKCFZsQdC739xpC36LNyOG8vjxzzBBxXPphpJQzlmF4V5UFEyccPplppEYzM0Omtmvx//I+v3HY1k04dBrAnno7n/w0w1Hta8qaszYm5jXOX82GF5q/Lyvw4wZpvDWISuk6W5err+iP3KTnbXl7JHNohzASiaGN77QbCplVLDW8JA00I1C9Lk/rW8KVOcK4hP0n307pW2+99dZbb/01WP8+xyIWcFwfx6Y7+WQncNcjV6Z9VKolGdNjZ42Hj+NAWgYj4whkWERkKGUZZczRajCame6WocgOoHKOBHjznhExvMNh9E8boz6zGeapxVMHGeX9X18psklqOP+MtqHCONUV7iaRaErEjL/1BuHICGX8+vVpssz+aahJ564mfDjf4/bd27xwOVjeTHu2GXxZ0aNCVVMqQ5Fdt6DpUXgO9Vca7ugPeONA7+PPAfumMHRalyIyax68peqWHWphJSMMsIg0OsRh9VjIdU5BI1Re9dPUKZGr87GaAWfmoNhHSqD5Qp/F3HCz3sPd6zYjrUSo41ylttcyTvjHvkJBiKqhcv1wHXEoA8SnOekJKRI00vvRnVSmgTAH4a3iXWcXl6BxX8Ust5ldsHuLlFIKSLNl685J49nRsGpeXnepuxNLy3yxqlwt601IQPLr62uXghRLp0yW6vB6P7y1MciPKDVqaXGxeoAekSOb2t2GYZLZRW1sZTmFedGLUYd913frGLGFA+yNwf4qxuh++cnC6o1cI3Uzy+gQSRuaCMHMt10KjYSfCvXdI6j3DhrQjoxqWxLKDHfXybuDz3cEil40tCUOVXtpgNn/Yy7hW2+99dZbb/2HYP2FZqx8KwX6p6KOikhbBNqIqI/7OY2+7NDLaX2mX5UTf/vdA0SPLD7PkRnBOJA9JVNa7wAMcqa1okenCNJAysyIcLNQZrERmkuU2NrXdKiUQFpTZqTcP/04FgG9tdZ7zx7F584YCUpZWUvNAdDsu3ck3D7u7Oqt/UKKATDQU0BKzb8+zQB8f3/LPmLDcbibN6qLdLdmzZ4TykpaHZpFH7abbtZ7BYcNt/4kzCgwM10nISQizXx5O5JsxpFgBZzPXyAMJFgsg9MwUSD5+XyQY8hZFCNsHH2SsgRUziTqocieefRvqewXKzA1MtEz3b4kfH9/N3daG0JcQfyizjFxZhaJnEXQFpTJwmfSkGNu1AtMz0qAAfmnoWeZ2yxv0MKdob7cLQveiYNgM54S4Y0RCaP5R9GTrg6TSn9t/tXZM8OsGSxDbi2OlGUHjHT//PP7cM+vr686V5/PF6eWehmkkmqtRRzT5PQUg55Gq263r5zkdWA4BjXXfIEVTFDrtBow7/Gxq6PofZyEldWwk4jGvoqsd4HTvrN//+tfThOC0BFnF1dRVBkBWFsRs2buDrdh/SrVjVSKiqy5AAtjj0iyzKxU7X0BMh2nalI+5DSw4cpajCKvc8RxD9yWdaOzsrZYbdXqS4pM8w8kM4EyKDOP43s2GL5MpJIy6RNoreV4V5rTZanyfm3l2FtdqI2Irur9nEq65DC8UVpvvfXWW2/9XVj/30z6z5kcm9Gj97ndNtKUSqXRlYkRzjN0lREQvqFASj0yQgIC6CwD60xEQmnT83tJE/eNgfax33UOevKhY0M/y377xiW4DUT3yeu0yLSIMBnh0YsiDyNTlj0ZzOYJfCSrBqglPt2sRXR3GLxsRZcp+O6teZIl0lVGMAmlkWyNP3JUcCX07xzlGH3YovVfrtR6vftfBy9/a8+Ak8UxHTYzIgr0QAotHBi1KOk9QkiAaEfvpJt9BB8ZtXAlkoIIGxyijfkA5Y2qcV5oc1uRbSulWFBmIgO0pX6+ENa31LE2x9WnDVEaCZtU8mo5mn8iemuEFJEyI05ZB6iQKPSetCNEbwaqd9uv4xLd7vuT1XftXkbzYlwecBvP3+b0a83iM5IWVx+e9bD9Wm/OSFxbAkyF+s5i5wi4yHKamhN0LYuepfBes3wZV2M/Eb8BsGmBetOZrD3Vj6uq00+TuC3Bhm748bvo3BLokhy8TuDGBVpup5/9XbMHF8iy2uOIcK8rsqQIttqq+oUwzw+Uld6XRL4cnrfeeuutt/5WrD88MOyyZ9++a4DVel9CPQxiSoMJKyoJMrNHJNAVAVVIqhjIruxQkPJawZNGupIBRSTNNLkEEVkz6jUdrylj79l732XBi4tciNCmRHWBP//M1y7mJgHElvc5+TJYLpnmNp8qeg9Yyy4wmgF5ZETQkwkO+hBJ0BfQv/JwFlBbGQWsaT2Qe7jpYEXrxPpF2p7GQ5v9zgwhQnGsr/4kFXK8c0tqxH4uc8CRkMqzEVpYX1LP2BJykcEcpCfLcZIMouApgI2TZD9tcSbKH7z8Inx46YwrGGvuiAQyZgDTAo6iUvLWjPY0nbw1cuWXsj9MCtKMjTAwM7MoH+WCH9FTUYoCsm5nEDKLUCADaZ/M4tgbrfzvI/oQeGwIe91C+wn/N/0zHpR0AI7BRBpnVkhVNJXtfePObv8p2coHIoZ2iH866oLlvBkRK6csMzOK6L7eT95aO6XAdvZsT8PZcTttQL/urt3faX/M6sbHsisu3rW3f3JL1V2/Da5OvnsC9OIL1Wqi16+mte7IzG7BVNH2SQdT4UqxDUMCGxKLez6drNQAfFNz33rrrbfe+vuw/oYban55H1ytzNedIry+lRsqXH+N6HEE4BmITvXI9ExlgmyDDJQU0HtoEosnJm6D0Jy6+ehNDsAcJRbpe8vatK0NWPijWoU96/SKVJgZViQA4ONNiuWdAqC1TyjqpVYaaSU6saN/jBHUt9vH5UgJGerVLcDsqXndsdo5Wd8HnNfr8txR7M3YJD5ccMn6yoJNC2Ptnj8AFAm3ddETosZ8OlV9CGZm1kjDlWj8AhAgZ1oT4GCpscsMqRxudl98253+dQL3gS/rkHs/Pr55sdOMnPZO57lZCteaYdcKqNjn66qSXkwwoDKfq81wulOyLJgfdQCyYTZpdDMpeUR3mJo504rjonTdla+7BedTqlHYuxrjPXB3vxa3oGJspv6ZMf8BpzfWUPjCfo6VWEc1b42BcYcP69RbX8x1SxFPmllrnyXDHUwhnah9tI4DeKOMQVdHcRkZXFuywU3akjHmm5HYtEDC3eDrMncwagmI62e5LYJQWbRCqsSAshFaa5DV9NakgAbITs8rMyHmsZu2ULPaY4z3ZckEXrD/1ltvvfXW34X1r/4SNWZd5IEFJQZIr/ypkbdVbIAy8MuE6iNyhCulGDAFoiM6ozMSmYwgjEocMZbyxdTVoAsDoNnkSxTnu4JLB2Tn8ovEFBvs8Te991vo5si43cDQErBuRpwFH4vNUocqG0TlmryaItPsW+FJWHNlDxzfSU+67HPi6fHjVBb1nOmhiugrtYdkdUb7UH8CtXtaKh5GbPzCvgAAIABJREFUhDustCtTYj+G1a7c+7St21nn7ezTMiLrfzrACPUuo6Vqlm/0BqEs8emOORFVX4jcAZlh2JQPUD7Y23WTLVXr/kpba+UKPxkdtQMxPETkbq3IQcVBwe7dftpiYhFazByC1fqGpPuwlxqQdFjtCNlTUFApGOizf/iQVuKKhRH3y3dTnZ5fIf4N6+PmY3PemdUOVahcFKnsQpIheNPm7nfL9qYugk4oI1K9B3JQ3neT3Hrmz+ezlj8LlzvWZmaJVktBMYgu+0UZbJkrvMYpw8B+A0+W15aSdpX+46pT31vl9RPPd7FmdJ2sEnZ3/tvtVBeBZ2Qk2/CI+vG3ROXv6REw8tZbb7311lt/Ddbfd+j1IVwfzFdoVSGUvWjNQBrRex/RqspyDc/sxXSPOFImsCe+j67Ool4nLQSEQui9zPscyIV6p8/nSO05fn9P6k7H8K/05QpfIL5PDnT9E2xe8jt4+nw+EVGhQmtNcdKBzBRJArKI3Ibjk8TcXWInSA+nf34h/uWG7+9gQ7OvTPGaqjuRxJm7FOgn9dnMzDJ5Q3trTo/HdP8Cax6GSDsaq1n7kt4OBBxbX6Hh/19D2OWgvxIDxvDcWM42IFIyaz1BFpXLNAak6BlSp6y1liGjw0aaqrc2575jKl98GBC292zDKKafWLa4TCq/yLy5rZOc1kx1bIN2XzyuzKzVUO+92NjurJbUnRBYHWYEjUAiY7pnFu402NgaDQuXgsLtawes2yW2G9bfEaHRUrkvZG6X7Ilix6R5ewuuddZpX7MtfCY2xdoDmA3RQg25VzhaGS4tuku9syT9169frbUKydqtKmeiwzVGYLQZZ7tS7fdSNfC6sqjb7ziOz+dTDUZrLcYugTlv+XL3X/X0pMKD1bPfEnPrhmKIrfavjm29EUbedoSZVe9Nk7GVaaxkmasVP+MBkrkWTXxZPG+99dZbb/1dWH+xR8pyPiQEx4gNNsRpix2OYdinEalTXQEDPLqkVM31Ez2i9+gHMgsv2gFTyNgyCeDz5dnz+/tw/wCWme1T/j8j7yZ60ghjQUAYzd3oUaYwM3vVDZnlADhkqwsZL00ngO/v7/ricRxLODgkuQSywlLz61PG3wWbDBq+3DUGZo7sqON/vtXFX03ev5HNu4Su6PIv//p8vsa5zSy2j5lh+HsMTx6oKetQTYpGOz0ZjXhEpe55WPvXx4wZViJX4CL93GFTITwaBMlHOGt5H6Vic/6JGnx+9yMTJqecCRM6QJnkqByiyJG1NHS/a6RqSigFIBBzwjqzjld7mTKQbkmJykw2jjCmyfJP4ltBCKC3Cc4AEKle2g6kuHk17iyRz+ezOo2IgTVrKN6/D3dH1D4iCRMZqchsHziRShzpn0+dEaM5s9v35/OJPNw+u8vqTXu603UyITktgSBtpgrolnWwJvQDm1azVXEFoDIJ0kxLI8p++vxM/IrJqRvSUiIyMjqJ0c1FrxgLKUKplDd3+7L2FZKJlXiG2cUlK/B4UFmMXn0aSSAy0khAGUcJvmcAsIp9VWJ9IUhrHxMCRPtYRDd40e1a22Khy6KUoE43nmcvtOdnjW8JTrPmxctiQsnMNFxiLsrAqgQJmQlDDwFfI/fBdyU9ydGmRoYBENJwRH8Z+2+99dZbb/1lWP+GNuYIdkwKzbwwxM3TPdckrb6YsGIEB5Q4jlAao7StCJggqg3yhVlF9tSPKyhfaHj97Oixe5a7exGUUx0cea7GRtDcV7zUIGRvH8Y1vF9LgD0ytv76+XwqCbY+3ufB+NfX12L510KgxLeAQJkxA9/far9oqcggsvhFw0DmGi2U8wSu57wRtdcKAg+a/m2efRvqPzn9dcDP6eMwS72yxhe3G5t4YBgmGmwwegywAfvQYoQUcBFLhiZVXKPeGpDfXFMG9sXgWqwD6NHd3d2P4zjPzOlhb4KKTqXN/LEUtePSb5ZNN7HsZsD6Vbawk7ZD5aD7DysgqJXv65FOM3MhM4KCGzLi0CF6uVjuMtw/qbHr3i4RtpA6Ix8utJ+lVNkZKXwo45cGoxTO2nxIsbkD7c9vYEQ6EBH9ODCNfaRi5LG5u3uzT7PJsfF2va9sO4Zb3BVvSVj7AooPXtl+o5av6PLlrFO63sLjH+IePLdoOc/AgUXEkpKgmYuWjEE13H70zmobv2qmE5cRuUlcbm1GURffof5bb7311lt/MdbHzNK6fEIjuLn83aDnWSFFzg9WKokwiEplZZnCJE6zzok2zk/oq1A18zb1XOmw62N7MXYm93s3lDzFxPiJxX7rIuKakDmyfiEYRxAVLI9ccbkhEJaZFrBkqpj6bGmn6OF6iky45ekufvByasdP4bV4xHJdOFc/ubvspO3dFHKpMHcodlNUX2elrOXN2hVIzNMrffYqpZPV9E3HZQq7u4XOifxFciDe25uEAWVirqlHuLPSDTbRL4Z3/8298ZH0zDG5nRsP+MhJVYBeqwIkDU6zQXQhMmE47YikydHiBfnd+jFs+oopVLB50TUUL9f7YZdrD+3oNTkYp7tltTG24+BbNz4WOz2GJLcHs9K1hCkUdrPG5lPfWi0QfrIJ+jHUlqhlBSDWvH/9ytgaBPwIjhdVbzUG+3fH2/Nqsfo8pN1jd56HvDzJ4BPdL8rYE66vM8HE1jXsbcyG9ccpesH+W2+99dZbfyXWv7tyDNZ+AbXiwOsk8g4cktPBL5QYRuxgJgV1MUPRIRlkQFH2wwwRkYNSfh/ULanAjRpxwkEsTq+RjOxl3L7hPJECysOxuBylIK1AzSg/DXermWX0IzPcfE8YlfT9/f00UizJKo2KVMpJi2aWhykFMY1JdHykjK/25XRN/kBxZnbksWH3AfeLwoEbdXtDPDs03C/f/g8vNvNbOikGXyiXGcsOaIq3Xf8dfKG0igslQbiAnsniC5VwlhyWhrDMrMZoQ3jV3Z0Em9lMcrruYEK6Gqfz034t2UbWtBVUpPtA2Ov2WAPgmxB2iSUKz60Us7UKKPCMTaZCc6KYI1D0ylY+uki1j5tJiJSQSeb6EYG4xeXu6ud1fcvHnZXYPASgcZsr/9iz3Zjom62+Sv5e9/beU03/q7G7iIiMw4QcX5kkrlSZV5r5ujMLewOYIVO8Hc9ahgAw42S012Dgvs2IXnegYZiuin4KYFMUrEIVxrfKJ8oIIaWxNrm8qe+q9Lsv55XhBiQogs1dqQHkx2RAbd5OBNzoI9QNMxJi/lkYEher2YFz9+t966233nrrrb9xrl8QGjkcypcZ/D50B8DZDyxhZUSmUmAEfkcA1qUjIpOQGSjVfHyt+GuANoxZdpy0Q5+CSnP8RkmLGj4AFi0nAttXAdMynwBKdMittSBQfkJlN248c3+GBFDD0vBCizdFCjBvPh3cvYS8Tsoz0YuQbzkzAQpVbPPXfRJc1OFBR9m+uyPI537jaiiOk/WxzXfPNNztMSidKC6cnwKIvXclI1JZ7HApqWQmBsXcPPtAdmYVsSszV6Kci6iSA69zeHJ79mbjBm2fLiunhaVVYwQKu6F7Ifhmrsl6hxEPJcPn89mfcIXsrt5DKiMhzQ1Lgd2WikwIMlrWgUNdaYIUdhzjfqCe/q37JTt5JoNzb5AJR2VY3FcZK+tqe84fI+QwMDkfPQBsRCazrLLqvCWQUEbH8JYtx3zSrM3sghjRt4xMe/SHt7ywmpeXQVDJdQDd332fr3XpI4LX0Dczmw05buLs50rqlh22c94uA3vjxRZpHpIDOZhf45dYasRcVANAFeMsEmV21ATOpAJcu+46GOJF+2+99dZbb/1dWL+0euODDVYOKPt3p0PfJbMGyuWfU5Z+qcxgSHGEiEhJhExJRX1CGog1OydGcFbxHMyoFCEjOMD0CafMLHJgkmkqIinNrcZxEZkarO7dymMBu0VrBpAxCDlGywqIWsb2dTwqFDXtUzJ3O/OM4dZSCw5CPegwekiR5UMvRqZ5ViwUJiuh+pANr+eQI//EbMYmyX0yNPYHLOC+Q64lY1hXLc+h+GBS1QWcXocyH8lcw01cnGJQSGz2qQgCrvQkg8HKd/w5311j0D3PuA0ImAMJm9GoGcjspAAvhJfVWtnc0vjprbSQMAnpNHQvhehGwl6If8SdTa+nIiZNyDjhnMHG6sNoiAiaagBNiFBGpqWbQ5nRjdNNUix/Vc5ssk1DYtVXzKSxyxpt9jW+Xs/837yt3fbWBUjJSa/LlNMPF5hvKqE2Lb0fQrUvKWB0ematuZnnzIfW2e9w98ck6bREyX+1OFociHe/YTbvmkFVGidkX9DV3V5NTSmCZqM7XmWdCjNf1D5yNT9Z5Kb55PBxVPWeHWwyMG3+k1hhWstIuG6tGcSx3g4mHN+HIj+fX2YEjbYlo8lQDSCJl8Tz1ltvvfXW34X1S8tKUyWIDl/CbZI3R6GtqK4Y7GMGimqPTGX2gc3KAaOkszDQleAwnAEEn7Z348kx7BnJmcV7GqJTQmutptQZ2VoLTSJ+WTIW1l7WH27K+zT0ZtiXmcUfIImcrKF1MJPib6TK3IYG4FCcn/M173Sv72aoZpdNX5nZe7i1jLRfCMWYpivIsTCZk3gtasoyBr1Ztu9/WI3WPnDdWRxP3/31mIF6y96w2FfVnCmUASkjU0lD79/Tct3FJE2isa1eYHDoDRAzJjt/AGVbcHxtV3APcJhnjzjDCyrzafDUh9QbI/pA5MJ/53LA3HFyq4aH/TQauhPZ1zjcjDexhJlBlhrBWgMBzgxgSEg2F9kpWHWsWjstSTayVEcTQqMdvdcLn7NqZAaQczXFn1hYskGjz6ViWOQ0AyUDL/7ul8F2ncVxLYxjRF3/X+P0KmNpW4w2iTq7ftrcSqR6ocizIq7HeVW9ZYd4OEHXg9A/r+rpXVvMMa9MA5Wk24aZ1lIyzEzajXK2bmMHUDu0rS+CBBvJXcXNr462jrVSPiZNzqxO1npfSIreaabMsSqJTBBepl5IDh6RFC4HIpMgdE3ie+utt956663//Ln+hocMhkHp3sWaa7o8R8gpZYWrzi281eg8eh5HRIr2i2lKMikICftYmbiPWSY4vdELOOBiUwKY2e/fRzFwCij8G3pDcXwz02k3j5qbCfpOiK/RNqtz2FjFEPd5eR2MYaFtEog+uDlCWi9qsiktujrhxgwFY70gM5uxxLkD93NdsMlYb4PSPw318VOyz20tcHL3J7o9XXp0kiLi6O7VEARkpX9NeJndFGkEZEZq2iNWM7b/xJV8XC+nb6h3nU9cSTu3ur18/CE8eF8UrAk6cJriLyb6Ro/B3iORhKqj0w4ulQBXNhMQCpPBgCwSGq4c+iUj2furm8PS9tIciL2F3v9bvfQkoO8XtyyoSGrehCBO/YNVH1scq7LrjBybtfM8GxBb67v+a/vVuN1gOZvypQ/GVedazcX+5rol2f3pV83ZjyEhW1KWJXLYe/V54do8sHlWmdURjb+ajY0UUXr41uypfNgTeSu2bN0kFZ6ddbphWp0sxk/D2XO99dZbb7311l+C9THTR6UAcqUgLQh1YqMJrY6jUugXlCkxJZWImGrO7qQzOFV8mRGD063B9zg590BGJqLmtfVDI9Nbq5F/KkmLTNoZZxMRUhpth4MLJK0GAJt6ch+EY1CIYDb38oPMwOLZl30ny4Mfgz087HnI6INg4P5FJQLR08wIZIYZUjD5Hq0FiCCE5m0HQDvi30nnu/Z0f/xT2PDU7N78+Cvj+GRhpYBQRvV1yGytVVYa6RqWlF5PmWAmyhce5msGX2hL2kHYOVC/eW7uOPvpLo9to/Icez9bIDycLs1Nk79ys2ucrVTxy7Nu19Za8WRKelEvjufPcincHFA1deYekgnLyf7iqsTtnPOHjgtFAqJKiLwB1pHhtdYvD3r6vrQZ1KMBkVGknCSq/WbOMIuIHhFp2XtKgpWK2qoFWky3XfVx83E6WUMBGxT7gfafWb+3RcqzFd/F4vPf5opXA9PMV1z0LTBru9y1tRttam2Taj0wV0wGjVat9iSTTTQoZs1NnOOJGUmWZ2qviZ5UkRg5bqgK5x7rA5i5vZ8mb7311ltv/W1Yf5vbCXNHffsIv02aJ7ldNdEvoC+BaO5GWU8BJhvoWbSaB4PKEj+iSDsAbHhcTixYAZiVfhoRRvPWBrWgoHxJDME9Y3bScmJO6ZysmC1f4KxGhguDFt1/Eb6FyJTZpSsAcFkaGIUwM3gBHTcTVAGrMpMPSWlm9tphbFrbASVTseP72whzFxjccPzO8LkBrB+v6b7i2IsICFKmghKUZr+++zfhBDMEeHSJpSgdLjLSoKcrS8WLAkJThXnxR99P+L5juTGRnvrj9W8X/M0eGjuIceeVecuJLJe9ZSZStlkq3fYD68qW6nacmxkChRXSNoLiEshQ3aqYUtLEFmOMKTE/r4jdpbfznFQoAfjDZNgqD87MJzatGbwvutE54y+GUY4E22lBM15lDkpb1httu4swR9d+u4Uu+x8U7SrLRHXKV0E3PkD8upR1WRfRf9coPy19tgfcBeirxb1du/lniBqn27Am/QBqSQiQzsrfWH1ITFLabCmbNLdPZpDMauJwBjwvQl39/hAUFhQqffp13Xzrrbfeeusvw/plioelKzRmDG8WbFkzN3BQn+6ZyIzMcv4oyJKZiNCIwCwPn2mkEzvUwwK+A3768uU2FkwskcA6DEkfb4VghpOjElcXl89GGZ/I8rKU2GfhNduLHmtcenMduQHTwQEo2jdVabVldkJTdHaaU/qYkkntmVZ7nuvC3N5OLcE+wnx0VhcAdJuV3pKzqiNiTdxJgqEzuODSJOD0PPndD8FojoQY0UWwrDaF0w195hw5h8xiN44cr3FROHYixzr4RQdfB7OPe2+bijN66TrFj9nzjNd1pjh52c8sqsZzSYKNSb9xV1ZoAHblrrKU65QkS8eFOjW99i+XOOaVuvtCng1MyXk10fOUAaC07MUiCtJr27DMgsaSBwQGZcfcMiIx7VyrYxaSSCKiV+MyTqYRNCyreNoa0p/9x+zgyubIzJig372e9pOw3jI3Y6JnxtZOWJq0n+TMR1tEoLVkuCmYd9+hZ5qEm228p2G8G4HbwiRxGvuuX3rXtjmRmkIHUSmyZ9a2q7731ltvvfXWW38T1i9wRtj8mEs3lpv+Bnx5wzfTb6MGooYMiBLBhjEEtixWxJTxDWQJmDuJ5feSShJupjmSL6KLrXQfqEw6JSizLPbLoDuvIV/1KX7n406KM4gsN5IZ2IkZJMoSi2ISG6DBCQGU2Xsn6IuRcmYbBWiVaipQ8gxFIgJSfn2ZKsEoulKttcXaMGvFu1hDxx2YDgH01TZ+H3Nyg4CYHoCXHqa+MbStdepy/24OA6Uh0oVAuVFKZUFHIysVYVCWyoZmTPjNWlZcbcYyy3cfzkU7iP8xDunHBKXnDP5kiQwveT7ZO+UyOa3rh4fNLlFYUu+6W+uGLEbTdlbLDqbyIU6kCtKapzD6B7KWOUKdp2RkJT4gu1mjWbH/ly0SHvnHt8Zmov+FbufGDK7JKSouypqFj9kzCJStDc8bITMipYjMnLus05DK2k61N/NNrHwKZu7X5T6Mr/Q04g9pwcsaHztrbj4eglurJmpYABVTZvyUdfawGyWtA9mclHDrIgYPcWiChwYZQPucAvFiWN0aY9CUJZkeIQyhUKKRinHHV6ycuZT2zvXfeuutt9762+b6m7yw5IhCSrmglFnR7XOfUI5orRRV/QCUgFxgQoCBjSwTQBGbkSJxZcgMIrMZxZk5dQoBkhiGeh/3ZIJekZ85fN1NuChW8zHkzhPgnpPLc8oOlL8+pmlkHTNIRRDkfNiJaRBm1iMktQF3LDO9DaeV6MmWSlNQlso0d+RkF4NOL/HrQipLgowfqA68gTZpcU6GvOBmOm5mhYE180dxJfdnGb5wHQI9SsxZg2ovx6BMZKkXMHk7FUXlLIJ1Ec3n0PTi+PlM/roZDT1zbfch7t7YrL5hHvw5OQZxizIVxg1HMpX71Jk1+h2ZSkvxnNPmUhUEm5LlCAszYgi4K1cXosmGYZWC1eAmZ2BEbQCeUc3/XodwrhHW5LsA8xjkl4/NpSWo3nRQdAYLSRkZvUsj4Y5b5LW7L++dBcX3/Nqnj9Oue74M3efDhg5eg6x17m0ilwHrNsKvLmtwbVYXsQ/oz82AhqZgv6vnZToPcvUqQ2E/+vDaQljpfECb9kbcgf7Wg3FQA7Hi2ARLwSFZNXBDli37o6r8rbfeeuutt/5Tsf45VB6+HDi5N3nJZpIUsWxwyi1kfjTCBUQwg9ELE+hHrd6fNJc766a1lleSRuW5grSR/8PsOR1UhqNfAVxxuL3f6NT7+N+aD8ISraa7u9pyPDLTaMok6JP5IGzE3+JCAMp0N/dWoAwhGdg+rBilBFP/l713W5Idy7HE1gK2R2bVtKSRZDOaMZnp/z9K8z6S+lpSd2WGcwN6ADYIbnrWc4cZYWVZcc6JcKeT9PAFYF0A8wiAJZ04bKIJIoMx1YkfG1+iWyHlixLWLHvhtUu4bL2cOecyr2+i3mlulv81A/k9ba0raC5zGnQY6KGJYLilcKNUfX199StVlkdn69W8jDqO7EyPbct0VyBsvYGqRubB+hGA8j7ecIgKVdwMM7xFncqPmDsypRDGO3na3aal9yXCa1XMjDLcDhOIieEb0yiocC5rPqp3lF+nxT4ZNX6MQF57G4fjSlanm0f3EtoJuDN3Mh52NriJm6vLyvUda+4eQNjqJqwb728c4Wnf5HVMbVqQnCDxIbn9aJy9uEVD1FHbHbOUVbzf7zmnqobhbxx7p13hk8b3D4/wdufErzf3z2Sk/OaTI+eRnzDGwFoOhSRdbD6fJU899dRTT/08rJ/Yq4buMzNrzOaKvwGWv3VzBpTiwM+pxzyOCUDGeAEMe82O+XBlaJRxfqGNwrvF361v1pFOL4fNyNYR6dPf4KyDPPN9GzlbLyj5OjVfktnLcZ5AIUwcyemJYvOhFq6tYKw1UhY3mwY3CatEd5szPI4gvqakbUhfIoEae9/mjv6RwV825isl1O9Bp1uv9XHAzGVSGeEAx3QVeb1ev1uIF2FuQhlj2LvwVoolLHTNEtqMXaXasXt/XRsY3Q7vHi/QUd26Csd6vVJaASy7FNFMeFJVO2Ysbi4RyJ/QP1KBmpCP2Ua6UCEhURVS4Fzs+lPC0c1Aa8KNP7AV2jY2981G3EsijJ1YCBKEayoPuoOYyEMIH8hTILHFyp6eSEuSw2z+9pa77oSLMPqaSZwa6NgV8JKtW98wV7QaHHJmLKyYhxVnFslZ+etpvFRHf8tvp2W7Me50o/tP1UU3m+TuE7WdH6y9nvmMxY85HDKg9IvPks/HX/+pp5566qmfhvVzbDwnxXjzh7miTcAFzusnMaBJi0/69AVTXgDBZSm/uO/bp+82lSyatTX8F4823Zif6OKB89pcPL6YS7IIBoBz8QuG2NDkEpkSQlrYf5Qr+nlOmrvOacAdoJ7gdBxmzLGyBwuApy7Z75Yjd5MTXqI9WUCKjOizZLAgbRnnfVtyx0w1Zl5j6YsKufJnCQUi89XqdOrpfhPWJRqrlVM76/gjWs7Hl7msJ2OpkglNlY26IGUeRmHE3grOdTuNJfFsdk9Tdcw5aeRQXr1ZNwlEnrf0g5XTwb3aA3PQRRQ8rZDq5ZoZ9HLVthf7N67IfcZcCW5wVExYnJ9t3zWJkgsr6A6NYGNKSFPgGTi1/p7t9sBdNfERPW/A2le6Vnj+CPbezPuGYUlU8rZx0AXujtl/J0gqa+N5p7uTA9cohrv3FJktLldscNNxRKDYWAllvjIBL8ZQl6WBsLdAAGjuLIciiKdC+vk4eeqpp5566idh/S2GE40u0qb+ETZPmwAmmrIW4PrXBD2OIzy8+1Cwc7XTg+UMOUoKga5P8TKkPzOwAALTLbx6ykmDOGd+8ZcxldxynT6OkONoVdX8Nm0VcmjuCuAgKt8nsrQAjNfr/X4f6eAJd1fRIPdOs98ODzGfQA3mbkr8kdvMRz/yjbTTvz853OfANWftTet5hV+hNwhJaVJ3wmmTNlES6AgxGONlhxzTkNoJlaUjXorVQESnx38Nsz8qNf+Inb9NZ+UaqLx953Za9nl5JAaURtfczaRNqZcd+74wqcMIhKqiZhbM7zknxWIOrSqGo/KBz/vHD+UrjiRuj3AI7VuadAu9kky2i37vBCTjDMJUE24uAglN9jGFnMx/OTwMfS6gnM03qSyJmrjFA+iL5B4pM6GTUu/d/enDpgUwugACMpz7PTr8xcOfzqH5HnS4+9AUvSTtfa22CuVbaCH4ucHYTFr7L66P8/4+mcgQsvyjue+36NmpXtOIhevXlzK9rUIi8BD2n3rqqaee+llYn6QLZShMJ476/DuOo0BzjFrdzWEkBQr6tGmh2JyEGakicAsCNMUdBoW4JJScc0p5mKsGyyREdUFQDlh2HEeReQ5Lkg/cJ5wiYVkvpLnrUJuz6OmJxeEqcsw5XmN52nhgGrvY5QUydtgkbXy9ALzfb1EJF07//h6xBIhFgVAkvPkzevb7+3uMEXhoyAD8sKlUDfKO+AFz+TKzlzACv+IFhgzXzABVhoUnAMRrKX/D05ezGhsSwIuvwOsJ5qapwlKjmeCJcprhZBCW03w6HEJV9ePb4Up3OZ9O9cuM7wkH5CUySVUo5pwUASQMSlR1eba4MOUcQDR/wVwPD9YP4/zUNgPrpmJ0brj60tQI1uBlsdodM0PwAHMVARGmryX4dM9cJnhrC20u6tSkuxKSoaoLKULm4ena6UZNe3vSbL5DhTB9fulLRdxnbB6+v79/+eWXiFwDdM4ZMDcsS50UCNpQuUPSAOLRKdk1vfU9p0AccHPQOGj09/ymZC+XMHS1FtPt9/dfRTg5M1Y3VhSRIEFCU30eN79qBshlT5Krp3y/L3JqNtT6AAAgAElEQVQ/q9ssTUL8jS72mucJR706MzO4NqGtpNYloLfFfcp03cVM2XR0NXEMo29I6hjiAKrrHmPM+e6i4eoT4uvj+MYKeah//ejpmesFrIbA7PV6UUgRcz8I5cH5q4+3T/inxvX5gHnqqaeeeurfL9YPzBQmNZmO2TgSNUM1m8Di75rPOQOHx6TTjO4su+qA48dxIF32ER+3awLryw8xhrBGJ4G54KmOASReO2dv2Ad+K8Jp9ulscY57/hQaW2DOWSzhQJ6CNDUv+SNuJuK1bai4q3re81+VQxQ+fYb7qEYoGJq4luT7/RaRihPYxvblI9QVkzWJDPrBNsv8G8pXMwtjpLtvfR8smxlF53SbudYInrhb7jRqiyI8KV45Zp4Wlu+Lo+RXy6AdDMVpfL1em4Sjn4dA/+bL21WKTR6hvyvwoSUYbFKECkSryTR7tG2mEEj1VNlbHoeZUZaREXxlplbEFUOeXtcuIiAKPqoq00NycXz4eViOqy5lC3+4SLTzqT+kp/VX/fX1Nec0e8djisicHzQSeYdMkCcdqPjo9Vo23k7d/DUFr0eWFtRwx9x3tUYBZOSSgRGO9zHdoh5kzlmRdiU6v+Fs1olyd9UXr2f+vkz7KIzejhnL/UmLsvjUU0899dRTPwzrn5kyLFJ7/9CNMV+hhaS/xyerK0A3CVZPQYUgtNjVEHP5mteWPE03c+LHxcYmzdzoA0262iB+DIY3P8eOy/sgvGOXgiznx7ydRzhKR3hBjefTFewIVe7pXK4qIoQLCCjcaIIQroJukMHVZsQSQ2KxoTcSue2hQrKSlOBh8NhO5gLKc/VNMdG03pYkklse/HNOO+ZC5aeQ95jBoQ5uc85/A4VBF9fCMrHIz47rEn3aKVsLO1ZPtzPX7+SQBdH0ZP4n1hd3F1XzI05OuhDFSbjqd3tmGS4ZrjdZ9lWN3WlsefyRarUQspN08eCvnNb57HsYEenRzu5hJJtdxx3lv9/vTcu7ncyGYgFI+ULuqXCLqi4i2/F0Un69Elw5VLKUGNUa9Vn+Wt2gTuw1pMzZYL27i4yyY4o7pMsM8pjhTSRN3h72cqVu/130JF3BZ/HNcVVENb0BPt5g28igv16SFrEGFtyk7Hhdl+HQeq6nnnrqqaee+klYn8vFnIDPHKZ2DFRmI3MuW32oSKg84RYwNDgkqRP9/bDS8FEFAKZDGF6dp5tHuGgnGSBpADGsFRE3DxhdvI7dNvHGdO9c/z4i/WCxd3scXQbkHSX0f63TUs/SKb+Je+gimudq0teCwd1hTkIoShGcAUAX1jgvvUpQjwqXBHECN7vSe4zozjFg31Wg9Mr5g0KaiLhS3OFQQOdR2bHLejUQ7gkZrQ96O03Cr3b+97ywukA9c6oftn8S0W43AElqdhMdGfcwr77r2KxvBIQ5Hat/EB0CwPyIK4VICMYExM0cM9j75X+kOrZVCa52omV6c3fd2Tqf7Sxd6ExygctFv8dVbNMdKjvQ770ukB7x/ZDCHGcLN9hu++vVSQMuYA2/SYiCjN8OIKhyFWdIH7Gbu1C6OKdfaGncuf4Nx3Ho6sY7Pew+lSel1PQf74E/YuBE25NEqdgNtYTv0/Hpqaeeeuqpp37cXN+XRfdHY5D46Dczs+CQyJr7SvLBjeFFiMz9cTPPcaY7YijYh3aBPqMdIFxIc3GIw8xpHnwBlx7/ZNvwGJ9krB81fNvKfo9xFYa3SI6ggzpy82nZqOcd4Nb4PJ2CYvxudhz+NdTo83B50cy4oFoQQrqpefKhM9kgNKAxjW6EnE8Apbcuvg6g6Xp9A1JhU1lmLMuukcv2XMgR17bOfl+tBErm8nUpSHq3oPloZP7RfbKfBMNigwFUsRR18nCDSpzhOQ3uukLQYC7Xfi9YHkstemkUL5FkDRxvmC8T1RyAOEK7orGrIcUxN2bUuWyRtk4JFridOyK/at83SszWHdWeYZGSaD6jtvl9/8F6g/TrUlA2DokklrtRZBJvbxDcZK/1yKFN//ge/GhAdD/JHzPXtp685gvtwLg8/Y0QypkGvR1PuAOfotub1exHO9f7Jbjw63B2oU899dRTTz31k7A+G6RYXiXibiJj7cEFTbOLiA/NT24RkcMtHbthtdYPTvwY4z2P+CC3xt02OEEQlq7oEch6cnBr7lsMdRXF5kGen+uzYFOM/d7vd1/K15bg5MZ00rlI+JkEylVVd8Ex/VPY0zXOabeXkaGqIw0HBao0e5NDVd0nKW40nBhijFdGkjW0cWkers+IZvbCWxxVEUXCSf1KTbmM2y+oDrl7GWP8fhxuqbo1M5XxXpqEU0JaKHBNUbs2YONgbF/07qtasr4NWCSKi76it1ibSWUNfUUYwoiaYW9smRpyb3/j2TnM/rCL9BLtpQC2hKsIIlMDprZBczMLOezKu3VZb7FSu/blTNB4Xq/XR0cmnLak6U8PjyuCOeOuODPV7vdMH+qLCJIPtqb+LWSu3PS7d9YCxMWRO1Ox+rXrp65ulZTwqpbKf+MUlQK4I/v45qYRsn5NVcbyzhWEa9DVYusqJJBwl93+9X6Gi6H0MZBreRrFwXOZhz711FNPPfXUj5rrJ2aKYFqROY+VhouFWCjC4z0JGXx929vJGAqqKhXH2ygShnphfpLzafhNReoUfulwhzre8xhDAUxMk/LnzjCewTX11AQFgTj7zDJwUjifBAN+jFEmQoU5+lzceDo8OjCPQ5c0M5+OMHhgsulrKiwkGFDF5tQxdm4PMe0QgYi40FzGkAOi4qTMeQx+FYhR1e/v31S1OBLpPtQmxIVyIqg4/C3p4m5crUtIMEs3iRWLloCV5q42MwpWKWY2zWh0C60tzV3AaVBXqhB6WDohMmWo9Amf4EjQlJINz4ZoG+H3EW+TVqfE1szSxn75L5UhTMI7tgbGUNlMY51wAPoaQTZToZmpaIh96/bgIqBPm7m6ER42RcTNptvr9ZpzUmjrImabJA6PVsoJzHmIUGQAEVrrQ4WEEEqI6IGMMZuHuxzh3aOqSyBxMj42CFvnJ15XR8+78aiLEDIYBjaLOxTz/TCx8ff3m4JFheNKjwKZY3gzU006SjUzWHIKgh3xh2ri/X6PMVYjMRnKg0aQW202I0JuGbye7rf1Wkqpcja6+gXgeB+rbU7DpWrz6r8ttNvDwypeOQDKTlfrNKQ5d7Pd7jeANIPix5VCWGzVMY/XgAt9isjQr7vY9/mAeeqpp5566t811j+nvG5bRGtP4gyZ2nG8y6jQQr9W0VRwd4O5EBtNYmMIeJp1Jve9g+ZL9ifLkiU/wgPSne6EoIDT3WwGjjEBGsl4c+TEVTmaRwV2rnM/JHy0t4+5vtANFKajiBQzJFzVKQIzuLlNpxiZYPfChCaWrTkoTBB8cxavnUn52/s1VmxTTGacEQGw8xzOzcqaBrdAs8V+AREm6MnCyqFytzbKM3kjTO8a0L6HIU6L+08gieX8szTEp3LU4QirKK/kJohgejQNhY7PsbRsQ/rLQQa+PGkw/fpGsPFppW+ntEQEjDsTtvhmaE+UEu2WI3FfCm3oc0shuHvLrPWL1Ui+v4r4keXCOds2I7Mjys1zvVj5+Pj96zjzdf7R2gN3ry767OGXgH6nit24QP19V5OCerstZ4AkCJrbtqnQM4J3Eepod6n39YSjXtHd8eljqlrX8dd1nHMKRVXK/+epp5566qmnfhLWbyYwVmrRDaOsL+h+kAKS0GT+RM7oMqhenifofIB6tL4xz1k5Tg+RwvE1lc+xH9Et51H8BHOYJ2QGKDKxM7PHGAVcPjpyOBxN7VePXx/2RbqAUDxVruYeZvwAzDym4yvTahH+c+MvafZ+xcEiEsz0hLpJBbblXl8mNOdSohSxy4cGFSi7s5sAmKf0mQ3NJE/GVwclScmJpY5PJ4RMRxkPh3cPDPs+jtXUoZD7dt42uJ9UGe6RWDjjqPLEpZeQsIJgK6hLsCybFkU+9cEqZVG/yS5rdt5blG5g2uUWVJwk/nWWJKkbFOG040STjTNDQFeYWWmvKRcN8UcV9R+lp+FTOFQ2xnZaDJU0vFq43iaVkeUC9y7Ccvu5e93ce7M4UXXqPjj5/IHYPc68XH97dA3upi6olxMajQXi6e5U335v2Ly4gqJR5zdxTtGW4gyZTfdIfY7WVxbnMHhccyNQddpYiaRF0yT0cdN/6qmnnnrqR87113wR4IdRH9Maku5B2ub6O3NzMxcd09po0Gb75M4qVvTWRaQjB3wDFhG3mWN+YXeOb0DKViwpuxdkf11B3y+GfU3syt9DR7qpzNVpYJlROlxUnaRo9EGns4pcnOyD21PIJFJIA4K6ww0QmW7uCFaFE9PtPqS/f7Gl594NWGo+2sBiAMHIbFXCli1JCKxtItgelXgAWLikBxFLM5AYS+dgmLdE23s3mLPZwmERg7r+Jp1/RNIDNE+Xy4KwodXe7sAMsm0+M2nc5M7G6e9ALbLGQrcQo3jc5A2bh7onTcrqKhpS79uDHcxdQmSyBtonFqSH37+bLbqR395HlTXmmyi5j6u7SmHdT4Kz1fVtMSVCm/5pVbIS8UA3gt3dnrf3/tkRbcuH9Xa7aGr7zdYVxqFOqe/p0vZLS2OS+xFziTbTL/eSzWI0RaLcORY4qfzK+zShw/Q4V7EM3ByfWgPG/qf13w8x2+/3mxz2MHaeeuqpp576iVi/zX1xV7CVJPdwB0Qo0yI7aQY5PCaIhcMgtOlBQO/efxfWbCan5oS4Puk79IkNgKoa0ZFQ8yUUiNvFUPL0DElnSEfP6KnP+zFGaAF7Glew/2vzUKJJVXWYJMaDqsaru0pLxcyo4XUTZiVm5nP6oid0CpP1n90gyMfZYTF/omsK1P56vdBMV3Lc2ybsbicnqhG0AHG4WMSZmWspBCAzM5Kk+XvKltJ1Z01EzO0GIr0UnG13Ea1d8vKdAwJLI3tfiBKdWR7skUhL1RGBtJFFAHK6yTLk6YC1LlxKcgd6DJNw2LyEPyClGo5lULoG+W0OPRKpi4oIDImg44cWsUS6QWiPpVv+VHv8WTe235B0ZxmtWbV3gg2uIVZlleMuJ3D3JPZ0Q09caUXXNzv6O2XXYxjrdBG72SsagWoLNLjoEK4+oZSK1sqOWqGdSrTprdfdeOAqvd0G/KUZ2Dz+7y+/663dbbOTAlxV3DUsT5+Pk6eeeuqpp/4dlvwtfH9+fXExvw/nFv7eTcFjilxLgCAK87bK74+8rBRZcH+MkTlK8WEfIssGMbtDZX60q/hyAISQKpvYoLb59cVuN95oyp1mfddQcv3sR+f4mqwXzUBEhKPcDNFei99yedGEgPd/6n+8kp7PxqbCxSLYuC56GeRjC81NMszp/k7HJrEVEeWyOccHF//7edj48f2Ef/RE5xVl9uv1N8Qeq6vL1YHDO2emjuo4jvvd3p/ifmdG5u7lnK/T0q2cOo7vW4W+ikETn2wukxumrzut7o37FuLje7YYPturq6/X2zBer3x8S25fb3fXxkQqpSw/1cdT7VeCXH2bqsZbXlX7j24tUDUefeO3sW6qm+3iorpk9UQfCUjbwfe3fz1avOqeevbUU0899dRTP2aub3YABlr3f6w5cTDm4/MdUBkv0M2miBiGfg17+/x9iqhZyGLF3ByUIUmnDnGbpTN5zbPHa5zjdkJVjuOdE3cVs6RmB3FiSFjiHP0TN6by8RF+HIfNcKfJHuP10mhLRHa2dPHvO8l7jHESe0TmPJb3D1TVjxkxwABk6HTjoLtDT2kBHV+vsO8AfJobVdxIeYn4dBtHtgV0BAcdDVjXCPMaxoQShhYTRoba4b///u3u4+s15GVmY5zBwIuKgGWZsrB40O7fb0IBN0MY+7x0OARO+us4DtWX04KuYHBApvk0G3IGqYZCVYa6kaCGDMMvIQCXLtE9pA7D6ebFLwdQJpsZTpxUc5ehx5zmFnFXHCorWliFwnNyz2s3WEDw+/v7T3/6U8JNR/wPJgrO76SVl/m9qs555F0nzMhcUXML9amBnBRRMn3pRYa96cccr+TYiAxius/Il4hmxo5pYncdCFpuVFnmF6itvmIh1whoi+6FPmcPYsM0YvickmQ4UxV3sQmNds5hcDNXiopGqgJWfBs+md8vUcgrUp8Pc0Cm+0uusRKRsBEcrvjrg6oDhlMArnCDUM3jdIqOvA2C7xRXAg4Kw9fIp7lHuFua5DaF8XLw5IhWp5tQbd1Fd629Gw90t661xziXivnbxk2FNgEJQ9Xn0+Spp5566qkfhfX7dDVkhjXQAi7sF1UFiOU8X/4kVOKoedg+OKyBpTYPkCRmBItDczKqXPPRyA9Cii8BRHexmdD3L+rrguwxL6yP7Rrlxl9Gn1AYuhzB68hVNegj8bCHm6Kgt4sKbAZMCSINSVg2M/M9Fy0BOlQAMrg3h5uNRfqwK1O4DA37eLX/sZM0il/URqF32lWBbgQUTZTpYDonMjAwyQBMsZPx5GKFSkIoJExF53z3rYgzrDmbB+ItIOnjHumuPe3z73ohPi1AKppWu1YQlxFsNRVLIRBX5PV6tRBW+xuj8TyACHFDDOzjjE1Jq6U85nW3ItMYgPDqqdCGBIOWVjOh8k357M4MSbec5oO5z5XLP4fhcgsl6Zwpm24JwbaeURTu8W22xO8RXsfUoQcUJk8l/ZVfd1nZzdlH8qpaTdr5SwNrreckTa7qEQB+hOZlPQ4YDdS52fCLM2a9haONr8H7xkE6byee64iepreSp41XYlibdFjlcqBlz/UAb0BIp4hQvewEnnrqqaeeeurnYP2ApQKKeQzGJGy5l+P17vESBhcOzBmf0SJX9SQaLaFG6bDL3jxCrHBd1ndKT9FmtqFjed71+WhZ4xVtoytxN+pIf7o7XSEM4FUUi7+BlQrUYdBYtp7nNJFYes04p6kXjlxS+tnnmBucCt0Emrjy4O88mZiAxn9f4wV4aR46BXyrLUuYpGOuubIaw/xUcggrDDyoBIRmQMQb+9zmvu42jxlu9OlvmK8xHtBV1GxSgj4OD3VuHDDj/8s0plmsSPG2oZQgJG0BT7ymCHfYl+cBZg4qwRVke9KBqmczgg6PP4kEqvtsSZmzYZHgDSlcKPDT2LFdvg8CcXSr0z6Zbs3qXblexjthl1R3fac+LVFKvoruWCVhn5R9EQSZwFwGl7MaZluYPRX2J6AVg64BfcZKSSD7XDCkbU6dfP/Ic4vjTzulzNOLn88cbiurqjjk3vr2QOKPKbxos/yNUnWnIe19yOqoU9V9RmbnfoWU8DydcwLT7PHcfOqpp5566kdh/WW5LeEVH0lYlSfamQZ9zEximq/P75MVUx+ux/HeWOy4MpWxnB8rFxTLSzHc0xe5YHdlqUn8hol7LmnHviXRu3uTF2UC2Mau2BBbBTn16WPIc4uYZBGSGiyiGOuvLQjNndDADjkMRj+3uJHgi8WxjZ/d07FkC5QtYcBdaNE3A3EOp02KCwYg7pOEik4Ll05xI8DvzDkS0ESGA7KBUdQMnkHVCHvTwMQ5BR/hx+pIK8+Vk3a1Nu99iAxJm/+8wAI9eS95lvyc2nb3zAKdOnpn6O6mV44HUsAau4uQXAvpjn1BsebJEiN6s3eEWgF0s6DWhCMVXQIEb27uqTfOpUMeb7pIISLsfOv0tt4s8OV5umj5aCXqFaGcwdcs49uLDnXdcl7G+HEYEBIOJ7aZNwDVsR8Sce1lAvqPTjraHHhWCxSbhzouFu3fPXK14yxBSJd8ySdLnrwb6dSaZ9PY9Puh5OwXv85PZjvlCHyR7gAqAyshQp4Pk6eeeuqpp37aXP+MiCIiR9X7SLhFuoo7wt2v/HZg8DYK6/PIvkOvfKJCtM7rs68f2SJX+yd3aQ29ZZ1u8s3KD+of4b0x+GjFvSkUw7omY2XjU9/c5szp/nU6W/BI4tjMQCrFEbaPflqB0ygCMQp10DFVXh+n8v3gi4meSkF8cFfcmpCNNO8wl0VTEXdY47Oc6sbpYCZGyYQPCEWiX3H3w6bexZ1CuHQmCa42ODffxsvXyypo32ZE9C9d4S6k05ks7rlIPtJWTHZzUfTjmJuZz9b5rFBh79DWzMt1pzrAoLjkX1K8Ugpw0aRWpBTEL6Lh7GebYsSzAxQwll1G296PhU0vrqDuoKVx/of7ZF7XC7EwKfpQu2rrtAwZhzeKCzOcudhuJCuKrceibcav3a2IVPjc7xOVOOik7cWEHr6smTzusr4l+7CruXrm9Ba9S3jvTqbApwO+AvrtrRTv9OXAGzSwPzTIeuqpp5566ql/11jfcQ6VY3aZVFpSqL5W98mMCIKHxeR3feh7OobnkH85WuJKtAi2LjzN0etjc4306fHY8SzgetZcI2w4Zoyg0GSQkCzPvm22XQP4VDDOFB6k8WJDgZchui9XQccQJTlthml+vsJbRhIA2KQOCmPGX7PVmN+q0ODuNtpkcIsbu5vwkIRcjAIvl+5KCNkuq+fQ1dYIuGK2WD6MzQwzpqzRt60Z63JDdViwV7zRR4rUcdKlYkUwwlPVQLe5ZsyrSzGHrNZnOUFazPKDT66QTPviOjZnhjCU2w/EzCAA6cLMbw47WOE0W+ukdSrNm6zT1iu/ID9KXNt+dYrMEtNiOELtEJQkCIfjcLo5zDx3RXbSlHID0yfhLf62rXTsTLR1uPugxKokSUPRUwMOuk+4z7pIkZjrZvf8Cogbpnv03RbBYEjWVSBvcbow2XSQYO5dtkmwoKYJZd1I6DcPzli0zHCIfNm10AiXVV/rnbwkRG2ifN1LsVCrv7EQ1kcGMDLIWbkaktahma+o7DF2Yt69GcZVqU+IUDLzG90R1SolYvqEHaLxW+6B+0899dRTT/2suT4XbYBprajU+DgmxYPAmkTg+G7zJXR0M4JDdXo47YBwi7/XE8Umoq3sJE2Shi2wFx/d3TU8p6a+M6db81Axln5yiyVZAVfg67oCbhP0mInIGCOO7TiObYewpvsZ5ulmIEQlRIdY1GGc/IRg4wSXJeeyqpmL6wu3UsROJaXdudr3ZANrNinrZC6YZV5zyj4KrfzXhDSwngbl7nQBZtHWRTjdlMIg5gPTK76WAIU2YaJ0S/OgJCaBbgC9JqzmR2A1dwfd3Gwix8Or+wjL/bqogDtDEYuF6iqbKWfAdOmNSl6C1qlCULY8gULX5D2fR+Xkx5tb6Gj96t8ar6IlvqX8lcyjmzZFJdlDoli5YOLd1JVhP7vG2UjAe91m1O5rLTFWevKKJdYyusn+BG4ZdQcnvG7/OPPTP5lp5kQ/+pigyLOI9rDo45gsPiw1+e2cLJI/0qaG0CD/MPj36w14riAoGWwn3ag08y7MbJpp2lCh+rHanEBjmZYkK4dHZpZAKpi7b/ZIEirUOJIuLN589zdmUX6DnczBm/Wnr5ccHfdcYpKnnnrqqaee+kFY/zL3aiizc2ncYZkUO1SD1KyCKXDnNFCcFsNRwt3M+493Eg6W6m7OKSj7GF9CWCwYAaF0mvKW5bnNFBv9I/++hvedvItroGZZbXQuULeKLzxdMj0CduXQN/UwOkgq8CcSytwTYXSd8QYB+1D/NOY/efEXLLKdhHr2Oaez8Js043bCxb0yYbNlgkPEEeGs5rZCsD7dIZeg0QrwKiJTU50qJdMPKIHRSdJolOpwzrVPmSadJ/9sY+LsnWwoUkJEaRbdqYggvHHCgwb+OZ2gnyVgTzcrnti5bKGVciPSkx0QdcAoND/MJkNozEKWsttWXmfMXS26iDr7MmoCQfDZ6DoEt3Cr0wle1ebslplyXfuscOmiTjnkzDvrcuEijG09JJpKpHUUFtex3t0EO/soJP5d4z7nLMbO9l4+L5MLXHw9aYzet86//LWWi8Dqw0TDGypkG7jEb+Vm7wznOmUkOynubEgJiseWwWHPx8lTTz311FM/D+tH1Ks5BYTt0blDlaFvQ2V8qo4xJmast49j8X3LgedCUCkE3D6SmztKDNRLvxhLAPqG/8qA7wP6XB/5wR8oJu4Yo4aOHZ52jWbPeLpZjK9DlfQQ2RBhqX5FxH2KavP3hIjooCpFjLDqAbaJfg9p2vBub1HoJ5npHlvrjWndR9oXWLbMTtYjVx8VHUiMeZ0g5NLSrIfjXXa5sY/OfUXa0tMxS0xcEo56ye/3e85ZUUeh7u02lF2xcAo/zRwpqFiiciMh1NCTiJ5JqxtLm6RNI2nw2O18eHx3EarqcqCvHc6EWAihSVBcbNSPqyqp2PPp9ny0rnSv1ndv4RZxpTZIiC8kRDWXYDXiBfXDZlzQnH2D/d42MxEV0TvJrS/NKmj27FV8RV/HTYLsZdoPivBUyLh17v6KzeLytfT8IxT4xKevd25/75c9bt4VaYdqst6glUERzKyIk1OKHy3yOc6LXBRBIuJAGRQVk+pqAnsqmm4d91NPPfXUU0/9EKyfUsNz5LePuIRpSIck3kYaa8ugXT+a1BvD5oZ5Hz9v9nkdQGzxqxty2rgQx3F0Y81tQL4B681gG7cQzYsrTj3LGhTnzgGfJX1/NEW+rya2NcWdr78f0m7sWL7pf+hkvz8OtEaSC9vlpD+G4vUQxYBZWoh0/pmHpyFNaxH7VuRCkCBATjvaliOf+qObShfy3v9mvxmkrGviuTyWTnEfzznp++XYVJ4Bo3uab3/2SPs1d7d5viyicp2QDPvZ5utBLPI7EWtzgezeQd039m8sIs6/tOTSfPhXcy7bUyL9/u9bo7sBK64q+a5mNjNZWLk2LX/jvbN93dvUbbOxvTX6md/+6f7guKrYNxX4plC/u3XtD84y5MmHvKH5ELfI48Hz1FNPPfXUT8X656x0mZM3t+ngGMzwIjw/R51s8Zm6lLgkRWnuy/N7DfaWx2VB/w4NR2wVzDagsCGGbe7eCSRF1wFYXvjxU7EKqE93Ean5NJop53ZCSjmMTPb15rrCzYGno6gaSVZ7zuYAACAASURBVJrl8bQGJmFuTLK3cWa+Lsfy20GOMMsQve0lAqJ0WkLNsDt2dHcKzML1vF6ahNujSGJ9Mw9LJQPKSRVzh1bF2eim/ls2gq7YAVE95tGzt3r3xabh7k7q1RNufOtL2ylCqLvbMWNIHB78sUwQqrd4h/rvFpu6wb5+8CXNNF8txHruss9cDow6bfZ2aIP1m7HSBkbbzYa9pXEXcs648eSc7n/qJM2mm2OapJQUBBScubHhknn8kcj70pPciWSRT9c7gXtvvBlZXg/PBCyD2q3Nu7/ft/dgHEAH9L6Oxa6d/Gb7W68obcQWh4x2kn/cIIPLAKBc/3H15hJAhUNoxGj8t6eeeuqpp576OXP9iwX+EjLGpJCke6p1hwjAsEx5zwjIFJG0fP9e+ThmUylmk8shO2myomOMOU3SRVucZwMg1I7ISU5YueP38Mv4b0GQ3lEUTaioDNNdRdw8/LmFhCVeCRAwVOEn18gifDS8VigUmcfh0xZHSCli8JAdujvTOxzz8DGGSL6ir6+X0I73b/oijeIi6SfjqnRHGG5WPuiyIpXgpgTiMF+JpOlnQpqrqLsf86iggG16HadpmknQjxY4ohd9YpwUZxURuAloAjVgwt1cIFzNCRPIxjbHisWhqu/3OwgzqnIcpxo7XIyC2ZIBZ0GqkaQ/VYfwd3/+D+7+/f1tZgqZsLRIcsQXtsB6tTqOg6R+BVg3uAvF0nDGVSHQIgvVMqGylkyyr4i7a7NUXyrSzHYSQUlUw8KH1NCxltR7Tc/nccy4mlyBXy48CLpLmCoBR5G4SloNhGA97j0A4oRDJPKVLcQwImI+c3LvNm3GzWPE9KM8kdzdMUFGzLXP6I5AXWayZ0RXcvi7J1Xh5oTalt1ydQL1FqvZeU/XFpHIHBAhzM1siOqanQedy8xERrHh0DQpBejD1/84jlDokmkHnL+XQs/jdgnKFUFKtGdsWUquUxb7cZBfX1/VA5hZNN7AqE1L8LWChhfNBp10dWA+fP2nnnrqqad+HNZvAJpoE/0+QV9D0DaqDPs/DJImnRDvneLSJ7ulJNxmeIl4SCydomMFxLYp43EcX19f2zRxW993gnKP1sKN29PB/cmKYQ7w68DytfNSvUHiGSlwvlAsixhVFfGrdNWisekD+Htg6h81Y5pkKi/fmDtp5ON4FTdlcy5x/DQ8lDRWgd/G+bg5RQZc7uFlPRes7pwNJp6s59qNCKMTE5FwZO0T38h/rdSzO6vn48C7uePvJ2GjCdXEGvdkJQoCbIfNZLvKTcvqW0jTObDPfiYkz25IaQpPj53zlugtLoDyleTmuFpqbaZVj5nBQ0eOj4sLlJd8C7W4ja4vAoyrbkT6+uhOwdokvLgmPKy92dJW73m6n29XfOLw9Hv8j/hyJ91q3ZCbMgc3Tt3HN86mfhGhT/rGpXvqqaeeeuqpHzTXz5TNtMHbP1CvLjdhjE1gTjezSQJCL4K++6AE4p9z6hge+4GVfhpgbg0gT0h9uKmO4NfM6WNoTfSL6bF9YN+p6oflJI+aHHEVMQsKS5CYnQsB9K6mj8bRDQTdVXVlvp7OMyeoPcWvOGOz1nkbY4wRI/0FWdbyxKZ1utHqW3AF1qdJy8ZoP/uQ63XcGqSaoG9NUaoPrhGo7jEyFVgTVHCfxHdAPMYYYxzHEbPe6rLipW0XSEQMF/3xNPv9/XazaVNIh3cizSbvLrPUtrq5MEC2sfS2Jvro4IQtgfVCFbtCTPMzUGDdg13YHRXz44Dh8ziEFFEQFHHARcC5cKUvx0tuMQtLjHGB1B2JRhRARNW5O6GUM4GrJ0wRWqwjLtUJHCpi19vmjrwrS+uzVc6nv9mE7zkpn04JE1ZXVRJ1V99f2nYbf3ybb7+Xzmys5dm/CGyyHx5hEeoVlqjXd3290rqI67Wg8p7lyvd76qmnnnrqqZ+B9dck0o0uviA10WPn21g3Pi8lUjwhAoMMtWMmMaBhoCJ7xFyzBpcJi08psAlFRdwDyriKFkAMB71cpi89ZQd83rKriocdU+fkn1DW95wpmP2LDT3UY9Za4A4I8vv90nesw4Os6W/8MaBvTVvdvAP9fhHqi/uCJQaL0fZELMAlAuxm5rgxWDqKRSQVpfYAYS5p9BW4lL494QkTnZIZu7yh5qbx4GOM7+/v6w7HA5dvw+A+/A4qUc8G7rgtdxe3iX4zfPT71VFVOu7f00HkIoropkaN7VadaodLCo1hbv3VrbN0CpTzVhHq0qy7uwCRR5X0lUiyAmQIrEIDkkfk0ygSPlRBXroHL6y3JBeazfVOyZ9VNSKBV1dSLHkhq/uKVsE3MYxw9E7SLN8gaMnN/TbbNl1lhZlxFos0VefZPfcjaCm/W2taS5ILP2fFBfS3Sm3w8go66BlhFgyfj8P7j8G6/VX3TUUNGtyXCeycz8fJU0899dRTPwnrXzCEm63QrO0zOJ1Jklog7oCAFv7tmbbqAVAIdwaNGsLp1qe5m+N4iQ7HGOa00OxGR7Gs8q+CV+vu9fdPbnEGhLFpcFdKtyFPcFCuM8ykUtx2+t0gvIaKhQAKzWwxPQv9ZNbRwu780C3ggrG2kXmfUjf//n1u3T1M+1Mkx34B4+KfFK8JIkT4r2diMQ2+HMy9cC4cELOUqN7n9Ft30YUHa7Q8Y92xslTNbzDLzXQRVISc7bSXG3rtCmrm+nEqfEdvG0Vnc4vHVdm8vqctTBjLDiN9jGH+vr99ltrkvCFTTr3ucj9XBC4gsdwnz52DWI7PLcxe0kx/catwI3phGt0VJEKPAYc38kljoWAFt4XDUghKgMNNbqyY3pIV82oztLkRz9ju8FBrXM5/SSPiRcudBdd60e3a1Ts9Ugg+sm7u60dcxdl35t4160Dui4vNnak9DvFkaT311FNPPfVz5/pcaZy4+mBeHcpZpOEw5FEIDG97rxxQ50s5LQJB4+N9zikolN+Q4iJpqOoL+n6/y0V7zvn2hFwhngv5JlpiVBF7TmpKzEfNYEZgqOrr9f39fUHJcvk4x/KtrxzTaidiaK0i3YAcQKgV756bIlKwwRJ+lVGQzXmoKhH2IZxzvl6vDuJLJ9ohS7kMpRn8shCpJmGbbdd6oZ+WrWEIBnxGFkeallDAdcXc3FLBTAvyQm88eiBRLV5wpfIX0XmDXGwikDhoyfhcdxo8Geoxm88MpsaGPz3yF6eoNxjnJXbcnTR7u1IQH9d8qADcy9s+YaxfZ8nRvYQpZ1m4qGjck7rIY7EzmfTpRget3JMWnT3fR9K3HGg+9xTZ/OB9GcljpVOV91S/c+oGYDPat5LBxIOouE1V9bbKqBMbJzy6rDppWzQErgEX9Ze6UiY+Wdz6prO/+5PWRP/OX7o3A9dmW0S0Fk3bSoQlzW93UXpR3XhEHfGXgjl3Ps+HyVNPPfXUUz8L63esnObpfkFjVMHJmA3+gYpgzilOmT59Jqpzdbhgck5gRCIQlhO6wcNLI7JnITQ4yvzO3cUgbpjhZ+00cVOSou/jCJZI4OxClnNmKlPZNR5u38cB4PV6iYgB9n4XYeMEIp70ZRGZPmPYaPPUvAbESQdJD4GmhdeKqv7yyytM2IMuraJC0q1YRu4zQ7MUrj4xh6hS55yDYx4cv6iLb+7gERQQ3J7wrgmw1QOYZLxAGgqBigQCVEGILwn6UZG0pKhKJ8mYmX2/xxhC4VB3n3TzAUKUjolpGtFfiNMPADrksAnwfRwWuxp3mAVLp1qjbhvfkqroOMFa7Vhi0F+7nTwVxuBjFJIjOM3WEsaFNFzyGeJFw0GE3ytdEN8TZJ7aDNQBdI1B4rmwuXRTVVHQISSHAjbnG6RjfulLyKCuxR31fpuqkOoUA6nDnRlZRTpg5sGi4UjGjE8LXa0tR9c53+sBGZR+91gcWTjKXBnwGvY+pyVuaFFefL/fHrEAvihJTve5htHsyyh3pw4DvBF14JPwMdSNdkxqeEElmiYp4MSFWeQGYSZtuTtBnxb7tEgEm3PGck9CfB3vslfaaErynuDnSoGRdBZ8+oy0dV+OPTCbL1GSxrMlDlhudvSu4P1+l7ntQvbTgQqacJwiHJg73OaMiC6cyQM0A69b0Keeeuqpp576MVj/ZJqnWPOSXtmFcWFHnX7eazFOgThtgqS5nQn3NmMWllYkIkn/j/8EPWDNHSPH9LCjj1077N7cRdoK3gG6p2QzPvL7BLdMhGoIvfGzY5vhjmZFhDoJcNfWC/WfEnC+D5JDNYFmEc2Do78SuBhBoZZc5doexDi8/lvN1d0TZuvHltfPcqJkGY77IorvuQTYhY81l80fcg9WuSNZNknRBy6engGOT6/6NgZefueMn0aIOtbNY7iwKTaG0rkmugZLVSMUl6+IN2iBa8sbc19ubNlP9xClj5SkSF2lIOGmmftExCnV+iEVul5+qbhSrS6gcG0q+kubjfNtZnED151ZiuQ75+RciHngdzo85QRmguTTSUQJi9u6tbB6qo8ONid2L7b6uu7TjJAkMzlgE1u2tISZ09m1xjuxBz5EL/zx144tFXiz7MzMstyq1TsXXjKMCWeEQrSFzPaLYgsFO99QIYhm3Y2lCrgGBjOUzL6+hPk0kwfuP/XUU0899cOw/gVcLvBREPlKpSUVZi5GD7w4QMqxfM3nhNHgdA+fa4Cy9ubszGlHKD5ldzkUCbJK4KFukBJfH8fRUXvfP4iw/AH7S0u/8/VCNoJ7MUkooieZHhoPu3jkdzy3OYrGLF9VC3SSFDcujgoBymmXuSHXc9oqTHqH0B0G39yHil58TqlX6hebD3/vdjY4O8bwCAeYa/bvGMAEjIXhiq3h8N6cmIgkBehOjJaahq5uJJ5Z6NM6A+SMQqOgxwJcmdwd619u1xb1eieR+8rAquTjzV5p46CvWCW7pMyu2GBSBOTitlMo4iIK2jLgl0oQu9vyRMpydkaLS4NmUfrR4maTPdS7o60ySEjY6oQYhq4aI3+4Ut0dfsAh65L49Xk7G2pr73t3JCorPYqbtLodW4QEpI/XcXyPMdZb3sbQuZoBXneG1RiXUARX/fRdk1PsrIwxFmm/B+ZH3fA1wkzNzM0hKw0QszfP5zsR3XMJS3nh4IP1n3rqqaee+mlY/5xE8jJh7XRY5PbcABeFpWBRRCkTlJh+ek5Zc0ZsSa4AAOgKRSo8Xag85/fLZbwH4i5TnwtreQMrmxdNx9NoZNw2SM5+Q8LZ3V1JQWKOeJmBPYQSVp1z5t4DgJAqGlwLBNUFvjwEl6Rh+RpCwr/f9Apq86rkLqJlADOTr2I03iEImuIzAbT7tAk/SfC42Y3fpbRxndYCI+hGSnGA4hT16QQ4p6XUUiNDSg6bETWwHpObN6Ks6ft5OVYoWGpDV39VjpxdFb3BzQ7fuwPMgnnR3gQ9yNZiJun7bY3gDZsilK/L0h5lCVVrClV1Aj7jr+FGBJwGgm9EAdzsAPMe2zyCKrzpnufaeUQb0N8kBP3yZQfH7JBTBt90NYboxBQEwTkzbyuTttzJ9KHy2zh/v1uiyeRFiRupGpuktQ4YhfFr2eLouhoz0/Hqjl5xY6wHtGpVe89/fH+fB7lOGQBbUuXocg3L2kcYt/X11xpLIbL/0nPgXLC4uwtERckZfcvV9NPIAXgsfJ6Pk6eeeuqpp34e1k/zEEsSCK7W5muD75mHQ5BUis342IYIbC7/SkuTxjmPyLIMZOo2KxjIFrG8cE+N8wskxR9X/O3pwXJfR2wDvDuJpWR2OZy2d6wAksa9uEthKh8MHjkxpQskWL+FOuac5ZjZRuwJVlPSSnECAtf0+fd59PajVg2d/UxbDZcH9RzYxr12YUsv7WUqQSOt1niFdIvHbzXeTqsYF6GKAJ62Rx5ek4JMDl5o0q3MEpPQsLxlLgyTq5ER1si3bD7jepT8ujBb/5Ha//Sh+8ndv/RvZ3ZSu+JpRbnc5esGONME1gD44qxvHiS0ECtb+LMsma2TFOcYQ8fCvpID/7qHd3+hmzvQ3e1xfY1rL9pp6Gc41AVnRxKGRwRDtAEGQEbYK01SRBVr02PpkXMht1wdLX0D9PlLoAHfzQfz8tvjGjXQ7WLLQas39s76WSkmT+/uxtDNWb+fvXirTt+E6WfW2HpFJ9ZPilTr/cpT9Rowd4pA1stxEUGIqr30R0899dRTTz3176vkj/5hG/Jtftu8ozeAoKoWl6YsxuUs3pcGJ6rg5dk7gCucF+CgLFZOZ8M17N9wFZutfp87Xr0U9/Fwz4diw1uXh0XafW48k85xwuLG1HlQVR0aYDDArMH6+DZ+sCJ7cPMb6YlIdZwfoeSFiX51UTyvRzt7fePRAZw0bH3Hcy0XlvcbY6N/cEucul7lUizcU5m2W2Vr4S6z5HYLbTdtG+Szf8Grn0/dwP1nUy97ObBL19EvQZ/T31n1nYOEWz7DR9r3FsF7b2jrCvYnXapXQBj/i6+pYvAYfhvOrd2936gHwc2QfsvW/RhXvF3runkiZ63e1EUW6pEdn1Jvz1PUqVb90m9ReuvB90zc+xWJJr+eVHlONOoMrN8S6Gd7b2ufeuqpp5566gfN9d0nGA7cnH6F9SfeOikWIvqnP/1pTjtkvt/2m83JSQliN5SiqpMRdEXLBCYzwt1IDVlcMO97IKsdU2po3EgOTifkPjgkecw546jgNm2NrhHBQcFbmDZFwk/ERQUETGLI6eZKjSG4wUUIRyllc8MgPGzCeBxTx4jpKa+VOFIFgCqC3aEKFROYpCGMg/Z6vdCoNbGsCDwRkVIiEhrKgGtCndOWXXrQb+IKOTwG8aYI/TDmPJLMYMEzSZ91EUqQP8zjIOkAdMoM7oSqTlvn1AJgGYZMszAhAWPIOoP1JGusDl5MMKNhKjBIwvyMmlqxCQ7zk0TOU+s6zei4s2I2ZBlPXA70a9uQic5HRDSYqcic00V17Mlf9fiXJiEyBMIJdoxQa3jcScHg4XFQR32jADpqt2FmSlERc7NjsuQvGVYQzKAMHav11LrZRjn6L1qTlEd+EF4S4JrHoP3FAccM6phDwmo/LjF0zmOai4y4RhFuUF1WF3J0ZU52I57xWwTtmJ3PcyW+y30PkG3wkiZMX0ZecBGYubmtBRS3UDa3YFXlQkBTISEI9leM5G22XheCZJTFQ5nZ2iFJmvnYISLJs4ersjaVdXeNEMBgwvG//Zf//F//63/5b//t//zHf/iX8fWrmwCmSjOBz8MQTKHn4+Spp5566qmfhPWvtjYU0g7rk+A+hoxRqKqOoYC/3+ZuqgIQbjbDCd7DbxFJuVkEjGaUUWuBbfaJlUSb+ImwJCokWaJTgdFyeWrCuoZ2fub1WmgXz3CAgimaMHTesz+3qafHT2ES3MafgVeCMB3E6EQp7rJSTYEg9QQgls3D+2pCco4PVbXnB3VeRztaDeuYapz6eLiToHAVesYpaub0nNNeX18k53QA//avb1W1iYPBjigmhrtjmz0n3soTu6C5o1Yi526kwU0kS2SPFbvTsT7OxS//hHCDSQN1m4bgpHEJQ3g5LeXOdFrse91l4XHDoaJKuv3H//g//af//L/+9a//7z/+w98Pxfdfv81sjF/hpK4XQtnsXz+dc4Szan8VsdvZDqbPs7srazGafIX4nj/itp20cMtFRWit23vLo8UtRW7Z1QDktFnK49pm7PrjFlcXG7LA7nVBh+hihWWimku+xyOqQkWmXbZ8wc/pW4WiwP2N/eTGfbqmfV+2hdjVLNShf/8P//DPf/mXX//0p1/+w5/f31PEOcZxfA95+TQhPVrfp5566qmnnvpBWH/z3ETD9wW8ugQTgMPex+8z0rJgFMWMcajD8hM9PsK/vr7M7DimLT/OGJV2Om9H2AuvS348o+JLGXFODO+e+HEzSW9I8PSNwYopTb9sbbyAmENPd1l62hWNlBCjc6Yvql8Jza6fqBHcBvzXPsFi+h6BBTRQ8qngRWXRSNfawGuLxApRYHvAFCiWZSZIpl+7mVmOZI3oUCYAem+KHHEV8HoNEZnHccypSvichhlD/oDK5IvqvqTMzuLEL1f6uHf2afEFQa4hvJsJb2zvhtUABAFso3NsD9j7vfiW4s3XN1xEwyLdUbEtB84O1mw6TSjpFa9C2mvInP5v//r//d///fv1Jcrj7/7Dn/+X//3/+Kd//Ke//8e/vF5/9ujQQFwjkPGJl49PJP76Y4D+j/+0Ee3mnBF6cQow3CgCj3sgVkwXONvPYfMDJdZbyq2wckh/0/4/XhpTHHBOBzqF5k5uiRy92CYp5YN0AWG2O+Nejt7s0tgsyfmi4IcwNoPMkq5zy+Tqqv07Hy+3N+ullF8ryTkPt/l3f/dnh//LX/4yDS40AnOKUDkOfGeiN565/lNPPfXUUz8K658fhOkjjc3W5jQlLJry9G87juOIiS1dgIj+iYiq4MFPssjrropp3uZt++CzLO3CDij37/lZLJZ4Doy0JnICllKB7AES3C+wiAQshut2QkR1CY7nnBIueoVFmpljN+eOV7c8XmYi+BQDZo5PdDIUiNCMok6CbtVLdI9RUrs9SANz0dWAFPfYJ/AGW8+tTNgjCeWYB3y1OTxbOBExm7ja23ueOv36ein9oEybAN7v95zTTIL6MSOYViQY16LRKukNWnnEAG+LERExc6JFqzpAX3DNO7ZLesk6+N6N4qpYxZXZ38w02a/dH4W5nrGs0YgxekCoCMREVm6EA8Scc85DKP/8z//8+uKff3399ttvv/zpP/2P//P/8E9/+VcGMSyoO01qgk/Uozvu/9jPVKRabzgrpOy8G3kVwESwhAt8+urYl2donuY7837R1yM6KvyMDrcp1NNXZ+Hy5q20WqMzpUHWr5A4twhGEwA3G6p9FL5E9nH14+4ya0a0OXovlnxK57m8ZDPa2a/tK5vP7BYXfd3CDV+GWrF/EDI2LWkAQE7/t1+/fv3tr9+v13BMmwa1UEDMpdp/6qmnnnrqqR+G9TdEshnYb5+XS2CXn7akqCZPYi7AE5q8GlWSdOb2vIjp7sCnKMoT14IEpzvMyzojxpiSgBjbsVWuE/4ghKimwqrJfgmWv3uGHnXZ6GabIyJUga3B5FXmKBpthlMgxNAIeJ1oU/ZGE79Eep3j8IxkdYo4/ANexITLaZ3kjsUDOU0Yzf9IUrnscQJEUhRDBsnff3+/53QHoUI6ZK5s0RmWm2fXV89ihZAi6DeWOfhj389+RbaWEivKqv9gn8SjyXPvl7UP8rezffK7WpskIjDv+QPUGHPDzWHHBNzt9TVIMefXr7+MwQM83r//9//r//n1119/+fOffvvNJfKn6nXNC/fmjwb8Gy3n4wi/mDxbn9A5PLgY2lzOZE9Mw033vB5tjxtzY48vqIiBbWbf9fHbpbz6I0Hi0jSST12B+xu/+EjFPMM9Qq490bYj6rflfWF4+cGmwS3C1XEcf/nLX3755RdM/G6/qwyYm81ph9IkSf8ac4qnnnrqqaee+klYv6Rs3k3vr/GTl4V4KkCJCXcQRoGAZk5xcQIa+3cROQ6zAOvK12uc+ZSAN+DbJnP0/IZl2u0zCCAkMykz/BOF7cgzKIep2oR5ImKjC2nuFAlCd2wIIJSh6BpPkAzB322WSQAZGeb5ysLBM8WI+YhE5H6KQKU45GEnaiCdEFWKrrHiZUaeTuo5d1zxS7jO/p1Ldyvo5JnMWw0uxvn9q9cqZ1VP/QPoMIe7OGCi6sckQ+wIIScYeV5YpzpV0/TQbnZUHQuT18hrty0ryq+pQ/PscxY8LDqQLIoRLuQTD7pWGBd15CciIY3wldlQPcl64Rri1M0vkqT5hFegsxD0acjHRESGccSpdXPDdJHx19+NihlnC4jcYhGBWbW2a/Z87lFmMqnkzGOKzUK6gS5ZQTJNQk8d+hR3S+bbBv3XY7sQbigNtuhID8r85uVuaXBboQdJJgsO1uo5EYG5HjPvaSZQ7OnLl25qW7AEXYrknAZEL+Qr5JeU3AD4YudbePSKpOdrrSFKA7tcSS9OtaHMASgRdoE5rVg6Kw1N3A5Ze4Pl73rZ9piZMBZfHPpys+/fp8own+EFqkJAjd80dRzmZng8N5966qmnnvpRWD8t0yEkZ34keh9/btaH6e5HKiTMeTJWliBdBKRy+gxsHT8lAqapuZIqw92nWbj0rCkgF3867ESwkBS4SDkk5ppYO5xNHtr91w+fqjrIiWVeE27ZK/HHAB1K0sMyxNPIZr3ABGrBIV6ePMHD9ugThIw8gSD9qEqwvEU4lCIO2CIbly0pXRiNheEirLww/qWcWBwNvHYR4SlAhIiDqpUFtRJtr8lTlGU8DlLcDOYQmvn7+AZf7/f3OrGspicyelXFPGzysdoI31D+Ipboawx3PzhrN0KiJapyc7/Zlg8B1Ch0i6AG71EPkX4VVwPN/QZLm3tO6Jdxe97bSxlcE9w1KsbJxyAELpRp0x1CpdAxsx8Ri64Mbj7x21+PefzVpitJTSTtK+p49aJlZ4+K8vVMErZkime+7woUy6uUrz1AcDDpq3GtXccpqglKPTO5LvQagJpbY8qFj5YTsjLUAkBbqUcKYTuyA8k+xHau0V1xcUuvk3j57jCQKmxjgryzPS2n4pvPtrbuhCVQifMGuoiGbVHk78bWoJ/e1RhwO2CEniF/R3Ef9odwOV9RZCpABYCtEGplCG4UPhUPh+epp5566qmfhfUv/ApEftPJDN48N9Ysdon2AoukjpY6jBNzOmi0NZCmE0aorTiueEARHnNiaWqDPdyfCDhZ3fc54j30B2tWefpguh8wCSNCMgjEc06aS4SGIWH9+fFfPpILpi+D7d0cxv0Qebk76KKoCXViKdpiPC/oE8uOGOCaB84xt7sFeP96E0H2MXm82s7c6N/QXe3vlvxr9M55EO7f3z6Pg5TCYzGYHgIoMOFuXmlMyzARTIFyIDAzO9rFCiOm4zi2YKzNRwh3c1uWfQAAIABJREFUas2KC94ISLUKCPZXtRMi0rrB9bC62rZcTJi4YFFW6KDD2XXnfo1xiHYS2f6YO6fDubqU7+/vjP7FbrG/0XJ6hkOt0e43M7YMii0WWpzg/eZfADr1waVN74P28zvTldSqqRbZO0nh8LDtocxjlt3n1TLrson6eIPh5u3Tr3sP6ftjsTLv/JxazgTWP2z2d8rm2nTLI8O109t5VrcGJr9Ndbi/PbQx1L+RVfLUU0899dRT/x6xPq6hPy1nNKNqcaUX5xp9pndk+EI6CCFcYAaBcryRUGyoxhivNJoxXo2mggq4zBn8eF+ufEZCVWctDRCjasONPdI7gYKDhSdKYwggePYC4jSavNoaFubAhXOczvHXoK6vry+HAZaYz21oSPtcFBIujnbI4jJF0nDSJBwMl5Jm35n4u53qmHL69cVuXpNorKs7cGkTdDQKNESTjDGnu5nNJGanytkF4HjJYhTFuseUr5w6wwGG7DY8kGIee7o2LaFzhB93CvWeL7u5puTyBEjOFdw9Ysg6OKveR2qae4V6a4NCy7XDVIBp8LK8ZU8IaEUGqxWEIwhaPpIiPyl7+lj43XeK1IbdsTOpzjBX9/on0K0PpG8KbKgqcQ1pDopTgeqVr7xuCIoKlr9n3KKsXNnmNNV+/rxA1URhvRnu1kk7jar9luiJdT0ut3cI0SP5hx1jfa3raGs3dUq0Y+dTT30Pz8bVSWxrxnpYx72/ijumjiRk3+4Oo5n547n51FNPPfXUD8X6JwiY2GSj9SmbolWHBLk5h6xHiEglopFgYTQ/J97TXqpzztAS9p6hc3PF5TM+WGggDE8Ww2SnCG84Mg97YRTRguxhw4JBXSyGgKQ+3WCOmui6LQpDHbNcWEzubkck+NBB96GDYq/XC5wKp3jSH+ScU151k95FkOfotAgWuS35AIPul2/38/GLIcnCwoma3J3UYN24+/QJQCTAsKnSLXQNAkQUGl4iTh5JnV4cqhP45Z9eqtNPC3UnhC6kjlPvYS77hPW8vqgohmW54mwRqr2vK5B3CxzY+5z44sBRigUKw0s/thPwlFqkYgMGBiPc4SaiqgRNABEtHLyiG1DM+L422Zw38Ukd202EkjCzLuKWa1E/gRUZYTj5Kr5cZcqnMrdJKxVum3ZnqMLqvu95WOVDv7ov7IsL+Wwh2lcx23S/0uI6L0tUwhinnHB6B77tQ/qxhVh/C4F2t0js8sxncyKs9FO80XdhBfdLUH5dL5yWsmZGTmA4pruCD1//qaeeeuqpn4b1FzEjLVyGCgnQZjKDlVBVfb/fifgPO0GwauggzVwHRV7kUXpQCWPMxf7tKGFOCxQecFxkVIjSJU2zxXgBMHDbMHTwFFNkkrbcFUP1WMGokcqJK73BIsZVFwYFVNUBpWxIOkwb4yQMJeBjjDFGHvZwVRJUpSpF+Pv3dJ8ZqqoS8UAqiuX9L+yI/DI23tqeOzkkbVIds/kzblPkMygKNdfnNVQIcxqFoS+Qi25Bwz5pYgo0xJqBO+OgSmILwIuy1fx56Jgrp+y+jekXcUOHeeSeI+3DziTjWAoFQajgWp+Cry0QIm0gOd2AS+bgYsFAEXGf13G+xow/KEzB34jxvYDu0z2DwGpKneHKVyRdL3POkGWffJLjOOLgr686dl/er85lCu5W1BG7gu81+L7g1Do5cXMum6ZQ1ASCZ4hnzM2nFc0sMrA0wmthuBqYntdueQRtqv2eAlaovaxOL6uPJO9lqsDWMPRXt9HYKi3hbHJqx2IWRrr1nUq5Oe53uyq7/xrMhd4Km0MkTQDABJw0Plj/qaeeeuqpH4b114AMBooMHZn6ak5oGMTHKCsdLVaCffph+yQR7iUQ1UHqyxyc47ffTL9e83BVFfG3uYrMeYgS7vTl2Mh42Dc1OPY1vpdAa+lcnkdrMcgL1OVmQ0J3aKKC5EI4BQuQAg5ZCoQ5p0pwn1umJjNMN2GKnENLVcZsO7zlFRCR8ZIxxp9++eU43qCTKUKlu0+n5gGPl6jiONxhFDoO8qvgy0KEmqP09fqC+x6z2zsIDoB+ihPg0yZ5xppmM+bz0iwBS2W42glX1eEzwm7VwgY/Ur/cZYiZCRf8lURy6hPAhOhL3AlzmtMgLilyUHAucB0Dc47TYCdJXDbdxhjnq2gmrdF01bQ7/p5TqgGon+qu87Yq/klVISTlOI7X65VBtlRvDCKSwDtWHKEpDy0mYcvDRxC7KJvAXOQnRgsEoRMODH0FuIyDMTP3KTIKX1Z/GH8z51RC1sg8+jS/2mWq6kqvWhl3Le0tRSx29lrzMAdUU30CKuiHzbFMdr6o5val+vXrK4B+tNaAzTmPw5D9gTgmSDfUyLwamOmWK5HecEKAGZkJQdAjQRcAx9LRVreTGwkzEbFpkUnhtrhzV1/U3upUdEP8TTRLr9fr+/s7Lnp8QyrSXeJQhOJEBeV2e6h1O02HiYztjSYioJlNs0lYOB1NYpi/qOYP1n/qqaeeeuqnzfVzeBZy2/43bWB5pb02O+1lYBGoxMxifk5xUZiFvWBAYRimKLs1Oz5pDWsEOKjJNV+Oe8ZOzDiVqSdBoj7OGzjYXhSvU/DAOd3JBzeJoZmpaKDwgDXZ9sDIdFkkLxYd85hLuKkBEbcTfnZbVz50wdy7X40066H+4x//2OjLFy/VnoHqbWQqwi2awN0jurjCcblky54pYpGvy/hn6QcS5HBh6TRcUgwtzdbdmSyRrvu8pnFZ6UbqUnbc1tUm2xmuofvpWlPWi/DpUyRG7BLJbAKyE9lvb5O5WDGboPZ6BXkVtV/oKK/Xy83NUDrjmk8DF0f8OuYYV69Xx6BH1Wvsc/QVZAEAQ4Qmok5zdxtDvn75EqGZgU66qtTDzGlA2tUSl0Q5u3F4NrXr3chSRMyt9hvV7RRPb1OeLA+py3aiNiHdCqxWf8G9uf2aQrHpL7qRyy8Z2+Tv/cU2V9b1G8By+eO2TIqeD5Onnnrqqad+ItbvKBOOYtH0Rfz/z97bxNqWHedhX1Wtvc+9773+Y/ORDMnmr9gyRVEWQpmGKBtEEMVJNLCRQIkTBEEGniQjDzLNJKMEGSTzAAmSQTwIksAGIsiW/ANTUhKalGhSapqSaFJkk+wmu/W638+995y9V1VlUGutvfY+t5kM+wG7IFCv77vvnn32zz1fVX0/gZxi4h5Md6cwrAvuszhiSspEZIrDIQ3mOpKqq2o2ZQSPPzOHu8UqIchpGywKUmYqNiNEOStTajv6DfW24HVZiRqrC/5a2NeJEJokt2H9RS2AmISDhQFOInCPNsfMTjc3IjwkIbKAKcweIDaYABYk/mrWyZQ2KL2n3DQQ06OczWx4JeHtwApVd3aqXQjWRpYb9B/2oD0JKqa2RCDh5s9PFEwSMDt5jKVZ3YXJDGRGTJ4YnVlk0J+qi391V1xdD4IV956sumQ2obnvLPC5XbiNV+bm7be+qNGr0HH6u2td5c7V4CVxEklmkaAlREpcuWfVh4lqupZbWOOvZKA9bO1uLW4oOOIWVkY3zF5hY+sxynv3FQ/H3FhKP9AU6s1jtHWncZaCDV/VtKGUYICEidnTMNy5c3Dzq+vrGrU2M0mEA9f2VkOzQY2Qvkn5RW+VU7trWO/MU898djNJYoVpY3BBZ7/TG3c2Gv05Ra3RpTYde5znPritXv0lE6M8U92OKKU0DIOITNMx7KHCnf+8A6/m/kQeqQgcGm81c9Jdm7vXXnvttdfTh/X7IT1A5wxydBSRYoIB8n4ES6HllYbcQJoSAySSOI0AjsfT1dV1VhuGiyAu1yCfCmJo1V1wEH6YO+GjE0woSDeOs7SmELOef7EdeXQsSWSRe3bz8vb9y/icCpCUJCUEicJQXxIKjgs3HSImztWqrxhTMkubVjJLMH0bFRsAg8tY1BeDm/7gz/H6ZhPCzLA1zb3DQxtdY4Ob5AuALiPw8I+HE5eco+rOHi9nTKJwqDICV4EkMXmBTdURHwGOqzC6aG+5oOh2IUC3iI2pQ7Hxv6o6juO5znUD+hvKP4+eXfxkqu8Oc0iQJfEQGmV3U51qSwmCCzdPJo14aIcLixPOd1CrlRGRmQ3DEJPgfuy9EEVYWmcS7+wMcQLBwtLi+llZ+aXTjsYwrmC7XVc7GQBwJiY3h19cjOOQHj18fHNzU0QIxAr1vNkIqXCKrrFf72gcfwPoC+UsUDtRH+tLTOJkMFNmVtNmO9vFrrFmbSyscvnWN0TbydA6czdamhjqb1xKsXbeDMej9viP4ziO4zRNZsHvK6KU23MeiGCUtWW6MUMoaGp77bXXXnvt9TRi/VCstrjKDbrqVXFm5rTkWIVNNwyFuOOh6CvC1qymehpBFxeXz7x4+cJ7nnvw4OGTqxty4jpCJg4+rsMizpXKgNecIDFFUw+lJjmtnLk3SEtE6ttYDDTroN0cnpKAzlKcCF7jjYiDgozmcFJ5EcWWsfYe7pyQCOzMDA4z9lSsFKHEnJhT4jamL3G1Z+SoZlpT0Gq3kTjvuABEwhcVM06ncPyBB7MmZpUFZZ4BYjRSBFaNQWn0ujF7p7ksf2WeUUNeW9wWMcswqJpC3UHCDlBAUZCWeKeSZgprawvHKpO4A1i+gOaYVd9qFIPbfNNXtzRUklSyUsy/QzXrIsQ8XFwcLobh6urGNEfCMZc8NKoqTHgQN8rlEE7SCDw9Bt10F6rarzNorS5tBPw63Q/U6b1/JRGxsRMiP6ycjbNnltYEd+JK3ykSFCOJDlNgfLyZczaAmcQtGPXU6yJaakFEIPfLCq4OueWuqG8aQbVnbITFpAzE6SMCsYiZhjCoBjh4k500sW9Pmdowo9rWq/911EhBS6MF2iZLwBcfWPd5nuP+D8a/Wd7Q5IBlIRWDfzcmN5ARESMxtYnGXnvttddeez09WL//hOtxHtbu4N0yfXHkLJhaKo27fIFbIK6qPXlydTyexpHv3Ll3GMc5W54NmQzBxvHgqDQV3TLGI6m26yWeSW0OABVoZWNf2C8ByOvxkwUHiZklyTzPVN05iuSUuVARuHjz5awF8dOCvLsRMgEYDyNgjgymECHACmnDHEQmkpgpZyW2ZlXeY/cSiWpmpqjsl2Ydfy4zWEjv4UYaOxEqyaeolvwgcreV+001EF3ozp17TBFCuIqkGmJqksS0OSFKPdXEAuTgdTMBKa5Xommacs5OjEbFZiKjlU88dcBu6Sc7A0RJDotE1Tax7gNZ2/HfCvF7LBja37ijGkUqBtDBCkkDa56m0zUASSOciMEcVzKoNYFpjYpCVJKk0qJ4ez8IGcZK7FEaJFRzGO1zwQAwL5btsbkyEBdT19gKsVvk7G49MWsIQQl2aJsEZlaLlVfcGXEOXSSN4wjH9fVRDcKJiCJ5omt3LVqOJszYdDLFsad1od0VDKlG61VKM0lMIJGkqkRMTr09UTvgHr6bKa212s2nf9Puxmy+LeJ6HyTANwm+snYQarSflu/L57lYpZcJrQkLYI2a6IBtSGl77bXXXnvt9a7H+o7q2QImrtnzzIG/+xlbBWfcSOQiEp+FzJJSyjmT1xAjYdcwepdxTG50c/Lr45Pw2GbmRDQ7YgItkgBwcjMnZs0ZhblgAc4CQ2edwiAjQEX5RO/oAarKSTbhncHTiE99zS48NCpww4JCiZjMTLNTiBNdiZhrgo8pmCklIQIzjynB3V2HUVQnchIBiRN5zpZicO6Up5mImJJlY2aSxYylmM+wMIcbzzbmditd2Bjzw1nYzdStNjle6fHbJCYzZZIVnV2YCa65OmY6Qcx8GArTKefMJOGggmB3hNLamZjCt9HM1Gam5E7MzCKmbmpuVpxSJCk4ZMzMrK4xcA7mt0jgTs95RrQfqgBkSMVUp8R+CSFHK5rSUIPYMkomADruCgf6ZGYhJlDY4cOdYyEDEhltys64yUe1mTmJhBWSEMN0Ni7sEYXDbZQUrzgMAwjuFpunnMupy3mFxSNrybFIq6n2xj0MDQv+0IKoOwOu0RiRq81zHjiFNxSKIKHcwDF0j96jqikqeu7Yd8wy5Tyy6JxN6OIwXl7KkyczYyBQdL8EdpiZUfV9mtVKOl50FRSmq9oWCzHgd+fA5cJiMIPHjd0UJjmGAE7gyDIzGBFz/MbQrDH8R+8kS2SqOCPgdfewodMKt99OPTPN3XNRtiCei2h+2oKodfj1dTmllBIDOJ1OMQ4Ir6EqziZjgonqEZYzubuCPPj7yxqMdr3uXnvttdde72Ksv/nIfCdNZ/3DKnG2H9nWDF1r2fKdp0o4a8b4s44PYZKIXUwdMHcQE4rjIfej+n63YHVVH00HHO6mpiISrugxoQQtzHevvKLG2EGZf7sIE4PaDJfA1b4DYKnG+SBiOHPBVQF0qchhQ8ccPByrBu6LUXef9NSsAzvmetPUBhHCsDb/3kR7NuJKb8G+oYgULlK3nImOpSkjzSyiElJKveq39+MnoqZB7LY6dYPQONbex6sBTO7RCbRLVtKzXC1cbswzVfTWj2YXHa15hApXxkgbi0fvV0jhWDvKF1vPiCwmcVcvPqoaE+XqpBrXKGJxqwtOUTUHZYbCbNG56AeaPLSXljbx+mY5VsK56oy5Jeqes32Wc4jiDxvbmEhxsngiwnaKnLp/2JZg/R6jVwu0ZUis6uasRJOkNB7G4ymDyEFZVRiGJdgOBE7iak3rLDIAETHHkWth5mbODHPreDJbFe8mA6szt1n+qk8ci5Pk8M3vn59Sm99R57+pYrczDEO8Shv/97y1eIjmWbEWPW/s/Es8XVzIWxYBe+2111577fWUYP1QCp67nbT/NHNmP2dNBEBpH/9cPF6C3yoAm4WnSkGeARpExAwx5k8pucOpIYaFd9EMRupsOPJcUSamjgLGKcAcB6+fwejeRaCezt6n8EMUShTsZhicK/YqQzsmr5GbSQgAC0SYyIUIzVafC20jMl4L7ZvZ6/H3s+fecbxKDPvAINBtSavtP885B+fAqMf6FUvxwjupDUPD+lhLCIIrFb1L30ioKnMKPg/XdAWdVfMck3rXgFHFRh2AiMw6hYuRaUlxCnWju8ONKBEhDRVJF9BZOrJo3QrOatb4pTNblA8B6JthaNhowhrbyochNUzJDJeC+2swqkX/1ljx7kZc7oqezLYxizxvxtoMOv5FDOV7evfGS3QB683hEd7AaogvSkxxayBui5pqVLONGL3p3dl9lJGSIqvDYeTuGj8yLHQckBjV8+bpLhFciOsBJ7Ia00tNTn1b2O2tVKvWirQq5vfvoMrAmk10fsP3DU/PC4oahgHAPM/92qH9BBERkZynXqeOW5QYBCZoXJW99tprr732etqw/i2z/PAGCfErCok/rB3f6YM8mMeRYRWASeu0H2EzUxjjBMTANTHzPM+qCO8TInj9sczoDch7b5k+IJaZKwVI2qe+YDFbbCjp3MSmWbYXQFPH1WWA1+AkyqS/WLmQx+YBJT7TzbSO+QviX3jb1DvcF858P27ftFKb9mmTgNv7cuKdaQNNBrB2nb8FJ61CTNe+K/Xr1mfENuoUkRCXwbaxFhcWkMNSGnvr0jjPRGzFxzNmrEG/SQW4E1E3pN+85R7AtSOPMNp+xD4Mcnl5KSIRrjTP2b1MuO/evXvv3r1Hjx6Z5TD8F5GIREAxuAl5c7wKeTDP4oerNUR4fgs15LpViNIqt7gfFW8ulr9zKlNvRR+HuCaar56Lfkq96DrqzgKAg6dpmqa55eyGY9X58TTDnFhM+Zqp0oval4P3snkJDQmDNj1qg8hE7B6xxPEs0/LwdrdNOfjywh7ep+GevzFBOv8t1H89fJyGYeh9e/oNTLS7OU9YG45tfqxZuK+WZIMd7u+111577fWUYf1lSFnsU3AbmuwinDpfyDKlq0NcZmaHWbFXbCYYRQRHFqjASlJmjNZoHC+maTJ1dFA4RpNBq2AmgIYhoVvBm1kNQOIVfaUNX6laoKj1RKA+jqqfAqIz6Qv/vzofjVmptdEkivY0/r+2cX5nLGhmxmu1g4i0E9KSVuEFxaCE2rK5nVu7YM0r2NiK9wisvCn4Oo2rLB96kNS5rywLh77ri6n/ep5aJvEAzHPpZkKEAGdwxKYeDmNK6fr62l3bPXU4JBCSHKYpV/K0AORmVJxMiZjNTKveYJlhxw3jGBJTknkOiUgkqppZGMMbQFLSFVY3w+l0IiIWCtMYadnBje5VqEFe6T3xEKiIhGR242SKtXFqfwniilVTo3aZbL0fs41bfMW1HcpkJi8K7H6uj7X77SZcud/8lDPgzBABpzQkyhpRyRTvMLQENR3KgODIuVcrrKXNrP0GGjltox3vA4lvnehv+UXd2WhyYNS4YNQoNqx+HdHGM2BZX6yS45YxQYP4zcW1bl2aSf/UC3w3/p5biwL4T+/Q9tprr7322utdOtcvn4Jmm2xXnNlxFOCIxXkj+PkiklISEZ/NTCnsqYnDSjz4GpIk5zDbhrvmeTazlMbLy4ucs1kGgcArQ0wZVDU+lkOyKd7AhBeMyC31CO4u4NlyG/z3WKF3EwrSc3MyieFiViUmETmkysE3K0wPrkzd0DWaA1r90UswcBDE4xSpKon09iaq2rS5i19kgaRYHAOxjNibh8z5VP5WTsKmATj33Owp+3EMKaUYf4pI4+7XkCbfzLMbESveDgAjGLm5ETEntozA8YfDYZ7neZ5FJOd5GPjy8oLY7969e7yZHz++Op1OYZWjuYQTNW3GOIw9IM45M8qpiIm+u6ZhTCkR0TzH+DY/fjw1+53NcuDm5kZEUio+MB2lBu7OBDMEvx+AJDaDWS6WRPBzangPW8+H60xCFNqMpentU716t9D4CYlbdF13oanAawE5oOsmcNP7tYu+amvjr8xM/TBc+IVfXT1xcxHOpgRKsZSoJk7hbmVaHLRYOKVkeba+q2QuPKPmc+WNxuabvUd3c9KGvo8zJ81YJDXZD6ptf4wSWCRuXnhYIZG7p0HaiR2GoX8o2uIubsJ2J8d/tvu8BSH3z8hmP1CCu0O3Q7wj/b322muvvZ62ub5VraFRzubM7WM8+PHERQoZYCs+qodhWOzzHGTuWYdhlHuX19fXOWcpKD8TGGAHctbGFDczSeIOdz0erzn5mORShJmvbyYjUiMzF4qpI5kbsrmqmTfTTwBJ2DpoG2lbKYk7Bk7heBjdBTOZeUpDgIr4QxkBgkEmCe997tnLizvudH11nKd5nqewPIFbeDGKcFlxCImLw1Ji9QwmjwMpuoKUmE1zJEwVDbEV9/KGYonIGYUWz4UVHYPkgN3n0/cGoVaaWoc37rjHf2Zf2gOHw7Ugxzj5hnIpc84RJtogbM45wJaIwGlD5Y8M4JhYM8kAJlZzzm7MIglElufprQcPOMjyOhPczK+vj+7+6OG1u6kipcHdh0EOh/Hm5qiq5mamF5cXl4eRmUXkwYMH7n5592K8OADI2U6nkwEk4zimlNI4jscjXV1dpWEgGqtjPQM+XhxU1WFJEgB3TZREZNlOuQOslmO7AieHOVyzMzPTUKw2a15svP8IuQ3XIVVtlK0IFAvUGKeu9U7uYBI4qp+qk8PVosNjIu6itRbE7Np4TNp5SlZkX6hSwbCyouiu2cA1FAJ1Yj7P+ujxVRgREROxMBiAupu7mg3jAJBC2VMz9qmBd07CcDe4BCxmMECU2ki+KWrQgpOLjsL7tqp4fCXOloVTEgnwTVxybd0iU6/2HhTmS6k2UdRrAxq7bFk+dpr+vqnYRERvViuB/nsT3s3qrDYtacpPhnSoog5vb3mf9O+111577fWuxvrLDLiuv2Vl3sfMnHOTNvKtI//IqZmmidMgIsMwiAyAnU4nVQsOv6lVLxRiJlVNQ8G1LJU/k+RwMabx4vGTK0nsasMoYRrTxm+BsapSczXUXEJS65SUOfV+LxWFSE9ZEcbdu5d3713cvXd59eTm5up0fXWssZqFggSKYWHMejUQWHB9hNkJZjlECMtUlUIh7Ctzm9voDecz+I3i81bqTnut8H8MQW3fjxWyEEE4NaZxsBrA1Pddga1bDms7M5GpFBacgcYCvFZ2iqmbO1hIXBCJS/HPA94pmIUBqwLOGFTHkgDAzc0NUBw8Y2avqsfjsb9kqno6nQLRugffxuZ5Ph6PTeIMd6KSgVqhnqXEMY5NKTmUmUU4xJqhCM86mZm7UgmYpcZOS0MdtNegq3K2LfqBub8u2JpZ0a3z/l41cSvRfLVAYGLi1UrttsiLTUzs1rO1ekea+6SZnYyCRGeIJtpWNxIh7mtvGc/ueq4MEZHQ6sYoPU5mD6xbIK5ILxCnjTS5HGQRwHMxwuru6v6lmTklabc0gIuLi/i1Ez8nvr8NIEpWlzmBKBhQDq7hyc1bqXl3btZl7dK0hApzl3Zv77XXXnvttddThPXbhxy9g6lLAEgUwi430V5PYu5DiyratsBVp9Nk5q5opjr1E5Qq9C8vFDDUnFTVTUn47t27AGJREDJckEmqKaLOMe0zWjjo5yi5ZFR1L9TTc0VEOCxx9K0Hjx4/ulItJoxmmtLAghqSFWLH4BSp1NyuoJLDQeZELlhixTZJn7gtNLefR25O+62N2QZldpbtFKgLa8ehsKNxUK/a7OemrTdAJwld8rCW4fESR9Vgax3ckpC7EVIxWYp/CxibAPBqNlrgVz08LfasKCabIJhn83aTuJOZ5ym3TmkJcSvWQFzZGlbV1CDCcqhkIAhLfHEYBpDZKcPNCDUzyxpwjiPv/VvOCfr9NdqQ7/tr90789ebCuQWU3V1B4BpMtsQ/46fyxXtjH6wNaurTytFyhvc83ENCvzTt5ERWiPpcA2sxxrtxdxBXz5/VHXsuFO5PBRHp6sGk7mml7TC+6oH6TqYqsItz1PXxpl5xNMpNXIhxHIOmXxYFtxjntFTsyMpYXEO7//Nztx83B92usd5rr7322muvdzvW36AMTEySAAAgAElEQVSNjXlIP5bu3EuaX158zFdLDeZA7bH9Z+HLy8M05RkaOaEO80I/iPkiFaYQEQ+SzVT1eDrFsDbrzMzExMIQAjCUqCw6nWYiE2Y3J3cS9urCuXlTva1knX+bw0ViUeBquLo6+WNnZuJxSKw2EZlIxD0h3OOZYT6rapBTnMzcqTjVtDwB28zpe+eiDfQ3swJ8+wBR+DsPjIHOvrOHOCAYHFwm8SXKqZ4FMwvJ8dILBdRWbaha3Yi5aC2E3aFuIVpgkcOQJOesGrLj6CKYCEyuThXCNZgpYbHCEiNVM6CQ1GPAr4ikJSKRId57LA3KzZpSD1gTM0CRJyVMTGKmSVIvrXY0iS2InIs0ImSvTgQIK/ykJyLKnj2clIRhalkre4olyTCkkDGcS7f7i3I+jK93Wkejr3ynVavmq/H8+fZm8c+h4iLVMHU7g07VqRNu8A3npPBbUG/IInz10gahzKrBBIDMvcjlySxSe1Gv57ZzAJCzJaYA1lSiGzQeeau1iHnM2lJufd+6CNeO2LuFgFLI92n5PRNXYBzH8ovodFTVm5sbokVPUgb5gIhEtq6qclW/9CJmrD2LWtJWiwwMTRJVmn6JOKinjnaov9dee+2119M41y/RlVZc4leb/W482TbvYbTvHhDW3Ck+a7NZG6UfT0ciZxY3cs8tY8t9BWsAimFbVg3x3zAGcsrTXD/tYQEK00BDuhjH8dGjJ6fTXPx8uFh2AgTnvl0RkcPhUDYG1qJ2kUj6cWxzmncosYoU3nxsHsJtXS0H/iDylAQlJYpD6ZdYtAP67a31+Vm9KHMzNdz0XT1zo5AQKtEKwr0bIyrboZcBABFrVafV4EYIaZFkfedgZuTOTCzSfNkBzJqJCCWqjAeWnOcWF+XBcSrsL2cSIwQiD/xUxA4Ai0SPpKrEwkI5ZxEiLSuXpqTEWrpacT8HNSmahYZAJbYN1TqTmd2tOjPWCfp68j3PRuSqGYj9gxKTDILiC+TMJCKBXGu4FRp6DlDYd24b06rYrqy7u5K+DNpe9M0+Z/VQUL0raiBya6a4pA+cJXPJEvgFJmK2du9xORNx6oTqJW5RcUHPs2yItgrxJHJVMq8aHirP1/F4IqJhSPGUxa3YS5BjG1CehOrV4zBVTUMKdUE9CZpzUcoOw5Ak5XluQojoS6+vj9GdRtxC7BbiojSpdMvriCCt+E8rzl8wuKn1jq59B7KJ2epuQoeDibI7//+L+tprr7322muvdxfWr7QB9KNBVa2e+IWsslinu4epnbq5ObMMzGaWLXzKoXMmYRBEwKFodKKI4KwBmV7GlGGHCMCrAhjURczGWFxYmNzh82w53+SsAMZxSMIMmqaZROasRMXukIXM1IEwOCk7CS7TOmIWkTrlc7gTmQiIFg9vpvBNL7aMTHDXIIwUcgvQfL8jnqhHCX1kVQy9e+P5DmdboNQF66OQNYo7j4PWVkJuXge1bXZedi1xMG5G1SqppnO5VUcgq82YmbqbW0y0IzDVmVnAZvXkQyXiA6AppSQCM3c3twD5cJeSnuuACRKBQMUqhZftAoSZS+xxcMSr+sOdl0EzmZmkquKIcb5lImm7ggriy2ibI0OtOHZSsMTD+hVxKG7xv2aR/dpMMJ1Bak7cwpILJySoO9FleWeiD8Aqm8W9ZUc5iDxwrZlXrhdaGFmX4eBlJUJxAb1eN49QB0Koi0MQHAiUmPoU6GU1ZFV76kRgNwBGELdyU5vFs7lMomtGWb2dvLx6c/1xEnKUxtLMUa5QY9xRCa8owoaIwZ4mYxYR1mLgw80vc1EOuBPR4TAGOer6+krNALl79+7zzz9/c3N9c3MzT9M8ZwBu6sxqRhQBvUWOXDI76jNFRZReYhxa696uYMg5UNUvrR/osX7pndyD0uVu9WyThZp+zQIKt//zFn2vvfbaa6+93u1zfTOTwjroR4xF71jZEc3Dm7IqR6ASM0kMCo3TUD5E2ZnIYQCNaZg0E0hI3D2b1oxMEIsbFtZ+GU5TgE5mhrORqRbzx0paoJxLhJMIxkFYLMnh8eMnwelXBCdEAng1+MhL/GqNiIp9PRMo2gMDpI1CJQBzkSda4Dfiuuhw4sb9jYE6rFfNrl0RpXMMR6O/s4jWcNMCfs1jVt1cxvuRf3UjWf62BfQGwmvZZ0HU97oW6OlMAExnZnaQiGi0E1rpyHAhqeTvav5vsKwBPIWZwp/HaoNDzQGmvDVzpapjIEgM45koSVK0cCiEkoCDrLIoBDxE14XlFW+JlpMRjBAvTjVMRFYwmTFjYGHm7JVDooWs5VBa1ixFnyAkBA/utsOpFy14h4mtXcrqlBp689a2gphIAwoSB3DnDheWxrBGYqlpjM/L7qEoRMipbRKIqRyCwzfLhP6WqE0RRIZmk+pw08yQwiFydyZzJy4/pMhMa6BytJDuFA1VNJvVirLYcMWXSuiEcDMVjfZpmuZqQh+NyhKXET1FSjJWxydhyao555ubm2EY5nmeptnM4zdAnk5ZM5GUf1ksdTna7+gAyzyegHcgyMWMf2VXRTQMwzRN/V6lJKY5mi47PERRgoutZ2AJizt18d63UOz22muvvfba612H9ZvZonRk1nMNaEXJhUXAcDjppAR2oxO7SNJs7j5eXKhazlkS52yzaEoppfF4fZPdhEiEiMRgjhhCCgCHMUmdhSP8td0CLmhJtgWIvDMWhHo+5tmd3CcIkvB73vOe0+l0dXWTszXRcANGlTHCzBBhOLmxwVCHzUHuLUNtCmhUpu+os1BU2/LzM9l/8J+nHblqhekOa9N79JRluu1H9euXTYDriuR9Jh7dHFv/Y5k5q5sz3MtcGG5uqp5SMl/Sm3rwFM1DtGdW1QUFfgFkJQet0rQimkqJybRGpRYIWKyQLCsVg3Z3N6Jtqlf7z861Pa7+shoIIBr5ZYHwiouoOTvYy+wWbjX3rXSizGCW0B7Y2dnbKGgDrze3Ipylt/ZJTL2GePMonQsAet7XuZ3/ZqLfv1Yfr6uZzWZJpFnZeRgOlrUugiC+lZH0plX9M97Ib+9kBtXsm9qrN45+ey760LpG1Lm5uUF1gorlkqo+fPiwsZ7qPzF0tpjtFTUr1gG36tpPK3qnfFVtVvrB84kvhp9sL0nCLc8axRmqnZ33f7mP8/faa6+99nr65vrtU1zVqAbNrD/YNotsYxJ3YuLwq2EgJeKRszq7EjhLdAV8mufLgwxJxkPyk8KJRMyMl0GpV7qKErz6mhtASjGzDLqzxRyduQTwAoCTZsChOROxyKA2g4wFbC4kzKlfSlREEy6TTIBqZpRIToM35Z3D3bQMld20mgOiGXGeua+guhkWPS4oaL7oyT6dUnDB7l4Mcxqk2+C884vVVge9A9KZZnT7z7s+ZMzqRAMROzSbbqSTYZgYqAhdE1in+LzJS2pGLnAESydoJMyiaszCghidh715oe6g5ddSM5zpYX0NQKVKglrSyurQOU41GsmdmMwsq1XsyERQy8xesWODj16U1WGkb6p9bJmXiT7auXVH7RsXkF01AeYGODF58JncqDGtfAvZNxPo844O58qNNdxPKQWXPcBr7GNEBLBohsM3pkQAu3ttZhYvpTMcj05KvukoetPbPp4WG4JZd+Fa2kD8Vc6aUopWV0TgHK2uaSGb+bIWS41F1n7a+SNQfhPV7ZOv5c7NVRNVg95bKq2o+V3AHBfukC8rl3IYIHA7WfvHyV577bXXXk8T1i9LeS5m5HQ2RGxTsX5QpzmHJNZchxEXl88/fPjgrccPTPHsMy+8+OL73fV0nMc0utn1zU0apst0YJHT6ZTzHKmcbgE/ChqAOROYHHChzvedtAoIKQKSqMozNQOI0V1ABHvr4Vth1hI5qe5ZpCG8+ulO8UJhTlK4E2YOtZBjFq48zOFcozOreoHaXPlsHNis/a0O6YPLQFTtKfsRdY/quBKpvRsJn68Lbt239BqANR7yDXRe/nm0KmyKbG4ELnybGNgHbYll8YChwPDe7pbea7Jclw5vVcV1SKY7TxVYSskMqlYSiN0Ad1IQsZRDL1nFNfnIoYAzOYoAA6pGy9rEiTjJ4Ezhtg4zkjCYl3Ily6m1PktrPUcn9/XZdtfK2A5Ab+7sFUl7bCG4RMkClUkFK8wWqx0c9yd/AzQ33R3O7H1u9fzBmb/TMAyOrOqWXSQ5mUMd5ATyav6zfqg3ppznoVSb3qP/4vrVS/u0uc1WkRfB+GJ2MxbJqj3PbRgGr7dTOEGJsLptzkA7+MXtF0sfFXEQZeNUx/Z9Dm7fX/WtMrpxRvAVvQVxY8H6JahtB/p77bXXXns9dVi/Weu08Jpu3Fg408W4o37aNXK56jxe0I9//Opv/N5/96MfvTrpMclINLz04Y//yl/86y9/6mdzNmEGuape63UaBkrMkbgJYw5LQSpaSS4jWlVlBsiECKbs9bO5fsYXUrK7JDBROG9knZhxkMuA1m4en9AMi1X+ggAkiXBQaAZmdTV3wENfiBJlGyYzcBhRC9ztreVXGoa+cWoZvt0QNKgOZQzfgLIQWaN8GPzMQP0cW/SGSM1Wv4dB5+zhUFo2v1R30KBO+qPXvvPgwRtqdP/+hz/44oeHlOJHMRxwLaEKi0dhZCZ4Bay3phb0892U0nRzrGlOCGRcM4+aaT2YObK9igrWZzMbhoGZzObGCO+N2KvdjTfV+DxPhQ+lxkzGGuJOEJmqJEGbywIKZ+YkTMRurqq+FlUXu8Zg8EcvBLhZ+MUGFmRhs7JG6JuuUIz2CorGkq+yWmu3CmHBj40G0+fBrfY/Pf+qPq3x/afT6cd//u3LwwsvvvBBMzfLJBlew6HDLp/aj0UPW3vTrQDicbXKkosXnXrw+5kAJlOr2wy4bS1i+5amT23b3CpENM+zmbkZY+lJosXq465amljrSs5JazG+R0cH6ucU5/kb5SDLwdeNHHmvhK4/OZOzw9xth/t77bXXXns9ZVh/4b+iREuypLDKrjC2xClVrMxgzCYjId27+c6r3/ryV7/+r/+lf2cc7/3Bv/iHf/THX86GV3/4vf/5tf/mb138F5943yedJtdk5sTmRIfDxTjyNE2BKFgY7gRxd5szEblrC78SI2fKpGBSKxGwzJyniLVPgXiSJAAhwazYlCTelCxoasE0C7gxJXVyU1VTJhZJZmamIqyqDiIRZh5YQidKRPN8EhGFFnWjIxgm4Qoa6gIzJbAV/roEVBWRAPplXO2FbtwG+USLnXrP3+jxfSMxN/gCXnxsymvVXNsySzeXZGYQujP7lUj6wz/90pf/2e+89uYPDQNzMr+5/8KH/4N/9z977nA/zNXdlWSBp8MwRA92c7w+HA6JGHCGBC7NOYswMxvCyAWq6paRNR3GnDOJzNOUhEAI4W/IawEH+5znRClilVQV4sSAuLlBEHYoLKw2OxwksZmBLBsnIdLYDrGD4XBxSpyExcychMHp4uBZ3f3icPDQdksNYWUKuNksmJw8hwer5cD9IsINXNZZMhNpc1tSdc0EqGm9EHV+70BgxNB32xxG8vH8Ac6UUJ1JyzoEpTWyyndyLimz5uZmBz84nSAXj04/+fLv/5Ovv/KPXnv78d/8tb/94gsfJEzMZDRySW8IJUTZ3TXSFxEHTSua5+hwzG0cBjNXVbinlEIoXh8tNjMPJQuK5byalsZPOPQbycHdmB8AC4V907KjiH0XcRI2zcxssBZS6+ZCTKCcs4R/a0ouZGYs4hZs+mrs1JYJHbusf6Y2o42WhICSyVD68JLTnLPQEvsVQWDizCTEo7qw3UK72j9g9tprr732evdi/X62F5/3DTjetuIv4rmLIamqTfT97/7kZz768x/76MdV5Qv3/rUHb73+vR+9CqHpOF9fPQn7GtUlW2c6nQKPppQCIodgrgJKhCV2GbyRBTtAbS4DOYsBvHDRVHKfWd+4BOjJGGSNblE0owZVUE3yUcsAiUjYrfRRnWbWPFs2Usv42x6RB4AIDFcgI1bsiJ/u2nGuxMWaKN+Tf1b/6h08v1cm4iZgUz8lvjzNb37tD7/y+p//xMGHywt3z3l8/Y3Xv/PdP/2Vz33kdH0TPPtb1wt912GRtMqcDmOQrRlhbQQikpQAzDmzg8wHFpgT4O+gIvjpscG3ipUXiULNNH2nVpaZzZWJUkoXFxfzKZuqufZ2SXTbaSy3Ii2Wqf21MLMI7eqoIMt4vnt8bEMlP1f99hu2+r6Wb7BOvV2+klgGevvJ61/9o3/yjT/+2uPTVUqJeKXG7t9RD3w3jvLtr0TEaw5be2A9eoMqHOf1niEeOpZiz6XdYqql0La07NXJOaP6tJOwSdJtb6d0Xx72WlyaB0J913Fuh82ZPL+L2mPbVAH9Rm5zabzlGC+XY/802Wuvvfba62mb629Qna2CruDukWsbBORgsqrOBJ6O9Llf+Kt37r5wfTodSN7/zMf+xl/7D//7v/PfHoELuQfzNNBJZ9BIbiB2s2xGyMwizBeHAzFdXV3lPDNxM28RKarJOBSBmGmlbjtIB0lucNdiBhhIJUngi5jSNbue8NcvRoIxzCN1KDwsH618DxEkXBq1Eg34cDgQkZlaNQ9pxiM9uWUDFKpq0w3WRLcGwzqsZ3OSN7Cst0nZpH72w/6mIFwj+7WTEgE8mM9AJqEv/e7ff/Dg0Wf+wi9JOnzv+3/66OrPRYZ0x77y+1/65Eufvv/c/WynnJ3T4iRTuD11vTPPQa0xEjajYRiiq0lwYSGCqs9zLhuWaJyYsyoRmeU6zy6copSKxTnVyFmustn+PG86DXQrkZZY3NKRw6xHvdhhxkm5c/funct7lxd33nrwthnm+Rh7oWZo006Xdw1wEI5aR9oYKQ0KYy1Q7kN/2x/6OwSQSnOvvqhnAb11QVSvciOW1QN788l3vvFH//d3v/+dNx+/epwGTvdZ32qZa8TMTJ5tvSMqO612Dy4enfUYUjhdoiQgqGnkRUccQSiVi0PTklhcZvYFSbsRy6Z/K+uX+lr9jd13JnEVenOh9ttJVaNtqBJwN/fGBeovfd87bcKPo7MvD6w39s7qyYUv0wPv5fOtmdzB/l577bXXXk8X1t+EyxAz1mZ8MVYkkrAZR7jFOwC9vLjjrqpHkYPNRiaunFK6efTkUx/7hZc/+fLNzZUcxNXGccimhffs7qbzyXTO4dYxhjE/0zzPHhxoNYcJU7jWJ2Z3jTimOBLAiqN5NZAPQoLPRkSJyShsOixRL6Ysfjlhz2IeEIRzzhbEcXhivri8++J776vm0+l4PB6nabLCMqfNSbvFlnFBHtaPZvsxalsU5JyD27N4bq5nsRugv3GfDLDbVIwNmTBWR0IMZ/MskuTR1ffc8J//p/+l28jOV/NrX/mDf/q7/88/tVEeXr3xxhuvf+A9H5qma6KhkT36Y4iA4fpFD+pOvLWKq+yZZ+7du3fvzTffPB6PkpLn3NvAW2VlU7c+CgzlAJFwRfm9KrRhcVS7RlTVuJkJln4pzudKiCnCzK75xRff++jh44cPXwuKODr152LjGO9uraN1u11HISKcpPi4d1oObIUTKzDa8/vj5+Tu7rpVfg1AYjEVR6L24rMv/ZXPP/+rX7zz5a//xm/9439AKftxIZqX6OTOs7IqUZUIRFLZZQuHpxyAWuEPBd893DxVCdScbRQ1ewElKIOrE5ITYMtqot3AKaUWelVudUJ4oDJzBG5Y2wMQeV0gtJu8tQHMTLS0Xu0N9m5U7ftvIfCYAZ7ztOkh+6i7Er5RqT7FswnVHneH+nvttddeez1dWB/VIA8lltUSn3+arYfKYCOD+zznENGSE4tMuH745I2b4/zhD3/s87/4hSSj2xTC1HmeSdgsInLKil+zRsANER0OF5FbE5mX8TmtkSfaWc0Ygcg4rB05wbzJCutEUIuxDWL250pVQVhDcMKZpBEHmFk4xV8NkoZheO6FF5555pmHDx/O8zzPc3CXN/P4zcjZ3YmkBQw13nDxpD9L3mnTyj7OE3hHKvA7GXH6mt0BrLxC6pDbNU+J7ripu3/0pU+z3plPBuC5u+/9xEsvf+0b/+yxZkPOOU9qKYmeDIl6jsdmrRH3gcPMyZb5seVZAdy9e/fq6sn1zdUgY+sby2wb3uPg1ku063h+rjbsmpI6FRfZqieSeaPrNFS6sl/09Ojh4+vr63mec9ZQ5W4cWrwSbtrs+9YEK3R2LssQ2qzH+u9klHR+Ed3dLItIdX2J/208n8Ia35wuzHoxPkdzev7O+xKn2U5rlx43cvbbjfzr6m57PO4Osy3ZJskwpAC+2U1EXNfSVXMuD2Y4VdXIXik6EjULh6p+A7axmTrvozZtLTM3Jyt3M8tELjIwc0opSH05zzlnW34nWPtt0+8Q2mkQEYeyc6xNaM2IWxZuXIxTFTsvf6+99tprr6dzrl+GsjFUZjYYb/bU3n34GWbLLEQG+AhK7poYTvjmn33lH33p76nx/Rc+cO/yvZZ9SEmJ0jCSTrl81lplL7ToHKhqzjkdxpGHNMg0TcETUDUGsUhYqTBzodwI62zu2YuQMd5C8H+ovopXUSRi+0+LqSLFXDA8XlSdWQAklovDYRiGPOurr756c3OjqkAZJfbs/JgoN9u+Cv3RU7F7sgc6lkIP7iNOaBOy29sCbqwV24+1DpOh/uQAtXOevcPN4QYz8KWqOk3PXX7k2Y994up0lZg0mx+H9774kYs79x4+vL5zYS++9/2EZKYiw+xLDHA/ZW/5RHDYrEaFoM+cTvOJiN5+++2rq6tZ53QYzQmJ3X0YLlQzs9B6Q4Ka0hW3QaMJNXPPjR1kmeBiCXIKC6P2/XF4A0u1dc9kbpqJ0oMHb5sp4NkV5CMN7ovNi1Y6eNwv5/b2seho319G8qabNuA81+ws2FWbK2vfBbU/mJl7FmnU83Kb9z/ZBVenq1EOhqPB1RNR7mB0Dbt299oFoe5DzEK+EqJqcfdpmtpoP25qZmZiuCeSYRyZKKseb270PMaBQCCJJDbySDQjZi6RCMT1dm03P87CvDbtGRFFGx+Lr/jmOEJVbQ9avwHrRTUtrmuQpDWF2lThzoyci8bdOqepLvkO7lp9qyweXHcvBCYv04e99tprr732emqwPnGQVJk5wdXI2BEfsZ3EkNpnswsIDJCSEyP7nGS4evjq//rb/9Of/OBbz997H3F65Ztf/do3/uDf/xv/8Wc++ssDadY5jWHaTs38sRgs1o//0+k05xvNfjhcJGJwMndOwcdFGpJZNlOmsXAh3IXF4EQSdiCSGMA85fKpbxb24nAyN2EBMGsmZol5p1WqvTAzuZObHa9P13aTVYkdAHkkI0XmajPOobD2ayz2CuOsJwAEzIqJYzQixW69ZgwxsxOYYHCnYDWgEb4XZ8E1iOyxfu8j3mhCDRI1rouqASciYggMbtOgjAPNDMwzeyZj0OMPvffz95+9T/aEWJSHZLnASjVUgrmDsnnJE2au+g0GkHUudGfVsoTJpVFJIkI8Dgczo5Ti7mrTViIax9E7JNqHzsafA721kyGS4CDzlNKQUkPJORg4wgGM+z7KaDK3RiuHk5ISU6Q1F5cnEdUyvTUzuJmqFzsaM1NmMIf8up5tV9OwfM0SHHdQozm1S9b/uTV7yzuFgMnhQEgUhMhU56bQbeJhkDkcAlMeEhOlCxuV82iHyU5wRhiJlvux5LgRqNr9B2mHqjYG85yHYQiFTCHfIy405pxFJOecc3amlNLFvbsApmma59kBFpnNVDWyLMp9rqbsIgJyjkjsEmvgRE4OBkuSox5ZGLCwuZqmqfflFJFQTrdbPYxZ0RGT0Klsp2mKf1hFwPGI6XE6FbMmi8fKYBa/L7x2QRH91j1nvhUfOyiZahYHgeP7t/r4vfbaa6+99nrXYv3VPJI5eLNnfJINi8BjOV4hpo13nvviL//6J3/87e/+2Suv/eQHPMgh4ZVvfuPnPvJ59Sx8mPJR+IAzBgvO7GVUVdVYUtuzpyEFi2Ce57ZfyGQRbzMMiQiRuzXPc9P/AaHkdVJPzKYKR6Axq77szuRMKHNl8hycYaoW316UyWUAWXJz66h1rXPozk+F4BT64GaF3g/40Uk2e4jRpp7lO7EKAMJtti34/wpbbX9enPhlmOcrYblzcfEvX/3hw5sHmMfPvPwLIqJ5Bnm1fllJEQp1mzk0oAsdHNaSBjbeoPFt/YVWW4ap5yPwNuXtdxf9tqTJkVMSMheR0hoBZqZu5k4abBRbZSqdZ1S5R/RsM2KPjqJdRPjKziXk6cGZ59KYARBiyergZCVKgFDypGNJYM11poQ0caqNX+imlyTb2iR4u1/6qK/4cRHym91hhkpZL4eN1lFGanPjzFhM3zeM9naeF2rWOtN36fDNW7vVb3uCg6ea4yoQEQkbXG0RxDtAxb12dHJzn6ZjXZQh0gCi+YkmsP3kNq0vjwnTZve1MJrOMoB76k6EHhRR+JqNtizHug1MjXNefvuhGJBRH4G811577bXXXk8P1u/53XC6LaV1Pa42AshA8BiFzkYf/eDPf/blz7368W/8H//gf3n98Z+z2E9+8sPrm8fP3rmMuWDQ5ftl/aLXrPhDRCJwKuJRC4AAETjneZ7nD33o/c8///wbb7xx/eRJSollkDS64XSabm6OZpRIzM1didiCWzIQgDlnAIkFgNKtvOoWmRn8XQ1k7DBQTPgbaG4y39XUtr2dHkmc83PW6UgLf6Ch294XhZlxhi20GNpY7zqyATq9dPg8gld9JmDw4TQ9/N5r/+LJzfHlD/7Spz/1mfmUD4OYZ7V5IxFuV8rMmFbKxXIYziml/s32o9azt6bMLMJ0prslkBATUbGEB+pYPXhazsxWadVmdpomDSZTd5IF1Nu5AMhu50rNjSfjxlLJrFB52teVYA7wEgXMDsSlr446CpTlVUB8jnAtgzUVaar3TDWDb7FrcBEy22Y5NQTsxgzSrLbjpdkAACAASURBVEy8WEv1trNhlYPA9qsWfWP91HNXOg8i6vvPxQHT3M3nkiXhwlwl8STCM6HtZBKnyXJricMgS9xydhHJphAIJ88zs3QcntLMtKMqWuTuN4+hbEKiI7qV39W6zZ51Rg7m2kuvH4S+8a5/wPrODysndgiZ9VOPvfbaa6+99np6sD6t3eWwtYJpn6CFshIxOlCgfNweDnfzdLx+oh+8/zO/+Jlf/o3f+bt8AZDNOYOQTZOs4l2xNp1ch7MCTqYGQng7qurxeEwpXRwun3vuuZTS6XS6uLi4f//+eLh88823Hz9+fDwec85mkeqJsNmJ5uEwjvM8a5+hI4wzA8cY/AaWDssPJjCTGeWcZWCKGSUZuTOV2KCVE3mH0ReVZzcB7SF4nwlapAQOqn6GMGfhuDCbpquXOmyg/GZL05/n3pIFgHNOdDdBvv2jP/nnr3zl+Wc/8G//G389YcRIqGSRXjZwq0Y2xs9B4IlUXQHH6DoivByRu7Qyp+/f+0aSe6tA091Pp9NiAhOmN0k8L7uCUAz01is9tK0gz9GPhCuqW9kqOlyt+c/EIqc35ex3OPWlidThBCJzlxXrxkt0boXCWMtSu4Np4F4rHF21bapK1HYsQgRzJ3NQ5+JK1ij6MYQOC0yqf7aQma6XSz1K7hUp/d6mWsyXm1ywlXAkGZrV6ZCGy/GumZ1Ox7pNmrNe35zm0e/JkAQwBhITRDi5e7XopAiba81hhG84IZv2CL7f2KxWT+6Rz1aoSFY2dMSlreL1bXar6nrTwJd1iZGqibVlzl577bXXXns9PVh/499S1v9rNBBL9iCxVKREVbvGzEwTMZ9yzsiXn/zIz90d/s8rzXIYD4eDmoqM5kfGCIdptSSvxIyFteKkFXmrGzETQ8047D1IiOStt67meT6dfLxzuHo8vf3WzVsP357nXIEp6nCdAIQjZFbNqsG6sCL7s2VkHiBGrbmvhN4WNWjL3YkaLcc2LPo1zuYw8+hBJrZhZMtg/ixxyfve4zwGqB+WN94CM/uqdypTXm+IEwCtyA9mRslm1UfTa7/9O79xfUx/7Yu/9sK9+1kzU6gRl6ijdjA1WSyyX71Kn4PaTb0msh+4xuF4eLnXy91TelCJK1UqvXxD/357lTMRkXW8GjMrtH4IcXFfwpKXVN4yk63zDZrIsjQDhcylzQW1F2QXej0gAIHcNLJjQewwZiI4E8yU4IIuqsnZ6pUqPjXFdxRAvKihHGpG9776Y6s9UgLg5uFDFUQlN3WYU8tINnIFiMmybzLIVj3V+Ui7/8/lhjFD+7oFH6hwn3qnqX5wcDlcDEM6DQfVeRjT888/99wHOE94/UdvufLl5QHApPnRwxtTRMbFMKScV9P6aAX79mPjvo/GVqpsO1U10yYEqr/PEApsoYWbt2rIu/3Pxm+qh/sR9MvgLqBgr7322muvvZ6Wuf6CfsAiZMsna8wj18FM1Hww67BVEoYbhZOrTffujM/euXj77UfPvP+5y8s7no9MZNV7BJUxlHjF3zCzML4s4/+YMqKQjMPNz8zefnAFAD48fni8fjKf5hMYqu6uBeijdA6Ni3ycpwYgnMDCnE3NKNyFHKuVRsxWK5GpZg4EILAGc4v9yJrs20bUDZKyyMZ4B10w6oasfz6V3/RCPf7oJ+JlzVJ43YW50VPV4a66Osj5hLsXw9e//rs/ePOHv/rF/+Szn/pFUyNyGfjmNF8MF6rK2Lp8xszVzIljsYBGI2nbhrI5qbyscv+cdTub3c4mybVJNfrbox91tzF/0wYQUIxfzBlQOFGxZypRW+Yb7xdiVu1NgTzalSanRkdiqRun0t6YWczNRYqDK8GFaZpmr6Y3wdRnkFolgMXNLLYgSCI1dUiJfe34Qu0UqaoDKdoPh5kWT1lEp7rRVKirGkJ1Kv21qEa0C5E9kqr7O806eXeD8iklr/1eM55vw+8kkmuEgojM0/w4Pw4bTGJoVgI9/77Lj3745W9+/dtvvv72iy+8OKR0o9Pp+KPrqxMRHY8nd5vnHI3WPM+tt9xKLNZ7KhShPwEercE5hawEBZSTabGKjC+2TeOGX4dOIhJWXfEPyxzE9sH+XnvttddeTxXW50oZx0wO99mcSURi633KOTBcAgfIoDKUTISb3//6b/1fX/3dy+c+8G/9lX/vpQ98EDkR08Pj9ZOrJ6T68y//JczMRk7X8OQccZVlnqo51xFtpUdrRkvmjfG5UQniUZ2PN0QEOzIXz8d5OoHgqhwwcVZmqE1qCHOVaYK7J0d4n7sZEemsAXxydb73pkLQmBMywdtUHoBmD8UvevZC1RYvANdyIEgEzaDDbT29B5WAHkpiAL3JzCaE6BzmBgZq31NemsrckRymCl4xcGL+m5KoxcQ33bsj3/z2733n+3/2t//Wf/X8vQ8NyGy4mt/6zd/+zU9+4l/95Ed/AbgyGwLohMJYdXZPhSUfGQIOBhvCzwTuDiEm8ZKK5O6GRP1sHpWwpKrCDCLVnNLQNwlr1lAxTUGnXaZ10JURTJUl9jYR0mDs7FUbGwCdnRJL31RYSYEFMWnWeIVhGPqerWlDiRgoob9tLdMmzfHuwqkRa4MmNXWAuPwfU38/IIQfCL2yA4SWBdtOSLzEbCZSrruwMGzidHBWcTEGzM0FwiAWns1VErcoKIptTA4aCyrPXsvmYXEW8lVvQBGuZ+uBN9ZeSfOsHO8NpAaFzTzTHJnFEJGHj3/8L7/vzz//4OHDh6b4XnpoZgRSnc0KN+l6PkV3nLO5lqzu3qrIzIjRnLuiK9Ccq3kuVPPmki13iBnKU4nEq91am+svLDvmkrjcGkuwiADsns3Ud5f9vfbaa6+9nrq5fsElxdKveJhslHwrqxmoqTrlP/rWNx9fv32N4//wv/3Xn335r/7lX/yC4ck//NLfuznJr/7Kr332Z/+izhOzESeR0fKpjOrrD6yOkBofzM1CJ5S1jS48TRMxN+tD1xlAuI8DXrf2cBgMdSqJRgAgrjPQTsTY+9abG+BUqULublpG+OfhuIt9RydxKFTq7kT1A/hzfeS5cnczX+y/v/2o3qK0oZPNPqGMrj08FsvolwlgMkOSQ84zkf393/s7X3/ln9999t7//pv/I3uCKvPlW2//4IVnPviFL7xEZOKH2bV/y4v3JZOIlMDieh5az0Pr6lFj0chq4fmYGxzCsiFRNBAWY/TAlu0betOY/ubU7AFWmdks7BlxK2+qP5mdaVK8BoDSyXijSJVrvFjBlL+FcxL4lvu+Wh0QMQs6DWhPSYplkYhASoJy/Fhi4qpMPZ1O0YEsotVoBpAHEXJz8ewYhgEisxt4yDpnzUNS1Lk+OpZ5yQqLIySYGYOisQcgLKpKJbYCWHPJWu5vPLlLeDBx4ywRRS9a+2R1Izad33rrQc5KRDrNAHSees13+IJGnEUsALmc5HLoTGTm0zwvLXHivn9urVd7uNrvkw3/fmP8hS7foD3Fq+fRvI9wZtk5PHvttddeez1tWL/BSscWiaLu7tFxLRIP5gZKL774r/zgjVezTume/PH3vnozvwYcf/TjH/7cz/7Kz33yc4LB2YkZwlPWFFGg5ubY6HF7P/X6Adzxy92pc3QpYZ2W22e2CDnczdsQvfI1HBHbedubBYqTIW4Z1HmLCt4oKc/TbW/9ns0XN54h53+4VbWMNctlHQ/s5/9k4/mz+WlEMs+TjPnRkx9/88++fpOvjw/1eHptTIPOynJQu/roS5+9ONydTsfLYXTPZy+xeZswW8TcGznsRuN466mrlj7Wo2qHAWTq7YubSfPmPbYMWFPvZtPbK97/ofdYbD0h1oT1dYNXSTeF29VYVeTmQaM3i5A4cbcGnWuo1KrlW1+XAI5MJE0TT4tcwkUGd4/OtpLZBPDE966noyecJmO5yFljSeckeZYkF5YzwdYEmK03ZUmmK7d6/BUXxpO17msVYbtpXIuKG2pukTkFRNPev011spzn6BWJOAJriRjO3Yuqu3Exv7db2fPtvWzuKO/cUdtt0zOR2v9q90Osv0ZrX/3bnuJ9nL/XXnvttdfTifUXXwszcMAy02X7X6ez6A15wJSM6N/81V//xCc+/cq3vvbg+k1Tnyd+8flP/Ee//jdf+vDP4Kg6KzFytkjB2aC9NhrsDEAUQHh8B4RTcwdY2MyIOVtOLGF6otqcbYClazAQq1ulpxMVrq2Tw9pUkiXcORYBJdZjdXd0gV/9OLCfCJ6P4dHR8bd9VDeZRuUYbAzOcZtffkCWJSa2sjsK16VDoCi+oedNBTGnec4y4Ob09m/947/7+OEVYSDli+GCCTKwAiPf+8D9Dwmzks95Om+NSJjCNV0tkHh44ISbygZkb6zQF7y+zhwwr0QLr1cxVy96X/VXPZF9RcWhXk9y7mq67XludV9pGoyzxUuc3dsGwHFmpbQoBo9NBfmqhev11gVzezjtl1s0SG1UzJoQN6e6qSkRpXEwM6vemurF2uh4PE24Pk5PXvnWH55OVwcG++nVV1/59Mc/njg5mJgiJKq7Fu0es3hfRenhvb5F286haqaT1bMQudkEmLYgAljNV24KFvUZRFXHEU0acp6aqjVnDR8pczVDifqiEkuL+hsJG9siZqAY9bq7qhEi47b2k/DNLqJf42wWeq3T465ziISBPumimBpRXEUlz6a6f5zstddee+31NGF9rv4gqIMudOLIQAARk7kkm7o5mWYVufgLH/ulz3z8c5ObJB+He/OE6TTZaU4kTj7Ps3CCGpOHKu5Ww+/64boCqJVdA4Cc3GGBqwIleFPIUaE+x4RSPQONQVFgfIksAgCnDotHG9Dmqd3x0LkjPrbeRNYP4IlCo4lw++FOfLm4uHRGmSvwh0Y9os0I/3z2L1wbp3qygvtR9L4xFj3z4jQzEXbk13/y4H33P3H//Z8ax0Hz5O7H03x5eaHIA935mZc+AZ2ZWXHDftj2DNVEshnYm3vTBpwvGfp7rJ0uxmI52iBd04Y2X5dw3zf180VHT9toU9jOgT6Ckrcov3n/Y003b0fCAU+DRlNyjkPMUllSTrU/LN3asovoOzQr8tZqOe+g9Q0fuUyorphmEAYBoWSoit4QZszz3D+J7TyoXf/Jd1959PaT9zz7vi/+5Y9yViT3+eKrv/87z9x55jOf/vwoyTOvKGRFVUqdjRIvOVwe16W3pkHbzPQN6sYtN7z3zZamgpMQFoAsLNG3RFNRxgfFJVWD8GMOScnhprHqUffVKoyZzWYiYokFhRNR9JzlEtOS4LbxsGrtQRNCNFHEpgFgZjB46RWNOH77xPajk/Dvtddee+2119OC9TXYEu7MMWIkQTEWYVR3cAjH2MyJiFQzsRO5Zh+GUbMPdGnTdHN6xESJSZDMNbwI3Y2dmKCm5hGPVZwWqYZ6NgnpBiyGclE1uzuYJCXrZJEFMNVvVlUWIieQIY4cAAVPwTW8t4kiQxQOt4ZHHdiMgYtooZ/OYm0wv/lz+TGB7wsuwOabK2aPw4rJtS28dC/fQ8RwU42zB+vH9u7TPDeneQ4vo+blDxCgZiSF+V32Ex6qBjf3D73/kx9838dERvfZXZOMAIMcosiJyVVnpkQsnre5uVTmwWCQM4V4kiDBoCBmtxbjtPRz/TU1M6KSz0CLedDSOzFzMPhNw8wczKxmzTMyLCDVjQOIFyPFaKUIzUTfdGmrSp9inVEp9SZCFfhSvxYIm04CgeDFfMXD8qkC1v+3vfP5tSQ5qvCJyHrTY42FQCAhxAaEGVsskFjzl7NDsGFhNsaALCSMbLARYzNmhvZ0v3czgkVEZkVl1fsxbYN7zPk20/P69b1VWVX3RkSeOIEyBGzP/Ya3T94QWZCXXXnSrTdVKXlC7HXUNgwbvkmxh5OdKiPZBnD36qNvfeNPFXfaDPphc9y8iyjwAEDlA+u5CHveJQjrqdLtEA3re0V/ToMeexqHzCpvPOt5O4ytAs8hUzqlTqONJSNm1WbdAMM4tWgONh8iur1bI/1DI7KffQaxmySqUf436601FbHRPoExgtiLyOeUhQLiY7qZt6YOf/BsImpQwGFRD0i/UW2xmXADNggMfh6dy0m6hBBC3utYH7t0Ib/ExBGaAfPeWhOHiIeZeHyjig4LeRVzM5jj3tyAZj3M/iAhoM8ytwAtIw8f8dGI9KZkvkR+vh+aZCClrna7LfrvOaYqYxqLV51O6uLmTYpnIkRVuncPn/K9TyD+dp+duXyRz7rm0kp70A3HkcS6QMxtCnXipdoWhd5RIQTgEayoTOm2xImrljKqu4vvcU+f/amjur8b/iAd7x0xyQuAhOFM1FAb2t1252ZN7xybYlSLcectNRQQNHnVcVslKxlXuUFgBnGJYWpIoxsR6chJpYIInTCDy+z6mHXlsesSke6eFViqtc2Ht3poukvPg7kjBjEL3Mb6w2cFuyaOYwPEpqp7RvPTQbJkmwrMWa1orfWcB4Hurm6lx3c8A0WO33uPqQ4RIJqZatu2O5eSE8LMTWwfi2bl7DLct2hEaWGLuQxii9N6tX2U52IOkU3vHCbyaj4U0UU6DH8co7XiEPyOBglgX5CxegrIsqkS6WOd1hsjq1B6uMfzkksfze7zSEYZ3i2OSMQh8ByzMI0zVYdiajQNtPlwuisE5vsVH6l1pLs2j0ddJZ1887PNcsUEyCMQc6BBHTZHDudOUbqv5s3myFF9hBBCyFcp1r9oGXToUKScjc8XCUpNGXbtzWicLeXdU6+bw/sw3OgmImiyz35KMcMeQxzr/Xt47d1mC2QW6PeYz+HuulrozKGwM8hbvIaGTaNESBorkvNZAVERjSzHFi+dRaFUF200Ju4yjBALlS2CKPpOD3g1i1DSS/qz1hFnqnOov4o6UuwEwNWr+yeKZGhvJLjtKmRzk4aLcba7647HbDIpqol+69td+sRLyrUf3RI5nMjxbhojwRDCpNlA6SPJ0StzUoeJS5OI0c1P1dZlgNdhv2LsMYzbZ6itfNfqx1lXBcuweA+TT1cIRM276EVRWUe9GUDxm0prFzt6N6lqmHuidAhMAVi8eFy+cO8JX9puXvQ5ORRvtnnUlo8auJ8bGI69CjG5IrM2s5uZpQXW3NBwh5aGB7hiDYiXuzQyueNHBObn0D7u4rijtTjnnEWAdW9kTzn0JmjzKsexzRQ0o/zR97II7XbJvqrb5ehoQggh5P2v6z8S/Ud1v3o+ljGTCHN0d/Rbhwg0vW/C6v52ywLh9FGpZuHzfWZpcLT0maQLxxgUaj5bGFNYX/pNc09+RnvHrsoa5FW7Rp9S93I8l4r8NQU6qpanLBtl8us6mbUENxb1/KGXcD/EwdhFLBJhT5V01xlSs668TFyqHuHLasfvb9uGognBsVG1FqfL0Q7FkUcl3dMFPrYDRKZdSuznjJJtKmfCk76ung+DlQhV88htdKwO+x0spodH7525J+CYF3NUlPPc127p64gT2rORWSHas/cA2e0rgEPsFlsIAjQR2T6IYQiRiQEQ77lBIxDx6LmYPjCl3rznJ3W7Jjd8cnMN4X4jgJQ5YocBrtgzqDp4offuRSk0Fs2iV1sQ42lHI7dDRB0m8CUZq83o442eKg2UZ3nGxLPN5vD81HnLGK04y6nJnAUwbmocx/qmbu04te3YjR17MO7WfWwJwk2kjTu8rqG5+6Ytmp4tpgzkwxfXKJ4Fh7ik/5IKGOsTQgj5Csb6M5TSpjKlDidPmL1ACNcxhUr3KqbNDrYaiCx1xMsmSxFBN0kzEId7SwVC2W9wm2beUZ0LX5f0ESoDNWuQV83Oz7MCrnc2HvlDrSA20aUmetlKeyjxZlAoEemJqogunZ12s5QNYEwo3od9HQT0j53ywRW+nH4VgSyh0pIgZSgJ0QjWZeRa7qrNh91KNDxYd4GUn6R2xz0HN60nOA2FprH6lfvQrHCLyIPfZtkYQ/y1x7siMYJKooMko7319l6aceN8x5DmlJBJ7imIpBmUj80Ma+FVv2nL3Z4MSaXvKRaGuxTKIGGzfSADZstL8XmMacTLozH/9uysOlfmdrv13nvvr169ih0hbbIkfmPSq7uFMqxOZihq+PFXKLPbVDdV3WSrmqjY8poyIQDisgvMDHPgQPU1yvc9fhocJwTPVHNG9hmp69E3E8Vbc/10mlOckb740mb/dHYPh/Xntm0yVFWGMUFPsAEt5wNkptt7d4ebtwbVdusA6/qEEEK+orF+TPaR2I+f8coYQLWY34eeQUZnZBjTDWU1ql81jg53JSyWRQQ/NbhTRuyl+Ff1MDXerTN0zkNql8C3xmFVnlTD5ceq+1XvUeclnUvI9cXrItRZP+Pn6fg59BLxsiYydg+mDONUwsQjLp+1wH8+hjp09uA7fnQS9GxhRtWWhCJ+aOinnke06ZiB1RzpKQmDOaBWXQ6PiWWRBh3Lt8vvGGwRgC1bIvsKzB8ey9GXpfEYYVvD1mjQrV0ZOdd2eC/2IhwaCeo++WuGy4cb6XhHLdPTwtpyztnFaa7CsmLLW9zf34eApxbX980lFzPPOVXmVVyU4Tjk7Aa7uh4djS/NTLTVh0sAScm+oFsUCZZrVN+oZqS4sqxd5Go+zTFL/rM47ew3z+g1mkc+f1MbBO2GnrL78Xk1/UdjBePRmKZYmJV+aHX9J4QQQr46sX7GRQ+OzR1mt+aHMjDMm2bJruzOz6K+hm1ImpbAz9/BqynhWoSOoKeP5rqMxbqZW68h9TFVwFC8YMqUzWJOV5psjk5j6UMzoyNAbS1q6hYVyTgtL3FhlJ5HyGJmfREc3/ptWHmM+OAYq1Vlziz3LnVZbSLYfcHD+2dRV8NFDt2ZwyBIRqdsmTtbw9Cl3TOqzqmROIXCS66ymOTk+ruhRzNlTneNLKVn5yXCZV6g1d5mDwrHnNTDBFkVT399V9G0Sik55aURfhTC3Xy3fcQ+GyFmwV7GyjVItWwTl71u7UMXNLpAzbKdVGAOja5zpJNmTIGKXQyrOqijUG02pabKpt864DkZOoY0x+7JHk87BLWTBKdmlZuFlc12dyci2ntvqlGjjlWLDbdh4rRPyPLs2va5+xF5WpHGTTvRWAsdKZ2a2c3sztTD7qr3W7hF7TV/HyqccMV1gYSdlLiEOi2UMio6OiQwnp10vxmdxOugq7m2u0VmfPh49sSbQ1RV9hnJJrtBKgD3jmGFVLbU1NwVUORy+Sj2z9PpuDOY9JvEAGpCCCHkKxTra1N36dbvxCGizaMt0GtVcvShYohPIBpTqKRF0cuiU9OXMtthlM9S/47JVm7Ws7baNkeVfe8Vfdkt+Y66/9xrb/tPVOcufnz1p6VfmL0gVd0RSHi+nwjEfKr/h3Qm54wCONRcZ5E+9yEACLTpjGuXJt1ahowzrZVXlDZW8Wpbnh2uQ7M0a6PTnUYc0CYR6ox9gHXXotZQZ0jWRudi9Iku2wKRnLQYU+C7daamYbylHaZD0aYWojVV8SiWZ/YiPn0YDwKVtl8vc488KnX/Zq34EXlGwVJlGynYMjMzlaYqYmkGv6cHfiFnqilH7x2qYcySkirxpg21hGyu2uad1s0UOsQlIcESh5l7DI+deVyMfBpdAS6qI6HNZnSzTIOGwP6oB3NbRu3WzK2609zdbQBURaSJuUAwBpxFlVtzl87njS3ZVYC6EVFye2C/6hYZaaSU4gYRbS1yIJlDJCCGslegssncXsu2gdbuTLqoQsNz02NkWDz7467GEE0JxhwGP2b4yzy72PAZhk4yzk+AOQgZh92SEByGXmuOznVE974LtLXcB0EaQMWHnuhd9/vNwzBL+XVCCCHkqxTr94dbdxfZbiYCvd3eiLdprR2+4rfeAbSm0rb81u0WLjrdQnuNxXuklt8e63at82LTKv6oLVFtY7KSjErf0UjEHKLY/XuajJB3xtwzPVg0vqNG6Aq5dXM3UQlT9ehcLOfSz6NY+8Nt27Zu+whbO0plqpypNvUeHY32ynpEdEMMUyUrh7QB0JnmRFg4PFL2xayGP8VMfeQK7r3f9LRQ9QqKiNd22zyS+H3bNIN1x8128x+59SmLT8XznMS0TL0t0dt6h3jpnoxitBzFHtg7tUUVGu2mR9nVstcxtwLu7+/DyzJWSbWhDk46DIc2OESlbiiZdaQC3rA790eTQqr/5/02hkYdNl5Cq1Z1U/Mgl3/+2BxinORww3mzi4rdeoTIIayq+zZzKfQ0Ibi8XernIgGy3oHsKomkQrV5N8Po3nZk945qaxpX/EHrnmHsgt3HMffekZfjhjRCnUacBz2Plwxnzl5YJILT0QjHpvw5jtp612GKimwo8CVtUNHDR5YAhg5IXRN3GHrv290H9/awbDASQggh73WsLyKvX//3p5/9529+9Lt2s6ZRuPLZxenuTTcf3ZrDYkWOkgxbdOEoXaFPvHWt18bL7pM1zWIzHSKGDL11aYSdruqq07NmUaJXM/5DzyIgItvWhn2QqiosxeZTTzHjsxAY6DjmOnpzcTPMZGAYetZ9iRqRj6i1OvrHoc4qL2ZtsgwWmLXS5jmI1M/7J7UFduYP6QAjCMugGV+eO4zDiX9vtMjOy5wwFYGgqIa759wuiNi8DBHLbo+aRcyIbcwX86OPisNlzn4KmYeojgEICPMfsyixhsuMXeSTmnL8PrLH6OfdtrsZ6m26ja2gMF2RMs8MwxDGl1soG3mP0n8zM1m3s8qxtFErR9MGtyV1rL3IqS+ysVFWE+Zpa1/62svGhQlGDdtdRy9I3UyLSWTZJWwGbScXXRm92Nkma25mt3gIys4DoAJAVBq891u4f+b0Yuw7EghtTrduNpu4Zz4TBqkzH65jjOcTtG1bbSWv17q2glR5z77y4XslgvTH39OAuqrL+gv2Z2+kx/1u297ev22v/D8+/ffzw04IIYS8v7E+DA+3N5/85F9/+7d+p1sTNHOvdej8AvasbnkJsHFwu89GQKTDyArGMQAAChlJREFUnp/VxvOLvIa/e+Xy2H5XX3zqiW/9NsTEUefDlNnP8jaOcvn6QxTjxRG1jJONv4pWPUxF0giScDzUocypoUmp0E8Bg/SsjoeZI8LcKJQhY4CrLJshS9QydwMWSX3vfUwNajNJ2Oehjp7jxd4xw2MJ834xQ8hLZhPqchb18Eb+sNdB4Yc4XjBzkmy4lWOXdt1dyasgoekWy5fCg/V49Tb0P+eG1xA1qcOsT/XO5eSHxTweq6IM0/ilrr+4GFLSU6+4h4c9ioN7MQVyiaGrx3c3Fz34bMpVE0Ldceq9xzy0kcuFBWQ9Zqhuyw2pKX0BzATw3n3X0mTjsu0XdE7L8hyom13XHdM9c/WVmu/V6/0vxSJzTklb5nJgTH2LwcmxXRKt56pbyVtk7AuJ94foWsZRO3fZQL9kTcuIgHobqAMe47Owj5+br9L70ns7lkJut4e7D9oHr/Rnn/+EXyeEEEK+SrH+tm2325u/+pu/+Pzzz/7sT/7c/S669zJi130cbBpWjC/dqkgZTiBYirg1cLwM9eoOgMuhtzUK57M0Hr/WXWyG4ipIBbbOqAiQpuqADqv+GoVUI5os7/URuAskbPkA2G43NNIIX0b2nLOIau7p7tu2l439WIjdJeMlaqnNtSjSjvkuYychj01HIyvSBXw3D/HRKhrvNV3J45Vba3az5eczlJyX4OYWWxnVQlFUI7ZNM/geqcLQx0NiTGn6tw7HyXE1dgum+aYu5nJsLZCW/QkjsJ1Lfch2poIG5ibRU3EO/morcOxmlG0fFdHpZLq1Bvc+Uiw5SkpyBDI0djIMLtAYemXAJgo3bc3NRtA8d7dSxlNtZ8ZejceeTG0tmL5A8U9y2PBZYXVsgBERyAZg07brpmScKdInVPfHts/0AznuN94o8saQ7si4zXxREC019XgGpxHQ9GA1z7largZ3kfbmzZt/+9GPX79+/cd/9PFHH30U0/Aku2mx7EHVQv7SWlC7d5a5Wsu+Fs7OQsV5tjZFzIMfuyflIwvaVGD9O3//t9/5x28v09AIIYSQ9zrWN39Qvfv5/du//vZffu8H3/vmN7/1e7/x+6sIAY+OlxpWd+vXaj9+9QKji7NElH40dzesX5zVrHMa2lSdD4rcdj/Y8zmWWr6ZYRl0H+OFrt76aZYZT3dHs51loXwKk09/VWnj7HZL8sWn3yyVElfCocuXtSKCn4FsDaQA3EbjQbmmz99VM52IwGumQPsw3RKqjhjxdjwSqXeXu5v66d499Hmv996pC7yKNB5bZwDtqsnyPAXieHOdnFhdV6P3pofuCOzXPefmHu1Nn7hnXnJDzp/reZzF8Z9kyvX0+566O3CyAX02wL3YXRl2RPf39z/85J+///3v/9cXP/z4449nSp9pZF3/85ucfjRdwWr6cfgXen19662L41bPxQMOd9x+8KMf/sP3vvvTn/1UNxX4Cz8iCCGEkP/rWH/XgO9aiJbxpNgnn/z4s88+ffXqbvkmu/reLZvfxYVk/5qcAdz87/o74scX8fPb+G6gMRz99OCtPutwTwZJjsN4WpxioIsQannZUzIw5vamygeAQp8LpC6iifP7HsQJu0Z7nJ35qcn1uQAOvr61Y6lfXl7hlzAXyusQVuRVk/o7cnGBHMAxIm/Yr3hugOAi4nzsdhurVgq0+b/6bOhYL/TleFQ/XWGxcn+GIrwmL7vGbF8Ev7jNT0Hq8Wgvbr/Tccop1sfSMLP3WD+aP2SXc8r1yzL+YtSs4+Hh4a29/e6/fPpPP/47tyEWkuF+g9IS8JJX9nQyvV6lRz64cqIZJI249qs31zRf0N0VCsfrN68fHu61QaSrKOv6hBBC3tNYfxlVG9LYUB20JoA/3L54c/+FvCAafvYr9SW/cxBdvNOJnd7oeffrU+ArzwY056ion7cCfI1CvuwyPrGSuyDhl3E3yDtdwXfiFMVKW8LcJUSTU0Dtp2nET6/z5Sg0vOwEn94KuFoluwyX91fz6Qk531AvAtZ3vpRTtXKWrJzTqndak/pGLznUi2tUWlwyf7vvP3/zxdEK9rB1oF+man45D/uJo33sXJYZbfmk2wPEVJs00eNA7nM3MCGEEPIrjvXP81PdQy7SZ8ee4oO9oJ4V6+ciVF1jdT1FbCZ2DOkkh+lkkCHLL+BSMHB82StZwlOx4JjDiosj+ZIx+FlkIKdjw8FS82L34/wi3Zf0wDVjxzQMMcHTa3IV2qzqITF5NkN6iYv4s6GVyfprvry16EkXo+cA9Ilye7RSi5RI8RTMich5lU6XIz3v6220nOBFgmerhsrqLXjo052PxkkIdCEha8/FrLa8royNJpmPBtrxH5g/F/CLPapxry/+3MNyflpamP8omoQTq/umW/w5/ft1H2bngH6p9Gce27JxcfGL+06SnNODfYbX/rOmrUs02eczXiYcFBsxQggh5H2I9SN6vj08vH37dnQoondMaY87BPeLIuLZb/gLDY/IM79zEp9cKRnkFJ3IIz9/PCqfMaI8Vud7lxL2+QDUnxVDP3+0sirrcSp7v8vxn/RRcnEg8qWX4Nn7xJ/dMJjyovFj20UZKbfIdM6fPlc//FdOf4Zc3BKnV6hJhb/zJspUv8jl+b/Ltsrl0R4O2A/psYicctr1jS4L8OdTKYosebdHIyUzEVtrjtmGLRfosPJXSd3lI/WIeidf6moLRarG7CSZu1DywNKmYH5IHoyzWNonhBDyHsX6Ye7x6sMPv/71r3/ta1+LcUgiOr4U5ZGQ9JEQfwYW569aXUvyq8QF7y4TeapB8Lki95XAw1/UiPrk8WSU+uQbvWRhn18l8y/bFPjsUr+k4fLdWErLAMLVsS59PTgRgfflqF60budC/jnIe3ahjltAL1rns+Lo1AZ9koz9kkPDsfkmz+SWvobEl3r9x9bkpQtyeRuohrsOTjqZfRbYl8+/fynHdt73OzkTwHtXFZNwSbrB7+aJ3N/ff/jhh/yCIYQQ8itHFsc6rgghhPziiVZ1CCWEEEJ+9bE+IYQQQggh5NcJlp0IIYQQQghhrE8IIYQQQghhrE8IIYQQQghhrE8IIYQQQghhrE8IIYQQQghhrE8IIYQQQghjfUIIIYQQQghjfUIIIYQQQghjfUIIIYQQQghjfUIIIYQQQghjfUIIIYQQQghjfUIIIYQQQhjrE0IIIYQQQhjrE0IIIYQQQhjrE0IIIYQQQhjrE0IIIYQQQhjrE0IIIYQQQhjrE0IIIYQQwlifEEIIIYQQwlifEEIIIYQQwlifEEIIIYQQwlifEEIIIYQQwlifEEIIIYQQwlifEEIIIYQQxvqEEEIIIYQQxvqEEEIIIYQQxvqEEEIIIYQQxvqEEEIIIYQQxvqEEEIIIYQQxvqEEEIIIYQw1ieEEEIIIYQw1ieEEEIIIYQw1ieEEEIIIYT8b7NxCQgh5P853/iDP+QiEELIryX/A7htws2OGJVFAAAAAElFTkSuQmCC"/>
          <p:cNvSpPr>
            <a:spLocks noChangeAspect="1" noChangeArrowheads="1"/>
          </p:cNvSpPr>
          <p:nvPr/>
        </p:nvSpPr>
        <p:spPr bwMode="auto">
          <a:xfrm>
            <a:off x="141120" y="-131054"/>
            <a:ext cx="276480" cy="27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cs-CZ" altLang="cs-CZ"/>
          </a:p>
        </p:txBody>
      </p:sp>
      <p:sp>
        <p:nvSpPr>
          <p:cNvPr id="29699" name="AutoShape 6" descr="data:image/png;base64,iVBORw0KGgoAAAANSUhEUgAAA/kAAAVDCAIAAAAapn1yAAAACXBIWXMAABYlAAAWJQFJUiTwAAAgAElEQVR42uzdd3xUVf7/8dsmPdSQUENvUpWOhKYUEQsrqIiCNEFBXV3RB+66sPzctfJV18KuBewd7PQm0jEgK8XQEaSXEEMymbnl98dnc/Y64C5iDMnk9fyDRzKZTDL33iHvc+ZzPkf3PE8rqTzP03VdPnZd1zAMDQBKPNd1dV1X/30BAHCh6CU560vcd13XNE1N08LhcCAQOPMOkU/pp39fz+UJ/s8/ycX2ICX6WinNB/bMB7lQp4Pf5AJekMVzlDzPk4kJmaFwHEf+BwMAgKz/E/KXUn7D999//1//+peu/+QX9k/8A0AJYRiG67pxcXF9+vRp164d/00BAC4Uq+T/vdR1/fTp0xMnTszOzq5UqZLjOBL3I3I/AJQEuq6HQqG4uLh9+/YdP368Xbt2HBMAAFn/LGReX+K+53n333//kCFDXNd1XVcrfG+duF8WktN/vwPXAEoUz/NiYmIcx+nfv7/8ZwUAAFn/LKSAR0W9tLS0WrVqqWzH2+IASmbWlw9M0yTrAwDI+uf6t1P91STlAyix1H9QapEuAAAXCn+HAAAAALI+AAAAALI+AAAAALI+AAAAALI+AAAAgKjJ+nTdAQAAAKIz6wMAAAAg6wMAAAAg6wMAAABkfQAAAABkfQAAAABRl/U9nzM/1TTNdV35V91BfWzb9lkfkyY8iDLyipArXz6QGx3HUS8QjhIAAChxWV+iuaR213V1Xfc8T4V1z/MMw3AcxzAMFWgMw5C4Y1mWGhIAUUzXdXlRyL/yctA0zTRNecmoWwAAAH4lq6geSML95s2bN2/enJSU1L179/j4eF3XVejXNG358uW7d+/u1KlTvXr1JOVv27Ztw4YNaWlp7dq1S0hI4HygLJAxsLw0ZIKffA8AAH4LRZYwDMP4+uuvO3Xq9Nlnnz3xxBP33ntvOBxW85ee57366qvjxo3LysoaMGDAoUOHNE1bs2ZNhw4d5s+fP2LEiF69ep08eZLzgagnEV9eMq7rGoZhmqa8uyW38wYXAAAoWVlf0snMmTN///vfT58+/fnnn3/jjTe2bdumFVbpHDp0aMKECX/84x8ffvjhHj16vPPOO57nrVmzZtCgQdOmTXv77bf37dv33XffcT4Q/S85wzh16lR+fn4wGAwGgzk5OXl5eeFwWL6qKnwAAABKStaXmftvvvlm3LhxpmledNFFV111VWZmpowBdF1PSkp66623+vXrFw6HExMTpWIhJiamQoUKJ0+eDAQC5cuXl9lN/7pe/0BCY50uosLSpUvbtGnTuHHjhg0bNmnSpEWLFvXr1//iiy9kVByxut0/nP65+f4z73/We/pvVMt/z/pCAwAAUaNo6vVV/XFycrJEli5duhQUFOi6Hg6HA4FAuXLl+vTp8+2339599925ubmrV6/WdX3QoEEdO3acMWPGsWPH/vCHP7Rt21aW9uq6bpqm//Hj4+NlXS8nDKVdOBw+ePBgQUGB/8aCgoKIhezqUzVglowury/1Jf/7AGoNwFlHxepG/4NE3MjZAQCArK+dNUaoACFpw7bt2NhYz/Msy5Ivua5brVq1hx56aPny5b/73e9effXVadOm9e7de8iQIT/88MMjjzwyb968K664wjRNx3Hmzp07ffp0x3HkHQPXdQ8dOkQWQZS86iwrGAzKG1maptm2LZe6eqX4e1ipl4BhGGqZ+5kjAfkueY34hw1nDsvV60jle7n/f/kuAABQprO+pmmGYYTDYdu2JT1s2LCha9euKpocOHBg7969bdq06dGjR3p6+mOPPbZ48eItW7Y8+eST1apV8zxv165dq1at6tu3r67rlmXt2bPn+++/tyzLtm3TNG3bJoggOvjDuiqbsSwrFAq99957qampgUDAsqz09PQqVarExcVJL07/5L3208l++VhG2hFj77MOy9WPVj1weWUBAEDW/28kWDRq1Ohf//pXRkbG6dOnFy5ceOONN6rAsX79+ptvvnnlypVNmzbNzs5OSEho2rRpKBTav39/jRo1PM/bsWNHnTp1JK84jjN27NghQ4aoMJSdnZ2RkUEiQRTwp23/KygmJqZly5a7du368ccfbdtevHixpPDU1NSqVatWrVrVMIyqVavWqlXLPw2vxsC2batNKtQEv192dvbq1aulOk6CfkFBQaNGjRo0aCAlQ7xvBgAAWf9n44vrujfeeOOECRPatGmTnZ195ZVXZmRk5OXl3Xrrrffff3/v3r0feOCBBx54oFOnTmvXrv3nP//ZpEmTESNGPPjgg61atTpy5MjRo0fvv/9+SSpS25CUlKRyjGma1OsjOhiGIe9T+feKlrTdsmXLFi1aSIIPBoO2bbuum5eXd+DAAdu28/Pzt2zZkpmZadu2PEJycrJlWQkJCYZhxMXFyWCgSpUq0scz4udu2rRp4MCB8kPlBatp2gMPPDB58mS1LJjhNAAAZP2fTTDdunWbM2fO1q1bk5OTW7RoIWlm6tSpKSkpMTExEydO3LNnz86dO0eNGpWamqpp2pVXXtm1a9dvvvkmLS2tQYMG/mlFf6Wy2m+IIILSyF8Wr2la5cqVP/roI61wJl7X9VAo1KZNG3W1C7W1XIUKFapXr37mw0oRv6Zp+/fv37t3b15e3rFjxzIzM48fPx4Ohy3LSk1NlW+sVatW8+bNPc8rKCiQoh2pjnNdN2KxLwAAIOv/LM/zKlSo0LlzZ7VC17KsWrVqSYjxPK927dq1a9f2twhMSkrq0qWLP9ZzShBNpDZG7ZP15Zdf7t+/f/DgwVJmo9rmROyldS4vBHkEXdflZSXf6DiOhPjc3Nzs7GzphZWTk7N7925/lx7pdhXR24eTBQAAWf9nY4c/tfiXEqoCYv9qQv/diPiIYrquO44jZWlHjx7dtm3b6NGj1bpYf6XN/2yh81+otw4sy5I5+9TUVHn3TP2U/fv3qwGGGmbIYnq5jxpsAACAqFFkq/FUBY6/LaDcHpHsVehXRcPnHXGAEs7zPInaoVDopZde6t69uwrcqudmxKj4l6Z8taxWxhXS6FbdQf0UyfT+16b6HeQ35AUIAED0KbK9tCIiuwoTah5R+2kv8DOrhIn7iD6Svw3DmDlz5pVXXtmwYUPtp2UzMtz1V++cywvBP2D2732rXmhnbpUVFxd38cUXyy+jBglVq1bdvXt37dq1z1zLCwAAyPqRsUaVAfg3ADqzy4d6E8C/YRAnA9FHZs1fe+211NTU1q1bn9kLP2If3F/0yBEDg4hBQsTHl1xyyfLly1VfTrkxEAi8//77S5YsGTZsmP/dAAAAEB2KpoZHzSCqWgL5V6UHtY4wYleg/7mPD2MAlLpwrxXOrMsH8+bN27Zt2+WXX+5P8/7XQsQ+Wee+MPfMQP9zH6vePjExMbGFYmJiXNe9+uqrDx48+Mwzz5w+fVrt4+t/CgAAoKxnfQBnTfwrVqw4ceLExIkT/cVsJYQsyY2NjZ04cWLfvn3ffvvtvXv3uq5rWZZU9jPSBgCArA/gP1RzG8/z9u3bl5mZOXjw4KSkJO2npTslgWma4XBYfqtmzZpde+21L7/88jfffKMV7l7H2QQAgKwP4D+kK47neYsWLXr//fdvvvlm/40l6ld1XTcQCMhEvuu6KSkpDz300Pbt22fPnn3s2DEKeAAAIOsDOEvWX7Vq1Y4dO+69996UlBS5vQSuQY/oi6VpWkxMzA033JCUlPTggw/u2LGDswkAAFkfgO8VZRiO4yxbtuzWW29VG9OqhjklrYYnIvTLb9i1a9exY8d+9tlnjuNwQgEAKNXosgecP//WVJLsf/zxx1deeaVXr17x8fHSOz+iOVVJewq6rkeEftd1L7744goVKvz973/v0aNHy5YtI/bBUH1CS9pqYwAAEIG/00ARxGWtsL397Nmze/fufckll5TGHKz71K1b984771y7du3ChQv9YxU1dFH79QIAALI+EM1ZX9f1goKCt99+u0KFCk2aNNFK59YQsv+dVrirrmVZN910U25u7iuvvLJr1y6tsOm+67qqMIklvAAAkPWBaE75tm17njd16tS8vLy+fftKSYx/G+lS9HS0wiodwzBCoVBSUtI111wzYsSId955Z+fOnZ7n2bYt4wF5H4Me/AAAkPWB6CST3JZlrV+/PiUlZfjw4SoEl7qgr2ma4ziqSsdxnJiYGHkuhmEMHDjw2Wef3bt3byAQ8Kd8yf0AAICsD0RDuI/4wDCMrKysrKysUaNGqRn9Ujrn7V+kq56L7PjbuHHjhx56aNmyZStXrpT+PFLAw7w+AABkfSDa4r7KuHv37n3qqaf69etnWf/palV6i1si+gXJk5XGOykpKUOGDNm1a9ekSZOOHz/ur9RXVT2U7wMAUKLQcxP4ZSnf/0FeXt5XX301ZcqUChUqRIwBokNEt03LsiTuz549u3Xr1i1atNA0zXEcfxdOZvpLowZ16nIQAICsD5Rp/o7ynuedOHHiiSeeGDFiRJUqVfzbZkXl8EYt2/U8r169etWrV3/00Uc/+eSTCRMmxMXFqXoegn4ptWPPbg4CAEQlaniAcyUT2LZtS6yfOnVqvXr1GjZs6DiOf9us6BvhRHyq63psbOyf//znSpUqff7552pFLzU8AACQ9YHSyjRNmdf3PG/WrFn9+vUbOXKkpmmWZcl6XFm0GmVB31+5JEFfvX1xxx13VKpU6aWXXjpy5IjcyLw+AABkfaA08S88lcbzc+bMqVSpUpcuXUzTVItZdV1XfWyiLO5HLNg1DEOerK7rPXv2/N3vfvfGG2/k5eWptjxqgv+CT/OfucTC/4vRMBQAQNYHyi5pn6+qU2RK+8svv5wzZ07btm2pV5G4nJqa2qVLlylTphw8eFC9uSE778oRu1D5XvjfbJE3H+RXsm07KmuuAADwY20u8N/41+O6rrt+/fpvvvlm4sSJ5cuXJ+trmibd99u3b1+pUqWlS5cmJSVdffXVqsjnAi5Wdl03JycnFAqptdTyQYUKFeQD0zTZHwAAQNYHyig1LS1xVtf106dPb9y48e6771Z1ICRFydDSnKdhw4YLFiz4+9//Pnr06Pj4+AvSmUedFNu2Bw0atH37dpnF13XdcZzk5OT58+fXqlVL3rGJyporAADI+sD/puu6bdtq+9i9e/e+/fbbw4cP1zRNBgAEfRWvZZ/dcDjcs2fPlJSUN998s0+fPjVr1lRbCBfnL6OS/ZEjR/bu3SsrqmXYFh8f77qufMq8PgCArA+U6QhrWZYq2Z81a9bdd98dHx8fDocDgYAq7GFEJCMiifuGYVx88cU1a9Z87rnnmjZtesMNNxRbmJbgLm8yaD9dUiwDNvUbqm5CnEEAQNTjTx3wn7Co+XrI+NtNzp07t1mzZomJiYZhBAIBLUpb6Z/nhIFlSXpWxyQlJWX8+PFbt25dsWKF9tPWN2ce8DOPvPC3PzrrAt8zvysYDJ44ceLYsWPff/+9qiCK6Bmq5vKZ0QcAlIk/0xwCICJ6SiKUSvScnJx33323fPny1157LYfoXEiFTEpKyp///OfZs2cvWbLEdd2DBw/6k3fNmjW7du2q+UpuVL8j9YHK5WpJQE5OTm5urud5p0+fzs7Ozs/PD4fD+fn5oVBItjkzDEPWTFevXr1KlSoRJ1f9Av6xHIkfAEDWB8pQ3FcRUFLg7NmzmzRp0qVLFybyz5E6UIZh9O/fPxgMXnbZZatWrfJPsV977bXdunVTR9vf2FS+XaJ8bm7uvn37Dh06dODAgaSkpBMnTiQlJcXGxqamplavXr1q1aoxMTFpaWmJiYn+75WHzcvLC4VCmqbJtr5ye15enla43II2SgAAsj5QhvjLuKUp+4IFC8qVK9elSxfmgH8RFaalhVFcXJyu67L4QVbNypHcv3//wYMHHcfJzc3VNC0nJ0fyt2maCQkJpmkGAoGkpKTOnTsnJiZqmpaUlBQfH6/5yqvUUEHN2atzFBMTM2XKlBMnTsjvIP9allWpUiWGbQAAsj5QpqOqaZpr1qw5ePDgrbfeesFbxZc6/nitnbE9rayR1TRt7969P/zwQ7NmzVq2bGmapmVZMh6Q+G5Zlrp/xClQbwioH6cVbnwmQwX59uuuu+7MEZo8SMQjAABA1gfKBDVDvGzZsvHjx6tm7Sp64n9S5TSSvCO67MvUvud5l156qT/E+5fMWpalblTf6y/ROXOJrRpCyD39Bfr++6tfjD48AACyfokIDZwk/EaXllTs+KOhTCrv3bv3448/7tOnT2xsrFyBqv6E4/ZLB05qHl3ztdbRfHU4/oGB+i7t5zsd/VwXnbM+yM/dv/g3+QIA4IJgWgtlN4ZK1lRBX5LoiRMnpk2bduWVV7Zs2VLiIy0af81A3bIsx3FMH2mYowpyztpPEwAAFAnKElB2k6jU5aspZ13Xc3NzZ86ceeedd9asWTPiPSXm9X/ROEp9YFnW9OnTc3Jy1MDJdd3y5cursRb71wIAQNYHij6PmqYpe75KRUc4HH744YcHDx5crVo1jYn8Ikr8hmHUr19f8xVNqbJ7jfdMAAAg6wO/hcOHD584cUL2YAqFQoFAoKCgoG/fvi1atDBNMxQKxcTE+OebyaO/xplLY8/c0ZajBABAmcv6hAD8Rt5+++1JkyapNvCapsXHx8+bN096uQQCAf9FSNz/la9f/6Hzd93hwAIAUKazvkQxy7JkPR8nDEXFtu3c3FxpsKNpmuM4juMUFBScWVtCEj1vZz10/ql9DhEAAGU66+/atWv69OnBYPDEiRO2bXPCUFRc11VbrvrTJwEUAACQ9YuD53mffPLJwoULbdsuKCgghKEIqfJxlfjVVRdxHwAAgFKqpFfF/P73v1+1atXKlSurV69ODQ+K8tI3DK2wdlxt6qQxtQ8AAKJIiZ7XV9sbhUIhqbjghKEIs35ycrJ/ABkfH6/21SLuAwAAsn5xBDL5gKCPX0k6u6uJ/DFjxtxyyy22bUuj/XA4bFlWuXLlOFAAAICsD5Qy/gJ9wzASEhL279/fuHFj/wa6ch+abAIAgOhABTzKBH9Fvnywe/fu+fPnB4NBzbevk79kn6APAADI+kAp4N+lVTL95s2br7vuuri4OE3TDMMg3wMAALI+UCpJfY4s9dY0LRgM5ufnV69e3XEcz/Mcx9F8c/8sDgEAAGR9oNSQCXvTNCXNL168uF69euoWf7G+Rpk+AAAg6wOlLu6r+fvMzMy6detqhf31/fmeoA8AAMj6QGki+zNIE54NGza0atWqYsWK0oVT7kDdDgAAIOsDpfNCNwytcHe2bdu29e/fX9d1uZGUDwAAohX99VEmSKB3XffEiRMJCQmqcF8r7LjPIQIAANGHeX2UCWojrTfeeKN169aqRl96caqqfQAAALI+UCpt3749Ly+vatWqKv1LF07TNFU7TgAAALI+UHKdWZPjum44HP7000/79u0bGxurkr3soqUVFvQDAABEE+r1EYVUQY6/a/7WrVtTUlLatm2r0VgTAACUDcxlokyEfsMw9u7de/nll2uF/Tc5OAAAgKwPlFb+QB8KhXJzc2vUqMEyXAAAUHZQw4Oo5a/k+eqrr+rVqyebZzGpD0RoUKcuBwEAyPpAqSGBXvbKPXXq1Nq1a++66y5m9IGz2rFnNwcBAMj6QKmhOuhrmvbtt9927949MTEx4qsAAADRjXp9RCfZIUvTNMdxDh8+3KpVK8/z1GQ/xwcAAJD1gdJK9sR1HCcnJ8c0zYSEBEn50oWTuA8AAMj6QCnmuq5pmm+88UbTpk0l/auds6jhAQAAZH2gVJJpe8MwVqxYoWla/fr1VUkPM/oAAICsD5R6p0+fnj9//g033GCapkzqa4W1PRwcAABA1gdKJUnz+/btS09PT0tLI9wDAICyiZ6biEKyBve777679tprKdoBAABlFvP6iM6s7zhOfn5+xYoVmdQHAABkfSB66Lr+3nvvtWzZUmMxLgAAIOsD0eTo0aPfffdd48aNDcOQ9jsAAABkfaC0Upnedd1t27Zdc801hmHYtm2aJgcHAACQ9YFSSe2Gqzro79+/v3nz5rquW5alsXMWAAAoq+jDg2jgT/MHDhwoV65cbGysulFGAhwlAABQ1jCvj6gK+q7rLl26tFatWrJzlsr6HCUAAEDWB0ofz/Nc15VKnszMzIMHDzZq1EjyvXyJSX0AAEDWB0rtdWwY0lP/008/vemmm2JiYiTf67ouX+IQAQCAMqjI6vUdx5GqCV3X1VpJ9VX5WEUuuY//SzL56v8WaqzxS33zzTcdOnSoUaOG/9KSkQAHBwAAlEFFk4Fc15XOhirES3B3HCci1sswQN1BfVXSmH/+laCPc6Sm8Hfu3NmvXz8uHgAAgKLM+pLUHcfJzs7+6quvNm7cKAMAy7Jc1zUMw3EcTdO2b9++bNmyY8eOyafSIXH16tWrV68Oh8Mq+lNxgV9KrhnTNJnCBwAAUIqmhkdKpVetWnX//fd37Njx1KlT4XD4hRdeSEpKkvjuOM5jjz22du3adu3aPfnkk//3f//XoEGDnTt33n777S1btjxy5MjOnTtfeumlZs2aqZl+anjwi8ycObNhw4Zy2XDxAAAAFFnWl02LXnvttccffzwjIyM/P79BgwbLly+/4oorZF7/wIEDCxYseP7555s2bfr888//85//fPLJJ2fMmHH11VePHz/eMIw///nPu3btuuiii1TVPlkN527z5s0bN268+uqrpXKMvXIBAAC0Ilyb63nezp07W7Zs6XleXFzcTTfddODAAa2wRr9WrVqfffaZ67orV65cs2bNjTfeKNXVnTt3/stf/uJ53mWXXXbppZf6i/s134peaaVC+of/elPXQ0FBwaeffjpo0CDZJZcyHgAAAFFkqch13YSEhLi4OMnrdevWDYVC6qumaSYkJKxfv3748OEbN25s0KCBpmnZ2dkPPvhgenp6OBzu06fPl19+qeu6NORxXff06dM//vij/Hvy5Ek6JyIi6Mt6D03Tvv3228aNGzdr1swwDLrpAwAAKEU2r2+aZjgcltJ8Xddt205ISLBt27IsWW5rGEb79u0XLVr0wQcfjB49es6cOY7j3Hfffbfccouu699///2KFSsuu+wyiWuzZs2aOnWq4ziyutdxnEOHDpHh8JNxauHw78CBAxkZGaZpyo5aHBkAAIB/56UieRQJWLGxsSdOnJAKiuXLl8fExEjZtOd5e/funTlzpuM4NWvW7Nev38aNG1etWpWcnFyrVi1N0xzH6du3r23b8ji2bQeDwRo1atSpU6datWrp6enp6en+eVxALeB2HKegoCA1NVUm+03TpJUTAABAUWZ9mXFv3rz5M8884zhOVlbW7NmzW7du7Xne2rVrc3JycnJybrrppoULF+q6vnLlyiZNmnTs2LF79+7PPfdcMBjcv3//1KlT69evL+ktJiZm8ODBM2fO/OCDD2bNmvXBBx/MnDkzLS2NBZdQ15u8d6Tr+hdffJGenq4VrgyRG3kLCAAAQCvCnpu6rg8YMKBv375bt249fPjwiBEjmjRpkp2dPWzYsL///e+9evV67rnnJk6cuHjx4oULF0o7ziuvvPLxxx+/8cYbs7KyNE3r1auXWnAplT9qS93Tp08bhmHbNicM6pKzLCsYDG7evLlr167yno9hGCzMBQAAKOKsLwU27du3X7169datW5OSkrp06RIIBMqXL//uu+/WqVPHdd3Ro0dfcskl27dvHzt2bLNmzTzPq1+/fmZm5tq1a8uXL9+sWbPKlSurvbT8U7OGYUgjRWIc/GNLTdO2bNnSuHHjihUr+m+XNq8cJQAAgCJbmyvpqlGjRo0aNVI3mqbZqlUr9WmbNm3atGmjhgeaplWtWvXqq6+OGDZwVvA/x5aapjmOs3379gEDBkTcTtAHAAD4d0TnEKDU8TzPdd1jx44lJCTExMSwEhcAAICsjyih67phGO+9995FF13EJmsAAAA/x+IQoNRxXfeHH344cuRIjRo1ZFKfuA8AAEDWRzSwbfudd94ZMGBAbGwsQR8AAODnUMODUkBaasq/nudt2bKlWrVqss6boA8AAEDWRykmzVgNw5Dq/J07d1599dVqSS5rcwEAAMj6KN1xXzZTy83NNQyjXLlyakafqX0AAACyPko32U05MzOzWrVqMtMvKZ95fQAAALI+SiWJ8rKhcm5u7rJly5o1a6YVFva4rsu8PgAAAFkfpZJEeUn2GzZs6Nu3b1JSkvoSu+QCAAD8sqzvX/VIgQQuLKnVkbW5+/fvb926NRP5AAAA5+Ls/fVZ9YiSQ12E+/btS0lJCQQCHBMAAIBz8bPz+o7jOI7DpD4uONd15f2luXPnpqenc0AAAADOP+tLvjdN0zRNjSYnuODXqGF4nrdq1aqCgoIGDRrIjloAAAA4n6wvtdH+TzlMuLAKCgoWLFgwYMAA0zRZjAsAAHCOzlKvv3PnznXr1p04cULX9cqVK3fo0KF27docKVxAu3fvrlSpUvXq1Rl5AgAA/LKsL8XQu3btWrhw4cyZM3NycqpUqWKaplTtP/roo1WqVBk4cGD37t0bNGigZv3VTkYac/8oOqrrjv+WrKysoUOH+vfPAgAAwDllfU3TPvvss1tvvbVLly6TJ09u27ZtTEyM2pE0GAyuWrXqr3/964MPPjh9+vSrrrpK13XHcajmx2+X9eUak3Idx3EKCgoqVKjAwQEAADifrB8XF/fll182bdrUsiKremJjY3v06NGlS5esrKwDBw7INqUSwuRjZltRhNSlZZqmXGAffvhhq1at/Hs+cLEBAACcU7KSXNWrV6+WLVtalqWClBT2qFh/6NCh2NjYevXq7d+/37ZtCV5q/pXshSIk22bJvP6RI0d27NjRuHFjudg0CsYAAADOmeV5nqrGcV3XMAw1W68S//z58ydPnnzq1KnY2Fjbtjt16vToo49WrFhRhgFkLxQtqRCTqf3t27d36dLFNItBHpQAACAASURBVM1wOBwIBJjUBwAA+AVZXxVG67ou63EjspTneV9++eUHH3wQHx+vaZpt2ytWrFi4cOHAgQNldl/an/9GCYxsV9bIpL6maYFAwHXdAwcOXHvttZ7nyXa5XAwAAADnzlBzqI7jyE1qUl9Fq/z8fNu2k5OTy5UrZxjGgQMH5N0AanhQ5FTZmOd5P/zwQ3x8vFopTtYHAAD4RSy1AjKimaaaUDcM45Zbbnn11Vc9z4uJiQmHw6mpqX379lUl+7/pvD7KGikkkxHm+++/P3DgQI4JAADAeWZ9rXCu1N/lUKgEf/HFF7du3VoqfLTCjXXV2ICUjyKkVuXOnj27cuXKtWrV4pgAAACcZ9a3bduyrO3bt+/du1dillqVq2J9rVq1mjRp4rquRDE18yoiPgV+JdM08/PzN2zYMHbsWI4GAADA+Wd96bM5b9686dOn+6tx1Aeu6w4YMOBPf/qT+lTivlbYCp15fRQhGWRu2bKlS5cuNWvW5IAAAACcf9aXTD9u3Ljx48drPy3Wt21bFuD65/gl3/sn8sn6KJJ8r2rJPM/bsWPHoEGDVIcoDhEAAMD5ZH1d113XfeaZZ3bt2lW1atX27du3atWqYsWKpmlaluW6rr+xpubbK5djh6JN+Vrhfg4HDx5MSEjQNE2uQI4SAADA+fl3c8PRo0dfddVVx48fv+uuu1q2bDlq1KhZs2adOnXKKKQV9uIk6KMIRVxO0tbprbfeatmypdrWjaMEAABw/lnfMIzExMTevXs/+uijCxcufOyxxw4ePDh69OgOHTrcc889q1atsm3btm3HcWRvXY4afjtbt27Ny8tLS0uTK5OsDwAAcP5ZXxXoy9ak1atXHzZs2Oeff7569eoXX3yxWrVqTz755LRp00zTlDIe6cfPgUMRkstP0zTXdTdt2nT99dfHxsZqmibDS44PAADA+bH+HfkL19pK6oqJiWncuHHjxo0zMjL8a3PV7locOBRVyldvGclg8rrrrguFQjIEVRu9caAAAADOP+v/61//+u677yzLks4nEZOp9erVu+SSS7QL1Eqfmd3ozvrDhw/ftGmT2rk5EAh4nvfpp59WrVpVyvc5SgAAAOeZ9SVgrV69+r333vPX5/h31OrTp0/r1q1VGtPos4ki4rru7t27N27cqDK967rJycn5+flcbAAAAL8260uWGj169G233ab5ttA6K8dxKKtAEZJCHVmDqy4q0zQ13s8BAAD41Qwp0F+5cuX+/fsdx1FfUMslVe+d/fv3L1++XGOeFUVNbdqgLjYV/bnYAAAAflXW13V9+/btbdq0uf322/fs2aOdsY/ppk2bbr755g4dOuzatYtDhiKkCnVkka6q5PHvrsVRAgAAOD+WpKshQ4YcOXLkxRdfXLRo0a233lq7du26devqur5nz56dO3e+8sorlmX95S9/ufnmmzWmWlGkZCJfln3bti1Xl5rd5/gAAACcf9aXeVPLsiZMmDBmzJj58+d/8sknq1at2rdvn67rNWrUSE1NffbZZ3v06JGYmKha9BRPCPM8LxwOHz16NBgMuq7LFG8U8J9EXde/++67fv361atXT9rvyB3i4uKSk5Oliox9mgEAAM4/6/uDVLly5QYOHDho0CCJWY7jBAIBrbBkX1blqhuLgeM4kydPnjp1qmVZwWCQsxUdWd8wDCnQnzlzpq7rf/zjH+Vca76Nckn5AAAARZD11WSqFPMsXbp08+bNjuOomCWVFTVq1Gjfvn16erplWf+9V08RMk2zb9++gUAgGAy+9NJLJL8ooDZpfvfddytUqHDZZZfJ5eTvo682eZA7c94BAADOP+tLzJK9SzMzMydMmFCjRo0mTZqEQqGsrKwjR460a9du/fr1KSkpK1asqFu3brFtb+S6bteuXbt27RoKhT744APOVnQIh8PPPffcRRdd1Lt3b8n0tm1blqX53kGiXgsAAODXM/ydTyzLqlSpUqtWrebPn//pp58uWrTo/fffT0tLe+yxx2bPnl2+fPk5c+YU5ySrVA3Zti3F+myhGgXy8/OfeuopXdcvv/xyXdelmMeyLFmMqyK+FPCwkwMAAMCvYamAJbU6X3zxxXPPPdekSRPDMBzH6dat2y233DJnzpzHHntsxIgRGzZskARWbLFbgqAU6/vb/6O0UEU4nuedOHFi3rx5ffr0adWqVURFvlxR/ogvhT3U8AAAAJy3n2Qp0zRt2z527Jj61HGcUCgk5ftq8vVCZS8yX6kjV468LXP8+PE//elPHTt2bN26tbr9rKdYrdDlpAMAAPwalvpIJlNvvPHG22+/fe3atVIlP3v27E8//fS9994bN27crFmznnzySQqpce6k8l7X9f3793/00UcPPvhgjRo1PM8zTVMyPdP2AAAAxZH1pWjnxhtvrFat2pQpU6ZOnWrb9oABA7766qukpKTs7OxJkybdcMMNGlOt+IUWLFgwf/78Bx54oHLlyur6YdAIAADwm2d91dYwHA4HAgHXdbt16/bJJ59s3rzZsqymTZsmJiZ6nvfWW29phbXXzMXi3GVlZS1atOj2229PSUmRi4egDwAAUExZX8V32bjUtu2FCxfOmDFj165dmqY1adLkpptu6t27t7RElJRG1sc5WrFixZ49eyZPnhwfH6/yvfpA+uhzlAAAAH4jhr+gwrbtuXPnXnnllampqdOnT3/55ZcTExP79+//1VdfqZYpEdseFQPmgEuyMxO8jAZDodCf/vSn1atXX3/99Wr3Za2w044wTZNBIwAAwG/HUq0PXdcNBALz588fNGjQ1KlT4+LiNE175plnDh06tHDhwp49e2pU6uMM/kvC8zzpi2pZ1rx581JSUu644w7L+nedGFP4AAAAxcyIKKHevn375MmT4+LipE9iXFzc/ffff/z4cbXVkeDAQV02/g2wLMsKhUJffPGFruvjx4+XwjAuGwAAgAuT9VXxvbRBrFKlyldffSWzsDLZv2bNGjUpq+u6dEbnwEHVdKnhovjoo48qVqzYr18/mdHXCuu+5OLhuAEAABQbyz+v77ruDTfcMGrUqKysrM6dO+u6vmLFivfee2/69Ola4Tyu7KhFPQZU/b0K+jt37pwzZ06LFi06duyotsryX2AyngQAAEAxZX2Z15f4bppmr169fve7302bNu2pp54yDCM2Nva2226TYn2Z3SfoQ/jf3tF1PS8v78UXX6xZs2ZGRob/OlFBn52zAAAAijvrR+S2mJiYF154ISMjY+3atZqmZWRkXHfddereMlN7oQIlSgIJ8bZtW5blOI700vE8b8GCBfXr1x81alTEKVNlPJxNAACAC5D1Pc/bs2fP/v37Ve11nTp16tSpIzOyK1euTEtLq1u3rubb8ZTQVgbJ9SDT85Zlqan6vLy8uXPnJicnjx49Wq3BZc81AACAC5/1pYDnxRdffOKJJ2T1pGEYagGufHXUqFEvvfQSB6uMk0vCdV3XddV0vq7rb7/9docOHVq0aKGqvPz3BwAAwAXL+lKSceeddw4cOFA125GGm6ZpSm6rUqVKRMNEYlwZ5G/ZJPP3W7ZsmTdv3qWXXtq8eXOtcMpfvTvE0g4AAIALnPUljVWtWrV69eoqz2VnZw8aNKhNmzaPPPKI4ziWZam0J3O6HLiynPVl/v7bb7994YUXJk+eXKVKFUn5UsTvX4zLQQMAALiQWV9NxKqbXNe1bXv58uVJSUmapqn0Jvehm0qZJdldxfqFCxc+8sgj5cqVU1135FLRdV1CP0cMAADgAmf9iAYp6tP4+HiZv/cneyJ+2eG6rqrGUdeA1Hdt27Zt5cqVAwYMkKAvX/UPGgn6AAAAJSLrn3mT5DbDMILBIPm+zFIVOKrfjqZptm0fO3Zs9uzZ99xzj/bTTpoRKzoAAABQErO+53kVKlRYtGhRYmKiVthPnSNV1sg8vXTQl5qc/Pz8jz/+eM+ePSNHjvTfRw0ROWgAAAAlPevrum6aZosWLeRTgn6ZzfpaYcsdy7LC4fA777xTt27dwYMHyx38g0D/ig4AAACUEGfJ8Y7jSG4zDEPqszlMZfHKKKzbkbW269evDwQC3bt3lyvEtm0GgQAAACXcWeb1ZSrX313xAv5+VIEX86GO2O/WcZxjx459+OGH1atXv+6669QwQO4mn0b0cQIAAEDJzfraGW15EPV+blWGrusvv/zymDFjKleufGazJo4bAABASUYZBjStcFWGaq8peywYhvH888+3aNHCH/QBAABQWtAHHZqk/D/+8Y+LFy9Wmd4wjFatWt15550NGzaMKOwBAAAAWR+lKevv27dv7dq1siZbJvWTk5ObNm3KkgkAAACyPkoxwzCk/5Jpmq7rBgIBNQbg4AAAAJTWjFfCfz96vPymJMr7A70ccFW4zyptAAAAsj5KGdu2/SX4tm0HAgE1u69pmuu6/i6cHDEAAIBShxqeMso0TQn0Evcty8rLy/NP80vEV3dgbS4AAABZH6WAaqypWm26rjt8+PC2bdtaluW6rvxbq1YtwzB+rvU+AAAAyPoouXFfK5zaz8rKOnbs2H333afSv3zVcRzZR1mjZB8AAKC0Yb62LFKp3fM8wzBOnDjx8ssvZ2RkGIYhpTvqAwn6FPAAAACU9awvs79qTedZF3T6b2TF5wWP+/LvmjVrrrjiivT0dPUlOTUyxy8d9zliAAAAZTfrSzp0HEcVgajbhebr8Oi6rv8b1R1QPNQBd113586dJ0+e7Nmzp38NLrP4AAAAZP1/U91atm7d+sEHH3z++edn5nvP85YvX/7666/v2bMnYjywbNmyzZs3E/eLOe7run7kyJFp06Zdfvnl/sl713VV500AAACU9awv3Vo+/fTT22+/PSsra8GCBdddd112draa5g8Gg3ffffdzzz13/Pjxe++99+uvv1bJfu7cuddcc83rr7/OXHKxkWR/6NChGTNmjBo1KjU11f8linYAAACiQ9H04ZHVnB9++OG0adOaN28eDocbNmz41VdfXXPNNTJ/vHfv3mPHjj3++OO1a9dOTEycMWNG27ZtNU0rKCh49tlnk5OTCZfFb86cOSNHjkxNTVVLb1UBj3qjBgAAAGU968tqzr1791avXl3TNMuy+vXrd+zYMfWlpk2bvv3223Ln7777rmXLltK1/dVXX23SpEl2dnYwGKTZS3E6cuSIbdsyoy/nSB18GuoDAABEh6KJdFKOHx8fHx8fL582btzYtm0JjuoOmzZtGjZs2NKlS7t3767r+rJly95666277rorGAxGPJTnecFgsKCgIBQKBYNBeSicN2mO5Hme4zie50mZfv/+/eVTFfQl4hP0AQAAokORzetLWLRtW8o//J3a1S6tzZo1e+21115++eXrr7/+888/f/7559988820tDT/t1uWpWnaM88889prr0l/d8mpBw8e5Gz9ynPkuq5pmpqmzZs3b8SIEWlpaerscHwAAADI+v9NXl6eWoz77bffduzYUW73PC8vL+/o0aM1a9a0LKtr16733XffRx99tHDhwttuuy0vL2/btm2HDh1q3rz5yJEjZe45Kyvrm2++0QpXAkhVCY16zpuaqnccp6CgIC8vr2bNmpL+mcUHAACI2hBYJI8iKbxdu3ZvvPFGTk7O7t27Z8+e3aRJE8dx1qxZc+rUqR07dvTp02fBggUFBQWZmZm1atXq3r37ggULJk2a9Oijj9asWbNbt269evWSRzNN87HHHtu0adPWrVs3bdq0efPmjRs3VqtWjVT6a06QjJqysrKef/75K664QtXos7kBAABAtCrKef3hw4dfddVV06ZNy8vLu+OOOzp06JCTk9OrV68333zz6quvnjJlyl133ZWUlGTb9quvvtqyZUvZVMtxnNjY2MqVK6enpzuOI/U/ycnJTZs2ldoS13Vzc3NjY2Np+v5r6LqenZ395ptvDhkyJD09vaCgIDY2VtO0cDgcCAQ4PgAAAGT9n82Rnue1aNFi3bp1hw4dsiyrcePGEtk3bdpUuXJlz/Ouv/76Tp06HT9+vHr16qr9i2mauq5/8cUXcXFxUp2vnbF1q+oCybz+uYtooykfLFiwYNiwYY0bN/Y8LzY2Vr4UCAQo2QcAACDr/4+4r2lalSpVqlSp8p9Ht6z09HT1aXp6uv9TYRhGjRo1znwo/6ck0V+T+KVEZ/HixYZhNGrU6MzjzOEFAACISsyURyc1ly9xPzc3d86cOZ06ddJ1PRwOE+4BAADKAotDEH3UWltd16Uz0pw5c4YNG1atWjVN06SrKQAAAKIe8/pRSPexLCszM9OyrBYtWmiaFgqFmNQHAAAg66O0kgZHUsCzdOnSFStW9OzZU263LIsmmwAAAGR9lObzahi6ru/cuXPZsmV33HFHhQoV5Ea5nal9AACAsoDS7SgkLUo1TVu9evUtt9winUwBAABA1kepJyU669atS05OrlOnDrP4AAAAZRM1PFHIdd19+/Z9+OGHvXv35mgAAACQ9RFFJ9UwFi1aNGHCBNmNmJW4AAAAZH1EiXfffbdx48apqame58liXI4JAAAAWb/EYU763I+SrMfdsGHDunXrWrduLUHfcRyODwAAAFkfpTjoy/64O3bsWLRo0f3335+QkKDruud5pmkyXgIAACib6MMTDVTL/CVLltx9992S7+UW9QEAAADKGub1oyHou65rGMbGjRsTExONQlK9Q9AHAAAg66O0kpn7r776asGCBVdccYXsnCXF+uoOHCUAAACyPkql77//fvbs2WPGjKlYsaLrupL+pV6fGh4AAIAyq6TX65NTI6j4LjP3nue5rrto0aI//OEPycnJ/ul8TdP8HwMAAKCsIQuWMrquS4JXo6AZM2Y0bdo0JSUlHA5zfAAAAEDWL8XC4bAK+gcOHNixY8fFF1/sum4gEGCXXAAAACj03CxlPM8LBAKybZamaQsWLPj9738fGxursQYXAAAAP8W8fimj67rU6hiG8fbbb9etWzctLU0r7MbDSlwAAACQ9UsZmbOXHjuWZTmO89ZbbwWDwQ4dOvjDvazW5XABAABAo4an5HNdV6V5WZVr2/a6detCodDIkSMl2at9c5nUBwAAgMK8fok/Q4YhCV5N2FuWlZWVddNNNzmOwyw+AAAAfg7z+iWdaqgv5fiu63722Wf169ePiYmRWzhEAAAAOCvm9Us6aaiv1t1mZmbu3r07IyND13XHcTg+AAAAIOuXVqq9pny8devWkSNH6rpu27ZpmhwfAAAAkPVLB1WToz6Q+Xup5Jk3b1716tWTk5OlGw+HCwAAAGT90kfW48qkvmmauq6/8sor69evv/zyy1XXHY3GOwAAAPh5zA2XUDKvL002Pc9bv369ZVl33XUXRwYAAABk/VIpYsJemuvrur5+/frRo0dzfAAAAHDuqOEpWSLq9WVe/4MPPqhXr55WuG8uRwkAAADngnn9kiUUCp08eVJSvuu6hmEEg0HXdTt16qRRnQ8AAIBoyvplahrb87yVK1cOGzYsNjZWK9xFy3Xd8ePHJyQkSNZnXh8AAABRkvWjPtyrTbLk32AwuG/fPn+nHc/zjh07JnP8GlP7AAAAOGfU619IEtwj4ruu66ZpqmQvX5WSHo4YAAAAyPqlhhTqSKyXpbfyqUzzy864/iEBNTwAAAA4R9TwXOCgrxVW4R86dCgvL08FerlRem6qWzRqeAAAAEDWLy1yc3NXrly5e/fuUCh03XXXOY6jaZr8q6hPVdU+AAAAULqzvud5wWDw6NGjBQUFJb+1vEy9S1W9moP3l+iou+Xl5R0+fPjAgQMHDx5MSkqqVq1ay5Ytq1SpYlmWbdvPPfecYRjq/q7rtmnThtIdAAAARFXWd113ypQpTz31lGEYBQUFJT/vOo5jmqaqwNHO6LRz8uTJpUuXfvfdd8nJyZdddlmXLl00XyG+53m1atUaN26c5pvC9z+C+oALFwAAAKU765umWbNmzQYNGui6vmPHDlmoWmLJUlpVYe/vn2MYxqlTp1asWLF169YaNWqMHTu2XLlypmnK+wARhfi2bVuWZRiG4zgq7quBBEEfAAAA0ZD1Pc8bN27ckCFD8vLyLr300pJfw+N5nmEYakb/wIEDJ0+e3Lt3b35+fnx8fHp6ekZGRlJSkpqqV5P0/jofy7LkU3mLQCusBfJP83PhAgAAoHRnfV3XbdtOTk6OiYkp+YdSamxkXcGWLVvWrVt3/Pjx+vXrd+vWrUKFCv7aHpXa1UJbie/+OX6vkEr29OEBAABA9GR9TdMsy9IKp71L+Ly+67q2be/fv3/JkiUnT55s3779iBEj1FfVLy/jAcMwIubp/dFfQr8q0Fd3kzIerloAAABEQ9b3B+Vim9KOqMbxZ3Q1ee+fZd+3b9/3339/5MgRwzAqV67cs2fP9PT0iOaY/l/e/6WIafufu4PcQtAHAABAtGX9Yqbren5+/tGjR+Pj48PhsKyvtSyrfPnygUBAFsjquv7jjz+uW7du/fr18fHxHTt2vOKKK+Li4jRN87fdBAAAAMj6JYjneTNmzJg0aZLneZZlySx+KBSaPn36Nddcs3Pnzv379x89ejQhIaFatWpDhw6tVKmSv9ZI0zR5T4C4DwAAALJ+yaLrejgcPn78uGVZqphe4v6RI0eWLl166aWXduvWTcru/WsJWD4LAAAAsn6J5nmeqshXIT4cDmuaVq1ateHDh6saev/mWf47s80tAAAALjij5Mfu4s/N/o1s1a+hFVbmqP45nuepFvjaTzvqaMzuAwAA4EJjXv8sZMNawzD8BTyWZTmOc2bbHPrfAwAAgKxfakhry9jYWH92t23bP4sPAAAAkPVLH8/zBg8e3KVLF//aXE3Tateu7bouiR8AAABk/dJK1/W0tLTU1FS1o5au67Ztq8aa9NMEAAAAWb+0OrOjjn8bXYI+AAAAyPq/1oVK1Wf+XGm/AwAAAJQW5FcAAACArA8AAACArA8AAACArA8AAACArA8AAACArA8AAACQ9QEAAACQ9QEAAACQ9QEAAACQ9QEAAACQ9QEAAACQ9QEAAACyPgAAAACyPgAAAACyPgAAAACyPgAAAICykfU9z+MkAQAAAFGY9QEAAACQ9QEAAACQ9QEAAACyPgAAAACyPgAAAIDoyvoR3XJc13VdV250HEd9Vd3oeZ7/Rv/tZz4mrXgAAACAC5b1dV1Xed11XcMwDMPwPM91XdM05auaphmG4bqu4zi6ruu6rkK83NnzPF3X/Y/J6QEAAADOm1Ukj+J5nmEYoVBoyZIlX3/9dbly5QYNGpSWluZ5nuM4EuULCgref//9rVu39unTJyMjQ9f1/Pz8RYsWZWZm1qpV65JLLmnVqpUMACTlR0R/AAAAAL9Ikc3ra5r2ySefjBs3zrKsjRs3DhgwICcnxzAM0zQltY8ZM+bDDz+sW7fuvffeu3HjRl3XX3311XHjxlWqVGnevHk9e/bctGnTmY8JAAAA4PxYRfVAjuN8/PHHb731Vvv27fPz89u2bfvll19eddVV8tXDhw8nJCRMmjSpdu3aOTk5H3zwQevWrfft2zdr1qw2bdqMHz/+mmuumTNnTvPmzSXiSyEQpwcAAAA4b0W2Ntc0zX379l100UWO4yQkJNx6662HDx+WunzDMNLS0p5//vm0tLRNmzbNmzdv8ODBuq4/8sgjbdu21TRt586dGzdurFu3rsr3/mp+AAAAABcs68tkfEJCQkxMjBTtxMfHa4UtdKSaX9f1DRs2XHPNNUePHk1LS1NfPXXq1JgxY1zX7dy5s/9bZEWvPHJcXJyu6zExMcV5aNRq4+Kk1jdH3FI8P9ffH6k4n7s8X/9PL+ZjXqZ+bsQFVvyXdzE/6wvyQ1U3gkAgwLQFAOACKrK1uZqmhcPhUCgUGxvreV4oFIqLi/MHGs/z2rRps27dupkzZw4YMOC1116rV6/egQMH7rvvvgYNGvzzn/+sUaOGlO44jvP6669/+OGHMkjwPC8cDh89evTxxx9///33JYKrVby/xd9ReVj50cWcuf89AitsTCSdi4rhXQ55R0UNseTnFsMzladmmqbjOKZpFuf4Sh1VtRa82H6uGgAXc9y3LMu2bU3T5IAX5/Wsxu3Sm6s4ry7/Wv9iO9qmaWqatnv37mAwyNIjAECpz/q6rjuOU758+fz8/NjY2JiYmM8++2zkyJHyJV3XV6xY8f7770+ePDklJaVnz5533XXXqlWrYmNjO3bsOHLkyMmTJ/vTgKZp9erVS01N9QcFwzBSUlLS0tIko/ymf7YlFliWFQwG586dm5SU1LNnT2kh+lv3CJKoHRMTs2zZsqysrIEDByYnJ0cMOX6LH62O54EDB5YsWTJw4MC4uLhiCEau6wYCAdu2f/zxx1mzZnXr1q1u3brFc+nLuCI+Pv6zzz5LSUnp0KGD5OBiCNyhUMgwjFWrVgWDQbm0iuHnqrC7a9euNWvWDBgwQN58K55DHQgEjh8/vnjx4iuvvDIxMbF4DrU865ycnI8//rhr16516tQpttit67ppmqZpWpZFSzEAQKnP+pqmmabZs2fPO+64484779y3b9/Bgwc7d+4cCoWmTZvWv3//WrVqLV++/Omnnx44cODrr78+ePDgq6+++v777w8EAoFA4LHHHrNtu2fPnpdeeqnE+oyMjIyMDPXXOj8/f8mSJUOGDBk5cmQxBG7hOE5BQUGPHj3q16//8ssv+3cA+O1+tHrkcePG/fDDDxMnTmzdunWxpSJd1z/77LN169Y9+eSTVatWLbar0HXdjRs3fvTRR7feeuvQoUOL7fnKzPrWrVs7der017/+tXiWg6t156NGjcrJyXn55ZeL7TjLWygvvfTSt99+O3Xq1GrVqhXnpfX1119v2LDh6aefrly5cvFkXznU3377bTFfWuopr1mzRrYT4S8NAKDUZ33P80aOHHno0KEJEyZUqFDh448/rl+//qlTp1auXNmpUktcxQAAIABJREFUU6e2bdvOnz//D3/4w/Dhw6+44orp06fruh4IBC666KJly5aZpllQUNCoUSNpxq922lLBWuZf5Ra5g3z82/0RdRwnEAgUFBTI0OI3/VlnPzGWFQqFtMLqmmJIRbLQIhAIyIR3sfVBchxH5j4liRZz/yV1ci3LKp6f6C8PK87jrIpnVBvc4jzUruvGx8fLm3JS31IM5AmqwVWxPV85rQUFBbLQiHl9AECpz/ryxywuLu7//b//9/DDD6scU758+XfffVeyVOXKlWfMmOH/y/fcc8/JX2LXddU73bZtn5m6kpOTx48f36lTJ1Xt8Jv+7fQnsIiq/WJICZLGrr322kqVKtWrV694goI8TbUeOqKW/TclAbR27dpjxoxp06ZNcR5qtaNzsZWUqKTreV6/fv1s2y62ICgrYVTQL+YFo4ZhNGnS5M4776xUqVKxPWU5uREjnOIZQGqaFhsbe9ttt9WuXZugDwAo9Vlf/pipP2n+v23+ubSIu6k7yH3kdhX0Ix5t3LhxxXlc1HClmDuWSJmvpmmXXXbZZZddVvzBt3hGU2cGwSpVqvzjH/8o5qvff3KLeUsHwzAGDhxY/Je0VrgmpPj/rwkEAvfff38xDzBU6d0FaYYzatQo/sYAAKIh60cZVbFjmmbE0tgofsoyo5+cnCyzv2XnLHueFxMTE/V7t6lhpOM4tm2XnclmWWXuX/oPAEAZirX0fj6TTATK4oFt27aFw+HmzZtH/bOWie38/Py1a9d26dIl6uO+mvFdt25dtWrVatasGd1ZUF3Vhw8f3rp1a7du3YpticIFfMqaptm2vXjx4pYtW6alpbEbNwCArI//NMNRneajPiKopyzrJcrC1L6c1nA4bFmWhODofsoRXaTKyLs36kSXnecLAIAfs1xnT0U/GQ+Vgbf+5TlKSxxZyBj9l75haJom25pKC6CoP8VqPYa8Z1V2gn44HKaABwBA1sd/UqDkP9d1jx8/furUqf8+GIiO4Y2/+1Bubq7jOGqBcrSO6OSpnTp16tSpUwUFBRHPN8qeuDq/ubm5J0+eDIfDEdfzBVmw+9udWc/zZI826SQrb2XIy7mYtysGAICsX+LIws1Jkya1a9fukksumTJlim3bEoakR3j0PV+Z+3Rdd/369a1atdq8ebM8X+lhEjVB0P+UXdd97bXXOnTo0KJFixtuuOH48eMRd4iy56tpWmZmZocOHTp37jx+/HjNt2ghOiK+ukrl9fvMM89cccUV2dnZruvm5eUNHDiwXbt27du3f++994j7AACyftklIWDz5s1ffPHFtGnTJk2aNHXq1BdeeEGmRaOy2MNxnJiYGHniM2bM+P7774PBoLQkL/59l4qH67pz5sy5++67J0yY8MQTT6xYseKTTz7Rordky/O8w4cPjx07tn///i+99NLmzZtXrlypnm90VLlIXb482bVr1z788MOHDx+WMp7Zs2dv2bLl//7v/+6444677rrr0KFDZH0AQFlAz82zkLf7d+/efc899/Tp08fzvDlz5nz44Ydjx461LCsqC51VrJ81a9auXbuqVq0a9ROfubm5EyZMGD9+/M0332zbdnp6umzrpvl2Fouyp3zw4MG9e/cOHTq0efPmvXv3XrVqVefOneVEy7qF0v6yVXVKGzdufPTRR3v06LF161ZZXr9gwYJ//OMf3bt3t217yZIlixYtGjJkCDvaAgCiHvP6P5t9+/fvP3ToUNu2d+3a9cknn/Tq1Uv1KIy+ECwZd+PGjffcc899990XDocNw1Ad6KPyKW/fvv3IkSOVKlW66qqrWrZsOXPmzLZt26qnfKE2nPpNNWvW7Lbbbps4ceLTTz+9dOnSoUOHStf5Ytsj+be+htVzadiw4VtvvXXppZeGQiE5p8FgsH379rLJQKNGjf71r38V85bYAACQ9UsKtbZP07Rdu3bde++9kyZNGj9+vISGqMwHhmEUFBS8+OKLr7/+evXq1R3HUWX6EfvpRg1d13NycmbPnv23v/3tzTff3L1797Rp09Ty3Kic8d2zZ8+2bdtq1aoVCARiYmIyMzMlIktZWmk/xerdGM/zEhMT4+LiVM9cXdfz8vLUSpuKFSsGg0GtbLTYAgCUcdTw/GwQdF1306ZNnTt3fuihhx544AE19xmtG3DOnTt34cKFCQkJR44cyc/Pf/TRRydMmNChQwfJT9H3lCUUjh49un379pqmlS9f/plnnpEKEBUZo+z5Pv7445mZmd98801SUlKNGjUmT57cvXv3uLg4NcQt7WdZvScj/9q2HQgE5EuVK1dWRT5HjhypUqUKHfcBAGUB8/o/G/QNw5gyZcqVV1555513+sNfVAZ9z/OqVq3au3fv7OzsYDDoed6PP/7oz0/Rp3r16hUrVpQmLZqmhcPh2NhYfyfK6FNQUFC+fPnY2FjDMCpXriyVWlHccT8uLi43N1cu4GAwmJWVJS/tEydO1K9fn6APACgLmNc/e/DVNO2ll17KzMwcM2bMP/7xj3A4XL9+/WuuuSZaV21qmtaxY8f27dsbhrFly5b58+f/7W9/u/jii1UEjL5nnZKS8sADDzz77LOe58XExLz66qu33367bCUWlZXcnueNGTPmnnvueeKJJxo2bDhr1qyRI0eqcypD2Sg7xQUFBRLoXdft3bv3XXfdNXLkyOzs7A0bNjz00ENReVUDABDBnDx5Mkchgq7roVBo+/btF110kWmatm07jpOQkNCiRQvVfTL6mq9LSYOkn/T09LZt2yYlJckKXf82W9Hk0ksvzcjI+Pzzz/ft2zd69Ohrr73WfxCi7xSnp6cPHDhw2bJlixcvvummm4YNG6YV7h8clVk/Pj6+UaNGbdq0CQQCLVq0SEtLW7BgwenTp5955pn69etH8dt0AAD8JwDQieJMEnr87RfV7Vr0NmRU6xAk2UdcGFH5fGXhppxoy7LUeVcLOqPpWftPqG3b8nzVM43K4Y16V0rOqVpu7n+riqwPACDrl0WqkCOi6aTKgtE6wtEKu9Co56jWKkRZKlIn9MyIH5XvY6gzqAZ1/ms7KiOv/6XqP91q+MryXAAAWR8AAABAqUQfHgAAAICsDwAAAICsDwAAAICsDwAAAICsDwAAAODcsG8uShZ/b1Npf37WVlERGyEVSctI1V1U7TBwLg+rvktjYyYAAFDCMK+PkkXyveyCpHY0U7f7m/2rOF6ECdu/t8A5Bn261gIAALI+cE4cx/E8zzTNUCjkj/iab2skGQZohdP/RTvMMAzDtm3tpxvN/vfvksTPpD4AAChp2EsLJYt/5t51Xdd1Q6GQ7GgrQV/dIT4+vqCgwLIsFf1//Y+Wf4PBYCAQCAQC5/Jd8os5jpOfn5+YmEjiBwAAJQfz+ihho09dt21b0rxhGKtWrWratGmLFi06dOjQsWPHdu3aXXzxxc2bN7/xxhtd17377rtXrVpVtMOM7777LiMjY/369ef+C2ua9u2337Zp02bRokWcQQAAUHKwNhcli+d5lmWpef169epNnDgxEAjk5OQ89dRTderUGTp0qG3baWlphmFUq1YtLi5OTaVHLJNVdTX+9wo0X3FOxDfKAoD169dXrVq1adOmZ72//6H8/8bGxjZv3rx8+fJnfkkm/iN+BwAAgGJADQ9KxwAgOzu7T58+bdu2feGFF+RG27Zd142JiXFdNzs7OyEhwXGcU6dOxcTEVK5cWdf1Q4cOaZpWpUoVTdNc15UhxOHDh3VdT0pKio+PN01TBX3V9ufee+9t3br10KFD5XbHcXRdz8/PtywrPz8/GAwmJiYmJyfn5+efOnXK87zU1FQZBuTn5yckJHied+rUqcTExGAw+OOPP8bHx1eqVMnfU4isDwAAig01PCgNQ1Jd9zzPdV1VUq9pmmVZY8eOXbZsmeM4w4YNmzJlyvDhw7t27dqhQ4eZM2c+/fTTPXr06NChw6233pqfnx8IBE6ePHnLLbdkZGR06dKlf//+e/4/e/fzat121gv+GWOu/Z5YHvWcqEQ5mFg35pgfIlTdKMnRkETijxQoFW1USlAhYsPYMQ07NkIagmhRoEjdhnbif2CijSAIgpSo2JASRSJKbipXRSIm15icd+81x1ONMedYY831HstbUNY5tz4fJL7ve/Zee6655trrO8Z8xjM+9anWWo/yfeq9p/BPf/rTL7zwwgj6y7J8/vOf/97v/d6PfOQjb3/721944YUPfvCDf/VXf/XTP/3T73znO9/2trf9+q//+rIsf/Inf/It3/Itv/u7v3t/f/+BD3zg537u51544YX3vOc973rXu37v934v9tokLyUAIOvDE8wNLtd1jYjPfOYzX/jCF0opn/zkJ3u4/9jHPvYjP/IjP/7jP/5nf/ZnH/3oR3/qp37q4x//+Mc+9rHW2oc+9KEvfvGLv/Irv/Kbv/mb73rXuz74wQ/+0z/9U6+uGf7hH/7h/v7+da973dxl/+Hh4TOf+cxv//Zv//Iv//Iv/uIvfvzjH3/3u9/9lre85Td+4zd+9md/9pd+6Zfu7++/9KUvfepTn/rCF76QmZ/+9Kc/8YlP/MIv/MLHPvax7/qu73rf+973B3/wB/3GghcRAJD14QkRf1TP96ac5/O5T8b3//r888//xE/8xJvf/OYf/dEffeaZZ37+53/+277t2z70oQ993dd93Wc/+9n7+/s//uM//rVf+7X3vOc9r33taz/84Q9/6Utf+sM//MP+sMuy9Bqb3//933/uuefm3j6jreeP/diPfc/3fM/3f//3f/M3f/P5fP7ABz7w/PPPv//977+/v//MZz5zOp1Gic66rj/8wz/83ve+9/nnn//BH/zBf/zHf/zTP/3T3krIqwkA/Fsy0cjL3UsVuC/LMsrfe3fO/sWn0+krvuIrejOf8/nc7wD85V/+5d///d+///3vH9/yuc99btTr9wdsrX30ox/9gR/4gTHGGO2A7u/vn3766V52/9RTT/X5/mVZ1nXtCwb6jxuP8+jRo/G9feQwVuh6QQEAWR8uxmZVY659HgOMv2Zm33B3zKC31pZlaa0988wzr3nNa37rt37r7u6ux+7PfvazfQnv+BF/+7d/+zu/8zsf/vCHDz9lDv2j6/88FOkPeJi2P3TgsTAXAPi3p4aHV0DQn7ezHUU7I83HtL1uz9wjUo99dp977rkXX3zxL/7iL5Zlubu7K6V88IMf/PM///O+3rev0P2bv/mbZ5999uu//utjXw8Qew/Q/jg95ddaHz161L/rdDq11p566qm+ivcQ5efp/H6EyngAgH9L5vV5Beghu9fkjFn2MdnfY/fDw8Mosu9fFvsmuH2Q8JM/+ZPve9/73vve977lLW/5xCc+cXd399rXvnaE8sz8oz/6o+/8zu/8mq/5mkO9TWvt4eFh9Oq5v79/8cUX+/BjXdf+X3usX9e1H8w4tn4w/ctM6gMA/8aWj3zkI84CL2c9It/d3b3+9a9/xzve8dxzz41ymm/4hm/41m/91qeffvqbvumbvu/7vu/555/PzKeeeupNb3rTm9/85j6F//rXv/6FF1549atf/ba3ve1d73rXw8PDZz/72Xe/+90/8zM/8+Vf/uW96L9P23/+85//oR/6oWeffbYH/TFyWJblTW9609vf/vav+qqvKqU8//zz3/3d3/3GN77xdDrd3d294Q1veNOb3vTss8++5S1vecc73vHMM888//zzb33rW5999tnMfPrpp9/61rd+x3d8x1d/9VfHfp8BAODfKEdZLMjL37zd1Ziw7zH9sDnumPIf1fa9gn/Uz8xV+HMB/bzN7fxl/a+97n8+kjm195/SWru7u+v7ANxulDsfkhcUAJD1AQCA/+dUFAAAgKwPAADI+gAAgKwPAADI+gAAgKwPAACyPgAAIOsDAACyPgAAIOsDAACyPgAAIOsDAICsDwAAyPoAAICsDwAAyPoAAICsDwAAyPoAACDrAwAAsj4AACDrAwAAsj4AACDrAwAAsj4AAMj6AACArA8AAMj6AACArA8AAMj6AACArA8AALI+AAAg6wMAALI+AAAg6wMAALI+AAAg6wMAgKwPAADI+gAAgKwPAADI+gAAgKwPAADI+gAAIOsDAACyPgAAIOsDAACyPgAAIOsDAICsDwAAyPoAAICsDwAAyPoAAICsDwAAyPoAACDrAwAAsj4AACDrAwAAsj4AACDrAwAAsj4AAMj6AACArA8AAMj6AACArA8AAMj6AACArA8AALI+AAAg6wMAALI+AAAg6wMAALI+AAAg6wMAgKwPAADI+gAAgKwPAADI+gAAgKwPAADI+gAAIOsDAACyPgAAIOsDAACyPgAAIOsDAACyPgAAyPoAAICsDwAAyPoAAICsDwAAyPoAACDrAwAAsj4AACDrAwAAsj4AACDrAwAAsj4AAMj6AACArA8AAMj6AACArA8AAMj6AACArA8AALI+AAAg6wMAALI+AAAg6wMAALI+AAAg6wMAgKwPAADI+gAAgKwPAADI+gAAgKwPAADI+gAAIOsDAACyPgAA8HJzcgoA/n/um77xv3USAP6rVDLTWQAAgP/6qOEBAABZHwAAkPUBAABZHwAAkPUBAABZHwAAZH0AAEDWBwAAZH0AAEDWBwAAZH0AAEDWBwAAWR8AAJD1AQAAWR8AAJD1AQAAWR8AAJD1AQBA1gcAAGR9AABA1gcAAGR9AABA1gcAAGR9AACQ9QEAAFkfAACQ9QEAAFkfAACQ9QEAAFkfAABkfQAAQNYHAABkfQAAQNYHAABkfQAAQNYHAABZHwAAkPUBAABZHwAAkPUBAABZHwAAkPUBAEDWBwAAZH0AAEDWBwAAZH0AAEDWBwAAWR8AAJD1AQAAWR8AAJD1AQAAWR8AAJD1AQBA1gcAAGR9AABA1gcAAGR9AABA1gcAAGR9AACQ9QEAAFkfAACQ9QEAAFkfAACQ9QEAAFkfAABkfQAAQNYHAABkfQAAQNYHAABkfQAAQNYHAABZHwAAkPUBAABZHwAAkPUBAABZHwAAkPUBAEDWBwAAZH0AAEDWBwAAZH0AAEDWBwAAZH0AAJD1AQAAWR8AAJD1AQAAWR8AAJD1AQBA1gcAAGR9AABA1gcAAGR9AABA1gcAAGR9AACQ9QEAAFkfAACQ9QEAAFkfAACQ9QEAAFkfAABkfQAAQNYHAABkfQAAQNYHAABkfQAAQNYHAABZHwAAkPUBAABZHwAAkPUBAABZHwAAkPUBAEDWBwAAZH0AAEDWBwAAZH0AAEDWBwAAZH0AAJD1AQAAWR8AAJD1AQAAWR8AAJD1AQAAWR8AAGR9AABA1gcAAGR9AABA1gcAAGR9AABA1gcAAFkfAACQ9QEAAFkfAACQ9QEAAFkfAABkfQAAQNYHAABkfQAAQNYHAABkfQAAQNYHAABZHwAAkPUBAABZHwAAkPUBAABZHwAAkPUBAEDWBwAAZH0AAEDWBwAAZH0AAEDWBwAAZH0AAJD1AQAAWR8AAJD1AQAAWR8AAJD1AQAAWR8AAGR9AABA1gcAAGR9AABA1gcAAGR9AABA1gcAAFkfAACQ9QEAAFkfAACQ9QEAAFkfAACQ9QEAQNYHAABkfQAAQNYHAABkfQAAQNYHAABZHwAAkPUBAABZHwAAkPUBAABZHwAAkPUBAEDWBwAAZH0AAEDWBwAAZH0AAEDWBwAAZH0AAJD1AQAAWR8AAJD1AQAAWR8AAJD1AQAAWR8AAGR9AABA1gcAAGR9AABA1gcAAGR9AABA1gcAAFkfAACQ9QEAAFkfAACQ9QEAAFkfAACQ9QEAQNYHAABkfQAAQNYHAABkfQAAQNYHAABkfQAAkPUBAABZHwAAkPUBAABZHwAAkPUBAEDWBwAAZH0AAEDWBwAAZH0AAEDWBwAAZH0AAJD1AQAAWR8AAJD1AQAAWR8AAJD1AQAAWR8AAGR9AABA1gcAAGR9AABA1gcAAGR9AABA1gcAAFkfAACQ9QEAAFkfAACQ9QEAAFkfAACQ9QEAQNYHAABkfQAAQNYHAABkfQAAQNYHAABkfQAAkPUBAABZHwAAkPUBAABZHwAAkPUBAABZHwAAZH0AAEDWBwAAZH0AAEDWBwAAZH0AAEDWBwAAWR8AAJD1AQAAWR8AAJD1AQAAWR8AAGR9AABA1gcAAGR9AABA1gcAAGR9AABA1gcAAFkfAACQ9QEAAFkfAACQ9QEAAFkfAACQ9QEAQNYHAABkfQAAQNYHAABkfQAAQNYHAABkfQAAkPUBAABZHwAAkPUBAABZHwAAkPUBAABZHwAAZH0AAEDWBwAAZH0AAEDWBwAAZH0AAEDWBwAAWR8AAJD1AQAAWR8AAJD1AQAAWR8AAJD1AQBA1gcAAGR9AABA1gcAAGR9AABA1gcAAFkfAACQ9QEAAFkfAACQ9QEAAFkfAACQ9QEAQNYHAABkfQAAQNYHAABkfQAAQNYHAABkfQAAkPUBAABZHwAAkPUBAABZHwAAkPUBAABZHwAAZH0AAEDWBwAAZH0AAEDWBwAAZH0AAEDWBwAAWR8AAJD1AQAAWR8AAJD1AQAAWR8AAJD1AQBA1gcAAGR9AABA1gcAAGR9AABA1gcAAGR9AACQ9QEAAFkfAACQ9QEAAFkfAACQ9QEAQNYHAABkfQAAQNYHAABkfQAAQNYHAABkfQAAkPUBAABZHwAAkPUBAABZHwAAkPUBAABZHwAAZH0AAEDWBwAAZH0AAEDWBwAAZH0AAEDWBwAAWR8AAJD1AQAAWR8AAJD1AQAAWR8AAJD1AQBA1gcAAGR9AABA1gcAAGR9AABA1gcAAGR9AACQ9QEAAFkfAACQ9QEAAFkfAACQ9QEAAFkfAABkfQAAQNYHAABkfQAAQNYHAABkfQAAQNYHAABZHwAAkPUBAABZHwAAkPUBAABZHwAAZH0AAEDWBwAAZH0AAEDWBwAAZH0AAEDWBwAAWR8AAJD1AQAAWR8AAJD1AQAAWR8AAJD1AQBA1gcAAGR9AABA1gcAAGR9AABA1gcAAGR9AACQ9QEAAFkfAACQ9QEAAFkfAACQ9QEAAFkfAABkfQAAQNYHAABkfQAAQNYHAABkfQAAQNYHAABZHwAAkPUBAABZHwAAkPUBAABZHwAAkPUBAEDWBwAAZH0AAEDWBwAAZH0AAEDWBwAAWR8AAJD1AQAAWR8AAJD1AQAAWR8AAJD1AQBA1gcAAGR9AABA1gcAAGR9AABA1gcAAGR9AACQ9QEAAFkfAACQ9QEAAFkfAACQ9QEAAFkfAABkfQAAQNYHAABkfQAAQNYHAABkfQAAQNYHAABZHwAAkPUBAABZHwAAkPUBAABZHwAAkPUBAEDWBwAAZH0AAEDWBwAAZH0AAEDWBwAAZH0AAJD1AQAAWR8AAJD1AQAAWR8AAJD1AQBA1gcAAGR9AABA1gcAAGR9AABA1gcAAGR9AACQ9QEAAFkfAACQ9QEAAFkfAACQ9QEAAFkfAABkfQAAQNYHAABkfQAAQNYHAABkfQAAQNYHAABZHwAAkPUBAABZHwAAkPUBAABZHwAAkPUBAEDWBwAAZH0AAEDWBwAAZH0AAEDWBwAAZH0AAJD1AQAAWR8AAJD1AQAAWR8AAJD1AQAAWR8AAGR9AABA1gcAAGR9AABA1gcAAGR9AABA1gcAAFkfAACQ9QEAAFkfAAD4fy3rZ/+/jHVdIyLTmQH4L5CZEduvUAB4mSj98ykjSkRmKyUiamRGKc4OwL9ea63Wuv1SzazVjVMA/j922v5/ZpT4j5/+67/7u7+LFqXUCHP7AP9amVlqzcwS0Vr75je+8dWv/lqnBYCXRdYvJTPzP/yH/+1//V9+6Su+4staE/QB/guUUlpr5/P50aNHmfmrv/qr7/+ff8RpAeBlkfX7ree7092rXnV6+umnHx7OTg3Av15rbVmWHvpffPHFV73qVc4JAC+XrF/rKXOtpT711FMR5XS6U8MD8K9X+u3RzMzsU/vOCQAvl6wfEaUsmb1SPyKynu7Xh6dqeRTlvsXaO/b01Wb9w6yUktn615dSSinr2sr+Zf1jr9Ts/7X/iPGN46/jA7JclgJffUBm5n5I2y3yUkr/mvmjtPyLK4kPD3L4DJ7+ZR2f1rXWcTb6v2ynpW7HMD9O/+ljQd7814go5XR7RDch4erRsi3HI4yHJz6v8dNL//ZSoozzfDySiGVOJPPy6+1V2M/A9EOWmzNZxl9KlFJKi7z+rjY/wVJKW5da61i22P88H3y/VOZ/iagllnEhTS9TXh68tJvXsV0fSWa262usHl6yLFfPq5QS7eqibdd/3V++w48+HV6Rtt5clrle/bVslXO3V8X0FEpEjLWeh2s+IiJL/5rpYderq+Lmau/vhf5a/N9m1sOb9+Yk3BzLv/gWq21/YSP2N3KM6+HqYph+UP/r8Q0y/Sap+++c6cjq9e+WiJLzQ0XLw4O36VdKP+HHXylZMiMzo+T2X3IpWbJkxrlGqRn9QUop/RkV7Q0AeFll/YP14VFkzTiXWLOdH52+7NGjR6WU2ENItozaSv9YzRIl4q6U8VF9SWb9y6/y/XU+uUqKJWpGiTkIlj2SlZKtlVJqqS1bZA/BGRlR6m0Ivk4P2Q8+9x9X+kFlDwfbg/Tj7982p+FynW76X1tmvQ4lEVHqVRejzCzXkfQqKGXmdHKm8H2soSrxZVfh+HASM0vW/i+5/5dS9kMaR1LzX55rrHXJ7O2YxiAhb5Ng9Ne7n8M95E2vYCnTsWVE1DVbK2UZ6baPCfshxtbvdSlXZ6BlrCXq9orVsmfJ7B2jIqLkq3J7uiW346xx/RqNyHz1xK9C2HocLuayj5v6T2rja8Z5mn9Qv7ouD9IT4VPzJV36ZT2dk8tY6/LWiHKTa9erFzLGUPzys8dlsB99j7mllGitx9zbU9FuU/Ul00e2bJfH3EaSJY5vgTI/5uHdkfMf9vNQS2kto+6D9dIT+M3Ad38GyzrxAAAgAElEQVS0y7fPg9LM8Xruw/7jA+T+jttnB+p0kiNbK9vsRNmPLrdfC/NrOt5F4zv7n7NF/9UTWSL++cUvZmbLFssprodk5vUBeFln/dPpbj0/LKW8+Pj+a1/99d/4uje89rnXznOBmRnRaj1t06f7rO2cV26n6OZHeOI0Xp8VnsN6iUfTnYScJx0vM3P1fJiGPMwIrmv0H91n3eZpy+kP6809h8uD7D83aq3jEebZu/E4h2nIiDpmskspmfvwZWSg6Xj2Z730mc7LnOjSru8eTPOoEZm51JZTtL85hhFSL6dohLXLySzrcehSTnF942I8bLbMPh271Oufkf3WwjQ1/lREnE6nh4eHzDydTue2Ho+wPIyXrNYaWfcTcHVi939Ze4wb91j2732YX45a6p5X9xNe43idtFN/CcZPb/Fw/VLWw9i0tbXWw92GOl9sT5zTLRnTLaO8upOwXffn+TFrraWcrqarb67wyG2Mc3nWpR1ul7W2LssyDqy/poe7JYf34PzS7H9oETHuxmRmKcvtE7x9X4+alvGYZakv9dNv75jdPvfl+r3Tn/K4LdAfZ72+hTLf04uIdV376R0v+uHbY7qV91K3RyKylri/f/yf/uYzn/zrT/7zl74QtSxluT2ZAPAyzfr39186ncrD4/bvXvfG//F/+J+++tmvv3/xfg7KtdbTaWkt+2fnuBc/PrDHx+T4IJ9LMsbn6CGCtxaRV1k8avbvne6t1zkzbfPaV0koI64TRpz7D+qf8f2Y53CzLMt6XpZlycx1XfeqpPUqHE/PaM4rhxqeHq0uZQm5jBFOZp7b44zzdZi4hL9aaymltZizfkQscTdOY0REOWec55FSLY9GropatsS8p5bt1Xm4CjSHIBUR9e6Sh7ZzXu7iSSVSJZ8cEyOiRJa4Ovg1skf8h4eH1trpdJpLOPak+zAPz2o9RVxKTfor0hPnqFA6LcucPltrS72bx5m9UGZktdba6VS3r9zjb95k/ZxuqtRaI0s/5ZfqrNJKvR755OND1j9OlmeeTqf5cjp8TWb2V3Cck2VZ8vqczAObfdTRDu+mEk+NR96fV9svqv0NGA/TcKKcz+dD0m3RxqXev2Ztj/v74pLds8aTqn3KTWHYoT5nWZZa69qvriXmodHtVRGZS13mcH8q9TDUz1rGeRi/TA4ZvR/5OI39DTJfKkup86+mwy+H8UT6IHOfPmgR+S1v/Pff/u2f/YM//t//j7/4k6z1MDAGgJfzvP6S6/qtb/n33/7fvfMrv+w1L/7nx+espZRay16rUu8fn0spuRUNlzUys/aP1D0oXD72Wou5PuQwEuj/v39BlHX7rn77Pk/9R2Qpvbyn1Ggtt6jfWqk182F8Rm932rP1dtd1m+Bc1u2TO3vs2TLz5adn5n2tNaK0to7csCeGlhmn0+nRo6daa/f3j/cSg16vVPcBRrTW1rWNsv6IEuVxPmSUWOqytnV9yD5fOyJ4P3tjSUBERjnPoSEz1+U+etVDL5lqWzl7ryYotba4j4iWre1HNW65jBjU2kOUqJc6kJzLHzIz1lpKLSXWtfVXqpWHshWhbHUytWzF0HV7jaLNhdqRZY/649Vvbc3Mcy211IhcH9Zz7iH1cgCnHsDatpbgvAW5WvcUOA6zRYlSSq61XyPbjY6osd6X0nPtmhnLsuR+JOvaWltbW7bw19Z+MiMfR2St/d9zWZaWo7RjPIV1lIxERJSaDyUixzYUrR1Wg9RlK9SJvcqontfcRqTXKwcur3rp9xOyrxDIpWarpZZsESVqKZk1s9VapgujRNQo+xR/ZpxebK2vUujD5CWi9KFlvyCXZWltexuWklu5ynbwV3fDWrbMttSt7C2irOslCq99RcI+loyIpV9XJUfBzFbQ1Pb59/7VS9uu4oh2jjFanP4wCrsiM/srtv0myGx7rX2JaPuh77+CYu0txe5O+wu3VcllzjdeSqw5TQrE9rtlGkKs69ofob/3pzHM0uv1M6O1Elkj4pn/5mtf+LZ3fu7z//n//NtPPXEsDQAvx6y/ruVVpy//tv/+Ha997vkvff6LpT7Upe4z67EsS+a5ree9srnuC+y2LLLNUi+9FiXHmrZsLfbJwv2j99wfts/dZozK7K2MvtZzL9MvtWZrUaIup5bnKDUiy9JrYMatg7bn7x6qshfQ94qPXtfRE1ipZZ5kzZa1vKpPJO+ToCNfbp/3ra3LUpelPn78YinR56f7gGNEvVprZlvXyx2GWh6VUzmfz+saEae6rKWs23znKNreVwjsaaP2WNaPrbUWucRU5d/yoZaHPm1dtjFJ3efUoy+BKCXGRHJ/+FLu4lI+vUXzeQKylpa59qzZs07EXR9jjAgzpocjSu1LgadbKCWi5Tlq68+8h8JazstSW1tzS4FlWfa52EsuWnMsNiiRrWZeplqXZWntvFfU1Iy11hrlxbLP6G8Ps54iWh+t1VpLaduRRERpLc9LeWpPga1ts9F3/VZIfxY1lszzJdGufch01y/G/VRny3NELEtpLVtrdbl8SylRSllqaa2N6eT+LqnLduMr43iDpfQ68H042lpb11KXUmptuUZElpq9ZKcuI5XH9frmbC2yjptafVBzKUAq2TJzPZcSpV7Wj456pLGWpp5K7aPV1kpds7Xz+bIyvr9BooyUv61VzamI5+oWzdJnwddTqZFZtoL3PoprmW1/J/bxTPbkvo+FW6mXZxqR5zF/X8r2yyRPJcq4HxUlS72v+3tnPZ9LOUUsY51LZovSjmua96HdfjJby/OyLPPJ3O8F7cPUcr57dMrHsT5uzzz91W/4xjf/x//01/1rDnd1AODlmPWjlGe+6iu/5pnXPP7CfVkylkdboqxj1rOUchrTrus29bn0sNa/bF2zlKXWUlqfYsvTsq+LzW2F29rqeu6fwTUiatuCyJpb3U5kLrWs63pec1ke7XGzV1b0yLKljVG4Mj5qeyTt88p9xncMS0ZVQ5+IHQsg+5Bjb36SpZSWa5RWSkStX/jiP+e+JHcUAs0lOuN/eyIrUdZ2PpW6xF6UnKWtmS3LslyKxqcAPRUJrKVlKaVmlGhjXjYjYrk7VDz3SoZal9irm9Z1XaYql1oveyFvZR4Z/flPRUd1JL9e6dRzZ2s5uovsxVpr1LrUJSLq2nIvHJ/mrWM9rxGx1CWWsrZWyqkPDCIiz2styzhXp9Pduj5cLz4ufTlriZK1RMSy9JshrfalvWv2k9BaK2UbdJ32U7fHsui3dlprtZ7K6Wrudq99irmVUWvnaLnUJWNfNp0ZcS7bmuSH/R5EZGau6zaw3Sfp+xgjM+4f92KPU2zj1dpaW1s/nru98id6CU1/Wesy6lhiXMVtzRKniMi2zTG3dU/b/aZWKf3ViYhalraea7/ms9VaT8upDzm24WMvVapbfdrWoyZy7htT+tOtJVopWds5I/q7ukRG9qFKLbWe+ire7QZaZhsLRXopS2YfSpZa+r2glpGl1lKztVqXbJkR65rj/k+tJVsvo99aeGWe95sJZTT+2guQttK4bU3zNlqttdbz+byes6+IjrxrmX1Fybqudan9DkOdl+ZnZumDw2htba1FiaXc7b+g7pdlyYwSS4mSuS0or6WezzWWc6vx+KG85jVfu9yd5mZcyngAeHln/YjTabm7u4uH0trWTDOmtnRjcWRcTUjPg4Uyl+r2P6zrOtov7gkjxzRln9SMyLWtuZWdnEdLvi3iRJS9deMIu/1h5x/aJ8X3DFHHmGSvu815XcFcP7OPCqY1A3WvuMi9J2OJMSo4fKiPTLxmq30dYS3nGvX6C3JvaDQf3lxUvQ9WYj7ts/GV29KCffQy97WcBjMxov9lUJTZ1nXchBkl7DEtD+0PMp+92Jc3jOrneqmGP437MzE1izyVR1lb65UwGS3zdLobL0RmWde2zr2JMmssSy11Gx3NK7+j10xtLZgOzRb3l7VfKvOZ7Mfcz8AYzo0Kjf4Qvf9Miew1M7G1rKlT46XomTVKL3YqUcr54aFHya3aal1LKadlOVxj88ry+bW+rBy4Lnwfq1MOK1xj3/luXAaHZzpeoH4wrUQr82x7llZ60fyhXcx+CyIjtpUq88H0t1hmrtmWuvQRwuV4SmkRh+fy5CXdUxo+ne7mlRKllDYqwfaX7LCGYV6h0f/l/NBiWtWdmcvS/3fZ79eVfm/kdLe01norn7aPwUq/PzA3A9gKCvdFL+VUa23r9sqOgfFWoVWjltrWvFtOPk4AeCVl/Yx1CgGtrQ+nUi+pveWhZ8Wld/VNy7nLrNt1i/3bJtwx3Vm/rNo8dKSpddTMzPHu0LL9oO5hPvcWNi2OBzx/2I9amtjKlWvGmi2nvnzxxA7ll2cX0Urk1mqwtczTmIkcY4vpRB0SYX+0NdsS5TLner388VIrVWue18N6xMPIYQ7rWyuhtR1WG8e0nnJerjAvgx4Jbz7+fUlGO4x5pghbsvWyn+gtEUcbydvTmNuk935mMmvGXvyVdSsfiXN76Jn1cv2049rKq1FoiXFfYip5X6+u+rhsqjAu/jm/9qxfLsXcWUrJVrbZ6O0xo99DeOJQ8NiXZgwO1/UwlpsvyMPVcttVdn/M5fpEbsUpcandKnuZTNnvhmUpx4t5jPQOY5Xp9F6/ZaYfcHgf3V5L82Lcw1PYDrWNOyWXkzxfn//CKCK2OYJ2eDqHN9phJDa+/iUn46dTtI1R+4KN/g43iw/AK3Fef4vUJUutrd+Bn1JjRJS6XM30x9REfLvN3SdJY92bdte7U18yu26ltGVkjL2h9b4hTcuSbSnbYfQ5/rW1enfXV8aNboM194W8Pcb1ZpLr9uHdo/Za8piPy7zGMTOzrWuttdSyB/FtJd+2xDaXPu8/qn1eKuufz1vPnyixLKdeaBH7QsgoJZZa1u2OQUb0hDpi6LIsfRlz6fOOtdasdasnvmyrNHf76T9xzASPqetDN55l9EVs2dr58BRGg5qrE9VyiXIqdYTvsaz2apZ6qSWiN1dZTsvWr7Qv6DxvrSRbbHtv1XrKsmaUyNoLOXJrgr7lsF5GtPZZ9tz+8dSvhMzzfklkZG/ieXd3t1WT76fotmVNP/N5XvcCmL3D5tWoNSKilezTwHsojGx9vemy1yBlrcuU2mtfzP3EfeKmFi55mz6f2NBp/EvrJ3zdXtxSl3Vd+x4F2z2N/b0y2taUqwFhfyOstzfc5nsIY1S2vR1ai+t+OFP7zm3Fy7qu11tEbPuCHVr6tIgspY2bLRGllLu7u36zaF3XuB4rXkL5tGr8ifvWjWHk+Xy+6gTVn07GUpfWWr96s/VOpLmurQ8O280wab5DMqYnpltPWaM/oV7E03chyL6SoGY51WV56b3JAODlmPX3qpJtl5la6ohHhznsS26Iy8334yaXU6X4ocxgL3HOMgpFtm/c2s4cGgvO4TWu+8zM09KH2w4jJR9qAEYH9YhyOu0z1jkdQkS0y8FsDX72mbx57jP32vd1X7uQPVS3tfZFAv1bs6y5Fd9HT6h5NXfbe5DH7Q5Q22rR9dJHfO8UvizLGpf7G/1ULH3+u23/fnc6zZOX24NMtwhaa6dSc221z223rKWs19PGmVlzu6vTT0YtpZWr9qmH6eetd0rm9h9LH7Zla9mLdA7lVYeZ79r3N2s9WkXvkb9NSEc9n89zldFhWeR4gcarPx/hfsyn6eraE/OU/kss++bQde8P0+qlEWRfHnA33QFoY9r70Gxq6rz0hJLu69sgl7Wwc23V4eKfn+/hFs24pTMKt+JJAXc8zWn7sDIazs4LUS49kSJLO26meziAuUnufB7Wdb2/v7+dbp+abNbDk5q6SLVxosbJ6ZVp8wAmM9u6vREuayGuj+RU+uRFRMvMVmvN63tlT3p2sZSlv+n23qOttVaXtvaBeTOvD8DLUX3pSf1ppu16W5x4iZbzx84WL7F5ZL3pQp1X9t1tcjx4RrTWzhEtc+0NEOep5Usd/3W1w1wn0Hbz2GC0A5qLOsYihEM8iqglLksUys2OuZt1rx6ue1F7vYovUfem49OA4dCJfDvUcnVmDifwMACYn8J87+WwsuLYC//6ryM2zWstxrf38DRPBo8TeBiEzHPqp9OpxZqlRS1RS4vWYi03N1Vuj2q+L7G1VCpZ67bIuLVzH1n1EeOcoW/j9W1N/9XtqWNLnKX/X2TNtnXa2ZcK1HJ9Gdwe8+G0HN4vczlKTIU6Tyw/m1/TuZYmbrZ6GP/eB35j+HR7f2P8++2/jDdITKVxV1Pd2zKP46DuMEg7JPgnvlPGd40v7hk6psKj22t1fu6XnSWud8Uaa4HGkpJxMY97Pu28Rsul1KXUGqUXs71U25y52mq0xur/ez6fa6mnUkPXHQBecfP6h0+787qeYpv026ZgS9yVJde2bP29o5RSlzr6DO7zopdP0TlPX6JP3PWwveeAlm2NKC1KW7O1LLXGUjOilVJOy0PL0s5z3Bnrgy9T2kvtQSL2xkGl1Nu5xpsyj9GJr7YWGbksJSLW7Wh7v/ko01rhh4eHETX6MZz3rvC5tl4zcKrLHGt6ConeCSTjVJdYW2YutbcoyYjsQ4Rcs5S6Ly5s03Zjl/XQffFBnaY2Y6zdXGpGnNe11BKlrpGnrff8HvqnMuWe1O9z7e3aS4lY6poZ14ON25n7si2Ura1sFUJ1P9W9LUlmLuU0dpKKLOf7VuoaERlrjYy+lrouW6lYicysfaa05bmVUkqWzDWW07Ke17r0hqSnPit72u9X7LuMzTP018PPteV0S2Ts0jXm/mNvydJXZvcSmD6+iIwSLXONzKXWtrblMj1fs7VSS40WrUW2upcGjYXX/f3Sm8Y+bHsGR+kbZmVGyxLR9oUBvYgrar3ra2QzY9k3sJtvAUVEZu9qv65ryyylrOu28URE1NyGRGMEcj7fz42etkulLKWW6C122rlGiVrnrevmvlURW2fMdj3XnqVEa2VvaJ+ZpUbGYSu601JKtHMsNbOtbZ3HMNsVVfYWpb1d1bS2JTJKLdnKw/qw/VI6n/uT2qcPYu/Tn7XWu7u7r/zKr/zc5z43bm5c9t5e9tXz9VSW3hcoxlLp83ldlmW/m9dKxHq+X+rSC8amIfFpO2kllnq63dJb+gfgZZ31xw61y7K0bEuJJUrbE0BrbSmX3Nk//EYcvJT59i1vWivLtltt3K4EbT3G19G4esxK7p+Xl4YwWza67joy94Ich3c7VXxVlHwdMvrXn7PVukQpY+nv3FWz3Jjnkm+XCR4Kh0bgGI1iLse/TxbOBSeHGqQy1UPPaxDzsl/V1ULDsdBz3mA46+3w5rJfb0T0Cc4RsErLcW7HKOV2HfPVBPx1ZdeYEB1nchuotL02Y1/Y2dYS5fKylYhSWim9ZCoiYlsxu285nJl9s7DDRPiYtK61LqXG/hrdXtvzS7+f821zrrat/tiq18a57TUhpdRSlty6uMS2XnfNzN4RtUXJvhtATDXffbXDmKqvsXUzrbVGLb376fVb7/KHdb9mak4VL5mjr/z89YeCt4e2FXpdZs3j+gIoLffltv1xzrldin0EMMayhz1x5zO5rutyvXA8y9aualw/6xb9L/tkH+qvWmtf/OI/P3r0aHu7xc0K/izjjTvdzasxlbfVWluJzPZw//h+PbcSSylxfY9x3INq7bzf2yx1G5P3NkRtP7el7wtRWuT1TZhay93dqdT1vF9vPk4AeIXN62fGuq51jYxWasnstRPRK2Dnr9zmzGpds83337fdfyKitT5PutVbx75KNCPKWkuN7JOmEaX0zusjG7W4qgXfi2LKIVBed+MpEaNlYZ3X2I1jfljPp+XU2/NtPfj2xpTjPsRhnNCnYOOySW4sp2Vde3+ebavRHlBK7+7dsuU6OoTOywrn6pG5RmKEiUPvnZgKuLcfXkvfJmxfLNHLrreJ9oyYFwuWetlM4KqrZt+RNLaVyA8jeGXUvZp/HiYdui3NPS7HtOgYGrWbuvCpk9K+t8DYmKhEtrK13dkmy4+VLb3BeVtLRpa9L+TcmGUczDauyBbT/Po4gfMS2Fp7283aWtQabc1aT71KJ6Zh0qEOZJ4nbq2NY7ztm3lJh9c9N7OW1gc0812aMTJctkqh8fKV0X40Mi7DpDgUxI/rarxSj053az9lW6Tf7pBF5t7UdGwGd9nAdn692rQOfor7fdODpb/hal36TnmXZvjb0C1LWfr8d9QtkfdGpnMl2HjhHj16NFaHP3kCYlu8n9n6MpCsNc7rOfYNhPvFEdMq+Zy7Du2/grZ3dy37lrzbWv21rX1d7zQSrv232kutyK+1RurDA8ArLeuXWEaOjxKZZY0stbTMU7lM0velqHuDjtJGXceUbEotsV5m5UtOu9Pvc5OZGS22RcCREbHU0j+F63KaU92yLL1Atn8e9/80/jyHnuvGGmsc6rPrcm7r+tBG68GxsU6dWqPMn+7b9qd7Nt0y/T4BXLamMVFiSsMtW7RR0X7bQD2vdgk9NiA/9G287Olboiw1I3KLU6XfZulP4LJr0vUo4tB1Z67QuKoj7/PUU9eUQ1nCYdZ5XvR8VfiR7bakYT+SeU+D/YrrSz63Y6itxTxai4jWasSpl8eU2l+l42LxsfhhPreHoVRc9b7sXZ1aRG1rn85v00ZsOTeIPJ1O+2sx9oXIUnLte8eWrRtUrTVKXadp4IyscXXSthxfS2kxjyLGNlvbG2oanGybC8RoLbp94e3NivkJ1lJqfwNHRG7drkr0t2r2v2TM+8iOep42DepintLeXq7S58LP+9YKrWz7rx3vbl22+uqjlW1YsXeruq6GH2/qQ3nP9qNb6/1wYrwvMmLb661su63Vmr2gKGKppf96uhrj7W+dWpZ9K+c2Rt7lMp7IfXV4jbws99+rv86ZUXIt0165APBKmtfvvc+zlL4zZV2WbZFuid7ccC9p2CfMIm/z3/bpOM22xnWzi7jqDn4sEugjjfkfW2vnbPOPuO38M68HmNuJHNY1zosUe7DrlRtrG8UGlxS7lcDk1cGMUBJTtcyctFprvTNp3PQ67HPD5/O5T2XPCzH7AfcB1bwjwTSHfRwYxJPO3m3B0lx5f5iJ3Ad1W4PCebBx+7zmnzI/4HjWsd8qmUtT5pKn7UfsLS97DVfUyGg9Ry57r5vrFvit1n21c6mHwqerJolbHcgTOt7Mf+6z8v0uUOyT0HGzHHa+PmstLc+ji1GpWfZXoS59jUp74r4Nt1m/9Oc5NbWctlG79MTJJ71rSvZ163kYuc3vwVHZsp+Ey92hy7dsj7S34om6RGbLmhFrK71zbrl6q85rYa/GFdNFdfurYN0v+9hfrLrUwxvnqqLsen3w9uc4LthtbR3rs/sPqrENd1trubbI6zsDl9NYbq/qcQmVPPcmsZFLtMt7cP590ku2DrsNAMArZV5/Ckb7tqCtV4HXZW19xWfZ1+GVktv60aumdS1L34h+nz8+TKzOu+3sn/cjIrRt/8rMrRylb2eVed576pVSWp+bbFe7it5uJjWyTi/bGOOBebepOn5en2ddju1u5tnNsfVs79SfLW/r4GPfZij3ZcIxFSO185qZyz5BPWfKUUJwnUv6I/dNo9r+p+1szlPa82hnb2zabuNgLy5q2aJEa/uGtNt+V33Stzys5956Jbdhz1rKNhc6L1q4NFTZSrTXuKyOvTSDn24g7E3ue0v4WkrJZenJtbZspbSI1stCxhatmWuUVkutfU+FNUtErms/xXUblPbCjK0qKa56w8Shj3u/cPYtGfr0dtZ+yW6LTbYbJNszib6keL/sLwuUt/tae5PWzFpK9OFLbnXn/YZQvwj38cSeTUuWfhJ6cUlv6t/GLa9LRh/Dhn6vYLubMBdK9TsVbb9BMg+3+heXsiz7tsNZau3lU/t+d1uP3SijAi/3HqeH3lzb8L7E5VZDtl5Fto2xI6JvpbxtDxwx9jCI0pfSlrlZUP890O8TbpdWqTdPsEVst8j2fZrP83KaWmtG67+TWrY2rWq4XAolSykt1xZjQ4k8dPdqa9YaGaXv6ZxRM2M5LbEt58jaN8fIyJZrrut1ayMAeNln/akAes0WpbZ9jrnWmnsXysxsmUuppZZYr5ptZ+bpumjkdm5ym/W/mvKv1w3Io+7rI1tr0XJZlrXkKNrpWzs9Wk7zvPWc4Oc9PUeFUZ+8n+f7L5sx9X2vMs/rWutVgUHuM3il1oxYI5eeirakeFU5ndOq0JxGCJfmjPuahfn5xpP2Ad0msbcva5mxVTrlls5bibjeH/eqscxUcT43a8/oJfFZay3LpfVKT/9blca+S8A4S2vrS2avelxeXuW9uOMy3siIpV0GbNt2WiVby7WtsfZ/aHs1+dIjf7ZeArTHvnZZ252tL+29tPyvNUqpy5Jtqwrba8Ni2/AoM6IelkBs09JLze14+rz+fia3nZKutnToA9G1R9oxBChl2abG+85xS6nlYVsbXUrsg6ut5PuSly9XbN26GV2Gwb0P1Hi77ddP77qzBer9upqXemf2WfwW1834S1kyc9sWoKfspVz2wSqjB39GZC+J6b01b9+th13ALldpf4O1fUHOPgS9bHZRc13XyEsNTmuXVrNjqW5vwN9X6C7LqUSN0i5v6ujD4LYfyxN2Fy619JtEdSl9f7eaV5s998Fd6fvVxXELi60Crda29fbpjalKa5mRZSmttYxsEbX3j8qo5TRu3wHAKyPr3+7iNG+xGdcF5Zdb7X2NXanbjP5LPOBtNXwppRdDX/bUvJ6YP+yBNbrulHbVEf+w9nTUeMzPYoS80ZmkL8kdM/21nPZtkq7qcw717qWUc2+lWOq20q+OWuo47JoUU/nPvnJ0+4feXSduugPFVa35FjT35ZhX44qILKdlnZtjnpYeLXtnw2VZ+k5e24xvLWtkm16Rse7ikBG3DpjLvt1Va6e6HAoWjm2ItpB8iU3LXW3r1hCzD9juz497k+LigJwAACAASURBVJxeGn4+P9R6GpPQrbUeOudtAQ5d4fuT2hq8rOv2v7WMxbh7q86rRkNjTW1/mqfTqXfAvK4yPw56D3cDaq1rO4/rat+Fd9wM65PddZybfg/mtFyG0D3qX7+CT+i1X8ZIeJ/J7pPu81Lj+VDH7aD9u0cWvy5dm0rmDo2hxsKbQxuomFetXO9icfxdUbKPP/slN07++XyOaX38YSFKXDdyHevX1/O61NqXJi+1LrU8rOeIONVHp9NpWZbz+VzaVX+qbVHQ9W7E/UqYr6XxPuvv/dz2pV72XwjtMJIZo5F+Hk6n07o+tNZKWSOipSY8ALwC5/WnTXpKRBkt7eY2jiNk9A/jyDHHnSX20ojrMv35M/6w9dK0J2Ue9oS6Xbrav37vn5OH5a03s87tsCrgNBq57PFoqutoe6X3OmY+eyhaltMYeCzXa/IOi0Hn2yNbgixxqNXpia13CxlRey6zmfLftux5TGTG9ULJsTT20IwlrvfGOlRRz3sD1VqXKK1tO4r2RvK5XNYMbAFuvdSW3PY2jX3Rw3gipZT14X5erLmv6dyarJZST6dlXVutW7fQkfUP1UfzWKjWuq55PfjsRThR26U70GHD2u2lP516xn14eGgl+uZTY41EadeNg/aFB3vdfNYt1u83dPrigjr2lKgRcdrLfsbjnM8vzuuG+22xuN6y4JD1L9m97FfF2p64aPtJE+0lovQh3HU6bzVLa9tS1LrfGuo7PPdSqJi61B9K78bL2puMxnb7px93yWhtbf2CWVuLS1//87qupeZtsj9sdnHZnbffz2ntvA3IWymxLEs5LYfrYVnq6Pt5Pp/7u+nyILWU2Da1nUY4Y/SS+1j31Fpb9021al0i2lXLrCwlo29wt0Q5lf56Z6klMpaISDU8ALyisv5Lpf/bUDKVsT9h48/b3XZvu7j0xNkjwsisMa1fPCw3HLO/5/O5XTX12ULA2trDaKHdP8tLzlm/J4O5LU8ppa2j1cZVm8V594BDO5f5LseWSmvt6afl3qclp8Y9W8F9HfsRjzw4r6qcF1DeTp/fZv3cz+rcieiJL0FcFwvFzQbGhyFKtCx7osvMktEy46ahzdVfa7S2LYro9yP6pP6hR2r29u1XHS0PCxV6YK2trZl9T7RLs5vDXZp9ajwiYs3sy2V7QNyf9Xrbfn5ZlvP5Yb6htMX2eUfY3EvZp5tFLZ8wod5bV83djZ54f2wMz+JmL4LD/Zyp/U55qdtuTxxYHi7R6V/aPlxsYwVIKUvE1XL22G7j9Bs0maXfW+j/srUVajfPq8a8J+6aW/1ULbG0bKVeLaS57WTa17yOrc22f9/37+uPvK7rMk7aeY0lltPpidv0Xu40Tr2q6rSD9XyibicRpvfr8d13vIqiTBt+AcArJ+uPDedLaz2uXpfRZ2ttb6Kyz+zdbKJ0G9bnB+9ha/Tzmbtn9hw/h/J5p89SeibI83nNvshwPc/zdmtr61QEvCzLej2vP+/9NGZb47ye17XWejo9iojzmEvfv7hGKWsre+PC2qKvkd22rc3eQfEYgsuU7fYwsT2RPaTmoTH81Y2C6/na2+5+W/n7ea17YXFE9JcmW/aIvLVV2W9ilK3ZYpmb/MwJ6TJIOK/XG8RmrXWseN3KM9b7S9/SKMuydXkcy6zHnZDufD63WNra7pZTtljbWrf2/zFvvDVXlczpaoqMS28VP3ZFaFtB/NZosrfF3E9gm7cc7pmy7w7WW0aOPx96K2XkPB7r/RtruYvcCp/W87adbW7z1qXWZVRsXYpkytL6yvb+QpfWot2+1leD4ctVtOXXuj/mYfvnw0Bufvf1YVJu5VuXgpx5RfXcDXYboWXbA/0YWGVfmb3fdbkab8zfXmvv+1rP0wZqh98eh749c7+sbVvuvuZkdGCtY0C+309YlvPDw+OIuixjLcf/xd7b7TiS5EqDRtIja2a+Pdj3f89zpivlpNle0N0VUvbsAnt1ChDRKFRnKTNDESHJSNrPLWBrSzKkOMaat5nFlvM+347e2qTeMT7fH0x989+CySSp+1j1juZTn/rUpz71qT8K65eZQS6ZKXxElQGMCFNmzvbOO74fDcH96ZO4PuMbhJ1B9fGRjIgGWIe2sQE9qo5TO6poJzE1q2re0LBv/jmK+eJEburJKwuSsh6LnXJY/mYtcxxjZM5mV4/RM0g85uwOZHi4O7LQSDmUEoiIMAS3AUirSOMaZ2J5gIukXNzxQ1VaWOdqeEpqhIAi1QkG5CDcx91r8tBOFtjy5fsNoC1UbERD/A1J8bt+uy+zEBhkuvC1gd12OtoT3Ov6qiqFE/VsSAxy+PDKojCaFoJ3j6NDjBljSCWYMFgFFYrFfJDauuonXd5QzL70VajuHAKsAihYVppZ5myfGOOTU+4eZuvOMTNDdHYpLPtIRFp0pkFvZsYYQbJaXNt/smxrjvvn9FMoKz3Tek+z8MwtDrMOfxAZBormhidjPwQZw2G26SULudrOWZOJER4CQbm12JrLe2qzyLR59mGOcElzzhe/SzO0+88SVatTF0wYY/z+/fvWKJa7d5N87+X2n0uG3CiepcdjUnld13qw/G4Fe0fqB5dnv7hM3C/wBbGLKFYWdhTfeo5V06p/SB/V3cO3b5JUxghQ8zG/rsuP8ZfZnLPfXnjkBIQEDxdOT4Kr12W9K5A8nJLFkBnNjMKKjVN3FC6cm+q0AqvfGdbhCRRpJBXwUo4YsNBZghl+rlw+9alPfepTn/pfh/WfU66mYZDuQzKSLjeMKm12wDIdbybAi9/FTc12PPUOJWZBhMxXkslCHk26aGkjl/dL7ZFb7lG5V5UIKruFWBv8rRt4Otuw9pjTuyl4FMwwapxRXyY8Qjs1iUKKRjkWP6Fh7h5G8jzfu5j1QKi3IetPY+855/regrVLO2AyRxyUcIdTL09H7yrGNVgVYn2lHGGyPmctuhDqOAmtS7b9Y8jlXNnM5meeanFy7p5BO0Wo7gPpcwYyJ1kUKBiQ85ukm8vXlPo23eeb52kDrKpOaF7cGUnd3S3ZN5ZF0nJxxcmsXbPaoswsawKIcLM1biU15wSw2Sl8y2nqP+ecmdnRrSf77M0/qru12xTY9v3M44sjGkX8yKC9D5bFEnHsPsnq3m1f2WeC2Dlg3Ej8O4YKb279pxeqqlvy18s+5Mia3xhxlEqMCPMYl5Nj75r4Nvi/qzXefs7x+z/fcqD8/bY5s3OuO7MbJavFmbK+DUBWVrtjVSZv9gD3lIC9OVv9J7Wa8FtuMSO8M/36set96eaav98ojjbjhP7Zdh99uQ26u7id/w+y/9SnPvWpT/1Zc/09z4QdsWK1gk3tYidZHPTZ0IF/671zh1Y95j9Ru2d13sD3bjd5THKk2g6b2h/Jymzg4psW8sArf103rL+NC22HN8EMaPy0af09CwfTrHf0SQF2Heo0AFUaBFx9DNY5O8eZtAo3feEbNfx2TvgkSjTk5Y1G3OhtqXgPaUT3rcWa09/MNA/m1lJGl7muG338fjD3PqRdep5nqfcEtIM7U3LBDRt6vliyrGNZT7bjklBFCpXz91//BvCPf/zDPBpC3exu/I0evQHcElF387bbsy29WBlnVrWt6vcsfeUzsHOaBUBTI+KK3h3lvsp2R/l3btiB0Y/Hoz1erutquee5G9c36gbEFacBwNbuAq4ekQsAOo23/d6XI6TBnsi+28XRfCS82OHrLTj2jefDor0ayyycajC9OdK8iiU2Fn/JOWadIIHhwY54Ayj4bSFzf3XfNQnbuv55a76ZaN0fto6kyNt+4Mlha9mHBMpEuME9VbipKY6WhkeOv5ydYK5j1d+vyogYI3zEY87M7Jfeep9bplunC9vvWqi+nfbNuUb89srJM7xkenzqU5/61Kc+9cdg/Xdh6J4/mpnAjWXnayYr8CohfUOiDfQzs4esxzTm5eN/f+TfiD0NKSzzOWfNTHIJX9sUsonva0sA4xIKH7owfk7HAaxcYCAiRlxQAYiAVBTGcuJbOssRPsI3e2I96R33A5NLCJiqbFiEa6WJvaAD7RArdS5VhGopX3d79Pfs3xdxsJ6e92/qTBptDcL1Bss8YE/XFAFkG6QYrmuYGSzMzALne7/i61DPhZo5xxhHV7p9hHqCu1c6okk+/Ne//gm5ua8orU36v+cWHdD2yDyT/p6SZs2j22apIxYaTHfPQKWkVsQe5cDmaAlAzviN6e7j6i9icNlunrnvGONpp7OPp++inouPCBXvpqv8kQi7m+Ie2Ns9t8vcj0MLt5Dz9Zp6RztJxzWoAbSRq+U7l/fumxQRcbq7m0KmVQQAPGlmtHX/m5t5tJzl/PY2s+9neuyV7jcdboanb6/rnxoSkkW6WW9x7rLpTdaq+07A8cxiOyKEu8LYRO+f7yY3bL7+fZM2xtjHBI8VEGG3NMBeKD0ej6FrtQfMtZSj+jghLh+qMFbpKaF56vJ/iqdP1w186Pqf+tSnPvWpPw3rA+Amw+g+xrOe9rZSrVOQ0NlJ26dSN9zZbIue0xkNEieLBkkz5wENdfb/FDKPy37nYpIEnJQIdNIQHDJSLFJCdo6RkSGyZFr59j2IC/r2fnkG7rgBBZq7wCCaZC9xsJqkXPUwmNSQAywrD3cf43J/Mdy0nXd1VxgfWHD3VZRAPd1LM9M6gtjvVuvCD+Odv/37AVL9DWuoCgasbdKPBypRQLQzSZusgyUVmW3MMkY85coBtcMR954BBQH+wic5zO9m2pyBMQCEh18AinVmn6e1Oxe3z4Ck0lERLAeYSjQfpk9IzsRSO6xJ7nKSMRochs7YDYc5YBhrqk2SgrsbwAk2B73/bAB6JBz3yW7/03Vdbl7g2wz7aaVvZX52Nbb5UVtHjo7QeraLsqeE/bl3Isy9uex7MwBt7e+9nSbrZMQuxGy4r33s5rpDaNhaDhyrVkmxtfK9vrgLeQ+35wD9+xLg3rrfKVi7aVcnMHDh/lbIr4t+9Pf9E5Yjvjmgyt1IVAJ3Q14YbHgAYlZrfi3W67QVLPfXmseI0Nm5PeW2DgNEQ7WMXjHCYJn1lpjxfObP12yZhSGAZ+rWW8gd/k4x/6lPfepTn/rUH4D1N5/EHC6DSNuUme/H97///d//+ud//etf/9pIwn4Ot+4Mgbv/xiHvjjF6z36EpyZU5vnK0zpdqFz+9Q0IWNpAyCsPRSFIm0lbzHIuN5imN1u8kDfajt2xtKshL0pFgwHh9Gthh2qmu5m59RwxArh5+PQX27jzuq7G33ePvyc+cG87fN8JwYtEvp4plyLCjreN3Z0l97TYwl5CzdxHz7kjOrbUpMT+EZJkZe7Ngw8PczHZatTFgAJpPbPWiAE3Ukax6GOxdHw4ahFmDkeCzNv0t+2LzNy8p86ynNlazJWptOWw947uUQ9DnITXqiWOzfnobcDj0cP43ny4JHkLXsczP5W+1dL19TXI6aEIKz55RnfVOLY2o6H/pug80X9VwTwiDgh+DV6wBUmXqqXBoguQzN07/LZR9ePxWByVVwdSvKRf4W7zSiVujCn9aBLO1w87H2ZZdY2xOV3GbBfLGw1s95n9o8YY7X9fZFzjdki6rVneXXcOu6yeZjsiyUrv7r1yLyiemWgHfy+ODav/vL0zBO9qEOjbM2CtoHUtA81l2G+WmWspsULCAKDtAI7Tl9lyIppztljna1wjrlovdJN0XddbBARAs82CA+7N7XF2sr3DcffPaP9Tn/rUpz71p2F9uQsGmljKokY45YtxM/8d/G31zxDUmAaAA3wZel0eZzXPqjXVKwJwNUaZVTTIqGFO8jEfpSJp9CqxkALgIkh3H9/f3wFzt5xNCDGSQYPAakgQg56zk63GAtybNpArEWwUGeNq4bG5INdDBZk7jR4Srjmt54IRhtXNBMsqrZGrLlPpigG5yZUaY5xJ57bZAfd8vTEB+zyEU60etVuYl/369WvOicXuprZTI/oYzIsc5mFOsYpYqaJAmbmTAtzMKv3FW53u+OrJqxYmLlgjy3+ICAsQVXW2EwAQcjOpWDSDCzJFWEQ7pa4ZasPiqjJzjyAkgsbVDECSKtN6qVElQ1WJ5uZGYxXpLmP1SbPvybhChUqEDSZHGYmsch+VMvO/HjXGcO8QN3VurtyEcvf8Thnta5RZAWa6vmL882qF55z/joivr6+4voina2ffmS4Y5QZjEYrruq6ryLl2DYCWC+TCwcvtCObOAmyN5E+6nFFfMapKkNyqh8Qvk/K2jJLA4SZkD5IjXnZl97zbRZujhvm4vtTsdkN4qFZ2QZEi/XK3QRGNleOplFjuN8A1xvz3v1X19fW1Nku2efBA3hxstwpc/d8V0ZY43W2JerC10VHF1uF0ywB4w+aTgDxLZqiCYcw5zZyoqlzctmWzZcvehxxjDKJXaqwVRf3A9xjDzZu1VlXiLz89NsnSYVkB8BFQZHKMq48Khl47LN2zmZvRLgArJmK/PE+LWFWGtVCCuyO6s/2weT71qU996lN/DNZ/TrlIguFBUtCIICLNIy5zb0xxeMzvUtHt+DHnvDt+YBtfnLFuYw6SWZmVkIGqFCkoqtim8A8+TEZ5wRp3LW9NWRWqCBEwQeShFFdErIzW5YwoGuGGbPmkImw+MtwNMpc5hgKAiv2ve17YI0tlTjMbVzCbnqIe/bp79xKyhnLUEmi+kB98wzX3scaRN7OXRUZ/Zugu8/4mOamH7y7aixzw0FHO3HHxmG+VNZuObwaqpGplp5vT3j3+Fzso220JUmdF2YghoQqZMlit7m5NzCXBRIilPRSmwMqqopqxDWu6h6pNlgQJjEeW5MwSUcL3Xw+DmXxWLlcecrUJbJJGzJQZ28xGMhpbChthI5xSPQruFvALtHpIBsXofQsfj0eo3B1x9b16BrQ9ZHd3gI1l92pAJUJy+M16xWxFU/lqfmRvnP7nFB83Jeiilklsv0b5spR/Mf/520i1n1Fo923S7WHYx6k3RfJd9Wtm19fXMu788VZw2+HsgIIbh6dfy7miCdaEflZS60kZrARWntdgVUkphjRz0qzI/i1NZZKcfcO38W8BJpuzpnGM0Qc+rtFNbE3GcIA5M8KJSdJd47r6ycft1cc5ebsE7mv2/0ZSOqKUnyqFddpPxtznY+RTn/rUpz71J2J9u4N+O14fYYavccX/9X9TCV1uI8l2qWDl9sJfH4ftZHIiaRrNv9lxVM228lxb/qSWM6RDbgQV7QXpPpgZEb+nGtmKAALAWJ4zwTqEYTtu/QZT4W62IUBhkLeJe6tJl9uew93AEAHnphfXysM1mlmqIMzv/PqyMKc9jYaaliA+gZoLvmKtXFzazONPcnDlOdtVNczDe3yY7tY8h9h+l80M8YgFrg13q1P8zDM+rjtYhjZwmBnKtm/J8a/EiTbrb3Rfd0gjosZ8u1tr10KDooWRbktkWauzal4+TUQrEOAlUlRRMhY4CThgNcecYLZYQ4DNh7ngblUE24C/Nc1GtknRNTObr3QwerNrykzDpaFwC1dwwFP1Jd9XUxFxfXnpOyJMS0gQEZLbGDCjrD3X+6LE9vGBrMjSzdGIfgN8YebQ33DBb5x+SGyNu9h7BOBcnZs30S1wDW/I/gz4n6/ZZ0TUzaDThG4LW93gxnpPwnpr8/bRviPd879VZXoyfNYWyKy41kEks2Yz57pDrWLlEqIAnonMcqJJd4CThPqVGG3533oMd+e263WIbrwwRtzaIa5MArAqO7Vj5jSzL7LXFHfNA7albMsbwm14JN8FCW9jC9xD97bv7e7c7GPC86lPfepTn/oDsf4T7bUKlu5uMmWVATYg9/DSM+707Lu3vaaTNeejxZfbM/Fp+ddAYc4yW2lNEKpMukSwwDJWz309kwAr8c0J/6pULVhvEPIpPdxTTD0/sOcs9TySss4egmVlRGQKqDGuphw086GVqVGt7NX15TEuSQlllYcForFlZja/pxFPRNiIQ2g+5JZmbx/mfWOjZYm4Q6NeBK8bORx3c+iENdmIeMobzLZ7o97c4t8MTE+00dNBEtaGNQbIILe7S8z5Cb0icDeyesL99Bi9sbFvRuuiWLVkF1U1wjNrZkk7K63IJAuVaBfXnKoki01vYYlEAS0GgPDIOjzpPsBeJjQh3tB3Qj1hbpYoGGGGYWPKhtIzwsdX2EClUKVRHqj4dm+tqn/Frz7zESG1nJRmTgnVU+Bwx5lwd1ezsfLu8f5DyPFtHu/ki4Hm7QZ+IvW7NvcNoL8h0dsN855XffJv+9a6290sFcqIe/LDksfcaPTAy/OtKtNT+dAa3EdWZqcEdEvmRZGoVCYFU6JqyePFUWU1aUbIeLLvdif59HQyCQI5moZ/GVBjqE2lfv36MpMHa04PxECBCY8IC38U8/vbwy8Pd49wx0tAhJmRbfiru5poiddvnbMtDbSObHfLMyQS+nhufupTn/rUp/40rA/AhBbD9ei3XVh6wgVzH19CGRcZdw/YnkpcsiRW5YZlNMPBhMeDrznMVWibnSr1kI/TJGOt3KIq5Oy+wqXJpaH1xSE2bI9wzplrQAsJCvdk1czFb+GGOG7NZwaWXztzhfU2MiIdCKlYur7MHDEsLiOQNX34GFH5UAwMHRnufc66Z4G4x4veI356gdIM4PvUtvNNWyF6VJUHTY8Ydoa+EGgHh/0cADcoz8x2ohkR+BtLn5ut+d3mfIlE2d1BVVF5KB5PzaWxOezkSpzNKjM380Zv349sp3WVahaT1oaSiUpkUrLf31NVbmPfHrozmgCsuTSqOdOSZtK2+KGP+Wv42plwu9r02Uz7ptwxA2OYP2pc5s6vX6EKd2lUDK/69hAGJHpgaAwMd7hbhBfFpLylrSOiVwEt/tYymxKf3qP/ITl1NcYGgCY51g2TXLadWEsqwPi2HLg3Bm9D/RdL1tvt15nQ242pE3br/hhukvmbUdKel685/d2QhyTzcWb8qx8ouMCpjrqrRGblFMsXB68i0zKbvNXCkuO7esTK3uu9HVlr7ibBbFTBJJsuMAIR8OjYNsUwd7+ulTgM78bcnYwx+my6nIjLn+fqHgznjvtVe7PY2rj+CIsLePrinhn/pz71qU996lN/GNZ/ji1tTwE305fwcCN7KviMcT0DUQAnhOiA4J6aveXOGCIrq1TZH6UBrU1CAwJlSWYwZZpFeDw4z4RxjT/bXiaWQ7qkBkzPSaR2wKq3CyMvv3iz4DwO3z2V7FG1u5n7nCnwuqItH+Partz3fNk9277pBO7W/rwD6Bv7QpRs/9MJHDiwmzvFs9o5EW0K1BrO9SstHD8MOu8LlobCu6Pwc5CtWN7Q5yXt+BZ3sESrJDvfqruXJl2rEfhNiaHdOkjM46cEI6ACq2rS3fP3BIy0mhB7DAwWfFh7boqCr6lzJzyZrw3AmyyhMxbeGi0qw4aAFqR2OHH7hu6tSXmoh9AYrTJd/VhxOlvkbd7u7vQOUt00oWdjeXPmaRJ7tQbjb+3n37BjNy1vA3ss3sv29Lw59rwl+N6v8jmSY3t17ijeMn7/th8AADdRhFbUcL1A19MDnD3D/f3hZqzUdyUqm9EnlDMrJyWrBFksZELyxuNcOxln9X0I2RJ+dCBGv5gNiPDuMqK0L7pIfNeU1/UVX1/BMD5gLr8ImIejzwxIWdABuF6if++d7cnzXufH3y/NvfNpo6aVjPH5GPnUpz71qU/9oVifkNys7WIkF5pZLMhBVcfcqNr+AzAsGLh98St3QFKP7qooVxbnnJA1CafKKkUZMapUBlZZRn2bSMGigtKcaR6VZS6D7Ywqa6gBuchZcne3YVADDsCyWjTqLJiBtaSwk3lQUT+zp61KL+v7A1/mHizPnisXIzGuMJkkDCuycTjJmY/ra7D8ui6zryX37IykorlHB9KWhI4GUkS0EUrPC83MzebigrOaqOMW5vegU7iVBDcW/YbO32DcoWK3OxC2nACGIoe76yW9aOIREUQpOpFIMULGEktVoIUbjs3iYlwYru4Elm9+SsSsIplEpVclC0yv8nwYC8Zf83tCMHjLdg0W7t9/fVubMJppIc62WhKsp78u2MylFm2IZmZNCCuzCAdb/koIu+2c7l4FFHKmmcoxrsDDETku838NXW5XmTvJQhrkc/6L/xpj2DUMASOUkhUTHBFhsFja2r6RrA1DSbqbSvcmqlr30kmrBgF+jW6W+3ExGllmfxPJVohIoi0D/nWvrpk3IYV5K3p38sDKq3rLA968FBbLqNO/raufDABEzUmVWzRxpi1xTKCpqnd06JavNycimIPV/6pM5oMsK+r7dwJRiUpIUInyp6GNJlp1K21VP/s9RCBgFKAhEFZmlq3EN6fB4CXo0W9Odo2YD1Xk/NLXr7CVl2H24PiSh/twH6PAqm99/SO8tdknf7c3fsuLqbvZJuN112HmEGCUKuJS8RpXVa35gRvJnvE7jFvUi4/p/qc+9alPfep/P9a/k8g7weotFmoRf3cOlBviRjI+uHm59LAkPR7Zs/wiSVVhZqntMgXKchIMTnGi47pmo3O3Yo3rmjObgSyhwYe3s+GhH/wg0uCmq3vimwaIe/jd0LXJIdt5XQs9kRgAPIvmimESzOmJ8Q8zk6/QTTmgsjB5XJ41xrASxhqv7twrhnsHfC4svlgGizgBIeK6X4I7q/vMI+8c7jP03bQfAjDKBW8DJeny2B0AmFwA8xYFCsDdhH2VHduYvAnZ1YPXs2roX3SEyAYjQSLJmd3mgaVHMmj5zUrMBx+/KZo5jGim93JVb0EGFDvVYT0ja9Wm+Lq4IFnLU4nnfqVklERrf6Um8LjLfBYBfMVFVp/I+ahK/voaM0uiO7/+6dcV+mK3hVJlPZp+5oHrusbwPY9X9w9jjE63JfOsUNbCxOSB4+DeGFZbdAF7t9g/Gg/sMfPN5FF3Pe7z6verb+t9z0vy7SX8nE+7uVmpWs7SOQz7TK0DKvgHAAAAIABJREFUcDPxyczphuppwmMSxWRmGjwflVOkzZmVVqXHd1ahUo8H3bxf2oA9r+G6fD0fqNOU7iMWFucN60TIWhDReR9yF9DZewWVu6qVRPRHzYdFxJW4/vElTabGpfiSocwl8ffvf/8av+y6uh+LWDSeeOW2SYLqur76XWXO2Yym+2ttne2tqP4g+0996lOf+tSfh/UbUdnWn8WrtPS50RZBi4ie6t/YLC9L/zXjlyjkg+v/KCkkqKwSglk6FKwizM0yl1lnUYLlY2am72CjHtkb2ZhKhvaoORzuO5K4kxnw6l3YVARvN8c9elQ77wfcLbPK6O5Gh8xg7kDY4zEtEEKE0IadSYXZnOYM8yIdz/iwBfdFaz66YbKWSeNNUtmuLh3i4zd3P0ouZFaTcCIizBsb5QnlpY64851dw+Wv4tbIE2+izzuloVcBympLftu0kvZa2Y9vw9PiWtGwipmcszJLbJaOaVpNqzRNVwLymtlHWysOoL2XJFipDXDQc14eS1K/mUfuyNie3t+Y1kiyEaw/eVBPHXO2JStpWkso+13mcHM5pqwC1/9RGGJAhsecEsbYpCcbK6uA1cEOJPtGa/a5ua+RNBqfRp9nQRHDOuZ2QUnJ2lLSBLk/KWcriwEGh4gWqXQ3JXsxucemwXQ89E+2ybntF1p+7QeOchcvnjylRZVqUbgoMev47VRxziyikirkNE4+vjkfXkSmkVZUTZOHiFoKVnPXU/DaF+4H/YXqHZdJNHTW1Vk9LenOyn5WN+T4FiPcDEYzGMNYUCWM+pLDBBQVw8zo0FQ7cvrYiWPudnhKeJ0U9ALEHftt7EXyDi1NsaCPNvdTn/rUpz71R2J93Kym+5OvnfLv0/0eUfZfNrLiHWL2RDCzPy29Zs1HsWA2DAABmiY42zceSeYUOiWzNpqh4Fa1kjVbzOfmFCHLPiSLNTU07vT65yd3EztOHqrT+oP+SAgslt0QudnqJOHdF7ibeRRBqEXBIYsYRqCpzrBD3sCQhTzChCJS/Pr6omiwMO9RtF/Dblzvg8N6TfE2wu9g1MZ5VWUGQcWTACWsueOWUCz8t0hKR55brBUminij+G9AHW5usKZFsRbUvBkLxtlINP6XSNWc1QT9mSKN5ZVAGR9ijZyZKSW50KOAp3tSMjPp7jAThDaTAZq9sjgtt6Pt+bnhBxveVt6Cy+DmkJY/qWMrxA/fyX2ISAGl4iPCWNfXr8hvPcAYiEsC3em0fea5myOaeVs8XZffh/SrYUN4+8/2/6FxvS3mzbLuWc+lH7n9TGt7sPapMFkPu4Gbn/+6XrxD/L7jXzhcgAEF2wEEZm9Tf6CjLJbxfxso2Q4zaBFqVRVLVFaRyKxM5sOqFPbFh37/+/F4gOUslUK0tudi9eqsxbYrI4JbJmww4gc+tuXB2m5MMBhCJyXAfO9PXCuqGDKZ6GZSC3+tfyG2rD0K9hVR/BqG4STIimhY7+4+RnSWwpGCkIT5nHU0FadvDPPTEmz6FWD4YP1PfepTn/rUn4r18eTw6FDGD4UDgLmdmCHcANldL3gbMBcpyNxDdJIoMMkE0ySxuKJWrZpYA1mxLByFto2csj1gw8mxPwG9fUg95pfUc1/HOxPG8GK10Yj52OlExBoGt8rQVBIzV2AoluW3uQMEYQNqJoUtH6F0WmVEBAiY9FS1Pn/lLQP15Uh0x9/r62ed8l//9V8w/vvf/900FjMHBOPR+KKvl0djLLnZCL35//wYAHevsUxizKpIytU08TU1736g/9a88aav8FmoUqZxopL1QCZzIrMqqzNK29np3mm0QBluEthqXl+k9mM3f7+LOiasg5ZZPNZP8ygWzqXHk9wFIMxvbiptDHVkoPH9/aD0zzG+VR71Jf+Kq73h0ZqEhQWt855aM9qpZgvQ993nbaM03IPGN7ccP8yVV2vUc5An6KDbg5slv3DPcur22hw4JpVPlfb9jpIbjslmdw6vy5yfXd/dRLWqvucEMLM19G2w4yifNb//J/MhIDiVXDQdUYIvxI5OkUBBXKP6phChDfhfRwtYy47zfoLeI1k/U+vo5nURW4zvtQTxyA7YDgnuMcSaxQsI0C9P0LoBbFMx5GbrtebB76dCsIjubFfz5e4k3J03GbTdXsmfj5NPfepTn/rUn4T1Xz77e0DoOxDqzC/dQI0IGCpriqKyssHck8wjViYLmSVZFQhkFmikNJ0FTiGBRWLxcBULMpg1oEWhmAuiuRsMfFICIHQu1bLzsOWPoUOKOU5B7d/RHt+NPFb01iIw+5qp6sSLwizMtRoMhLvazN00HzIHmyVuFmO4JqvU9p7UGPHrH1/DnVWm7kB6vfBUTOJmp7iYLLp1JnqB5pIej4e7GWLDOwMwIsTD3l6YCUsmsW1qIHN/Mjbw7g/TgKlZQ6JMe8DcV1xleBqYVFVDrvlgVuajKgUB6VbgNE5jWj2s2MpsdRJZofrEN6zy3gf1dkTKQ0Jalo475PXkJhg6tLWvbrcEJa4pvz+7uGdsrCAhooG+yTb7RdbZz0ZlFkwkfv/OcXmMiLAaTAMGpCmxldVmbjBvT9Hn7dbMqG6BLHwYbPu4H3b9DpO2tSxCe8Qsq9M1mOdel1GKGw/teGFJcttSGTs9GHYAFm9z/TVB7yPsxF89aWzvsWur35B1BEKHJDCrRBFZqmSlV3l9+3wU0/Ib22PnbGNab9uSfnVv0SuaN09Y7Nb3tKh7B0KAWC++8xLoTtp7QdCxEOjlgJClXgHJABplXvDw4ICMVNBZZNb1ZSMWWUrOFtleEWYe8QyNNsgRKhYxRlzjS4BUFNezg7qLOfuUt9H+Z9L/qU996lOf+t891z/DKnuSKE7U/GLCQNcY4ZaZrFx+2U9E3VPelJRVoDORORHD/KstNXMiyjnJ6o9OptS6URU3Jfo5Zd+ztD283JQAk63F/0IadiegQzfLEYAdZGumXi88J3mEtMM+27WGPeMvLePHiPbz6bRWU9KuUKk2pbgCgNwWgTtLg+VL/itBFnZYOviRgYX9LDbQ14GTdwyRSbMIi0PrUNVzOO+LstJRQWdmaT2hvP1q3VqIfbXNN7CiiMUL4oKCkilaJJH1OAeTyTmzyiF/fLPS6oGcVqUsVr1se9CKBZi798XmylMVe3qKZ5Jr5wqsp+PH9XKd7TXq3mStiHDE7alZEz3aJpPC8DhOjoG2bDGRAWtT1pykxLJxhRtHWFkDa0pwT3eGX2Pc4xSWKld+JLPLjPVcsQP0T6sMgKBZ09l1Hma2iPUUWzl6v0CLlERxSUIb/FPSdV2ZaXaG0NaNtq07CtY5CHcAuhdx58W1BLiFWTlrrpisrALmzEyhPKc9vi3/4nyAVD1Wx1K7ieyuS32PG8xc1isj3u5zM3OeDcfqT+HoC8Qjmel/9WN4Cu9/fe4GmuWkLerFMtU1s68w/3LBJD5o40INCcJl0da+WWY2hsmf66MdoybsG5Mwv4ZHRFjVlJ1eY+WP0Pj5LPnUpz71qU/9aVj/7yb9ZYe2wZaWnnRPAFpBmzj/zWKloCINcoFmTtpjzvntLlNaZc1ZAgR7sLKqp8skDd6Olnc6e2exPvGfllZPhtoYL3xZax9x8Js/STt4m7t6/yBBijBJD+bwwKLkClBEiCYRbpBVcYxoXvbX8NjoUylJ/DJ3a2VjH2FVmBjjOr9629dwBwzHq4G660naWKPWGE/z74ZTW6XKgMOsuAAKpapjlGS31s2hKvY1bF6WlrvIno6bhbtRjI49Q2USAtVa56iqrO8bSlRmVjGzZuHxIInHX7S0SuajSh2Q0NuA5Z2/h9y4h+1qMVGWM8za27AO6O8IhTvRwkf0BglmJXaXVlhT+7MVuQ9cUwI1xvAOSBDdAmrCOuFG6UIIyEoIbpCc1Bg2LsssN9hFvYhZF8m7FRHNL9LC8H3A2+4dKs6Tw7o44vuatpTC3GzB904BNgCxO++db3C0pOVuY3TawLqB34bKS0PdPDHrmbnurKFFqZdVVbUBarGqZvc9wsz6zgIxf6sm69vzW1mWk5Jn7tyvk+38rKV0h/UeJc8aaqlzf/D1Ka6BwS3Hd9l+No/fiG1eqpvYxY5tj9TOp6JmG/27BrFkJzQCBQzY5fgVYYbM2sONYTdt0nnlkMzKeGPp9N3V9EWCnyn+pz71qU996s/C+k9h6G1avAxRIvoj1pbuMxf0XwSABfR7Jt6GHpJpMlNMCNB01IpSQlJAUgRTYA/u2EJWGLxWC7GQE8mw0SB1mWC04T/la2y/fvf5FtwsWQ4jv435G2ytT+4lwyVhbIzYGK4DRM0l5eMREZ2N1dLM1uOaKxCAsZxuZsYsRZn0+E5cFqgzwl9TQ9h/2qY0Gms3HnM7DP87jLu7p7u7mTdk6R/u7mCCcovmJ5mBIKA2SJWIflK3sfHyqq/K5xqkPIK5KFKQyZudBQLZmbiV3w/mIx7fXmJNeHZ2Epo+cc8sWwdPa92GJN7OQ60gJTscns2o5ub86ODdzOxj5l6/bHh4lh2btu5rbuzuzUPp0+tjZOYwV0u5RbnNBwVFGCc4r+yZ/gXr+bA9m6Wj2jyeqn05IqJfGueLd5h+YC2ZgL9auCwySL/43C/sXvQ+fT/Pun9sd1wrK9oP+2vt2OKWkrbm36pzCEt+3UuVKhZZxE62mkkV5rR8UBXzL+W31beYTbhz0Z6Rt7bFx8f+H7uZXAR424u/fR5+4GOBOzJuxf2uNV3/Uws4ljDXAWgP1JvjtdoIwjyAEtxsQKUCPfSwmprfef2fGIlKueQON3vwgZ0D2B3Q8d49/jswvwcXACjJ+41oK60/9alPfepTn/pT5/p3Q3dzt5ZX+gIx7SbZVn1NSCdR1PejY5IAWAE0NwQLmaqkVYKdOCSeoCAtg0cdE0nbJioA1b9+2W2jx32+nG3ehpr3Y/7ZxhzJ5hM034Std7Lt8dq7JW4e20fz9v+mkaAB1RLYtMtFwVBFRj+Wx7/oLfHq59kGQHvGfHJzM/TEcWdArk3UboDSVBy0ChEbDDVkf3Vp2TC7w0u984UotHlm+ctouBWNZnBRVVmlOSuThoAGZEaETFunsSDgHt7vDgckqwOj3NgOSxuudcJxp48ttvciIP0dH7roEW3QE2s9cSCzvRGf+qtFwVzruiFXlDN8odWNRiVSSXxPyt086CBXYm4Vzetg97td0vPGe72U9ztzXwJ3H+t527273tfj5iX61MHfYpUP52qM8evXLwB//fXXzzuKBkl+84a/hzqvNVxnJlAooti9gOgqVYqlsF/fj6qMJnN1R3Dsf/iM9zpAv89irVYcAPg67/f/8E7Dlx7YsNUcvlqhfoxCaxeF3Uss2fHeWa27qpLmy7TKLzO3BMwzfl0WnskIszBrPX1mK787umATBtebwPHk8dXI1YvQ/wP2P/WpT33qU38W1r9n9yyM4n7s880szM2tsu64OWCpVvVpzpxzWZc0f10yVjy+c85imbNMNg+HpgkryUY5XMm4i7dzj5RaQ39Dvdgt7qH+q73MsrQnl7kH1ojRb9jxHlG0dvc9oSTNHUJWuts1ruu6tk2+k7y+LpnR4DASExUIAAMW0cx/l5CzAm4WB3H9BPr3NICDI0t0dPOgez7AkUwsh3syhsWwKhZn24aO2+R09Q7PgWv3Nt2B2MGsWUUyfDmam7tpGS8eenqyqpSp7+/H4/tBqhT1sPxL3/9OE7JSApOkWCBg4XNO3l13WkC7XE1vXYEhPGTd1PXVVLOnTs9wpuJhbgKr2o2mJddYCVxmTY+xp9HMuuPHoCnCIWRmdALXZk/1+uJRDxScVkRxAGOzuUbfNY0LT4bD2TjdrmMA1rfpMj9drCluQQTb/4eZ7t6uoJCK5f3Y1/ysp+fjXnTsV8eokhn++c9//vXX97nx7/0kyfCVzIXnKVltzfMMkfPxIDl0ZVbOZIFlysh/5+OvnDMky0d77fuRjpsZsbYDyztpuwShe4jddd9kM7ph9/ureP0IHi99t+W7uv554/5lKfq8mbA9+203qVVFo1EeZvAv+BgxPKKmMzSZIi7zJlpRJ+f7ui73Ja1epCyKxog4r9MqEN4Mw07P/XycfOpTn/rUp/4krO+3lNa2D7cigDCpwa47ZJkTGyvQMHvAblGqomJ8GaebqaTy+sb87ZkOmcNKRRYfNSmP6HHwGNc2l2xY2F0Gmrm7uNHba2UJCjeFgytHyd6SoRryjRhNeOjxde3P5o7U6ezMk/y1QP/+je4DxpIq204EDccrZbFJxDKX0yCa4TIlVMjp7vDwMEsA5lYmFBBwhbl7Peay1V/AFl9f/6iqCEtJZvVqJN+0kS2CpqncTEvKeUbCSuqFAOPLDNS8uxpYGwq2dHpRkQJAoXzJDvtCOEI1mTWLRPrv/M7MR5YsJOG34VH8K72DxspnziIRI60AdyDGNdfJt14QsN2VVkaXrF3wSdXiR1Hy5aGut/3S4cfbDkx4zsXP3Ljp1LVn7L7DEyBCM9PdYaCbuU8KZAhuge4E1pxbNes36QD/FQDGl77+6S6rhLsAMMvC791XVpr9iogxRo+Kr+vKqlkZEY96RHSfAoMFfL16rEOLKYPBIhy1lDCJJ0GoqszerWwz+T//k2aC+W1FIElGDfOCLLxYjY6xoX8RnQvR2Qj9Ax9zMi1/e2ZKNn8rf5OP4LeRqOWx453xTNMt4kzdpKCNoEx/OzvQ03n250bL7qh/7fJWsDUkNhe/9dCLUsjY3qzrzaJ62WBo7broLjdHTqpgv0bU9fu/8/p1xS+vJAzXP0M0CAqZrVSBMcYYQ2JVVtE9UPz6uiQi3NxV3xFWDODh4X8bX/CpT33qU5/61P/quf760IKdiWl/mvqmvB9T8DV7LqkdNvkkLfS8vsoyn+O91v8dQoJudOc3qoY9ydtPHP/2OXriUQ++vzNrz+bhPj4/XzkEjBOR05t63nKX9qBfR+t5SNJuYf70NWfRw0kjgToU3xPgmsUBswEH6HKjallc0t3P1Bq3FLCj/nyeUulN19iUg5YcNEDfHo7npPnrt8PNhNW0dFdwZ9Xvzsqe9vYUKFapup9xpmlWzpYG7HiEHnILWYuf5e5cvO3Ndfkhyly5wlhK5XMbnG+5k93vFqV3I6O7MICkWsJxiBZ3w8enphMdCcYODrgH0PajSrTuD1EpH6hkGeTwtVey4Td3IEN4vKQ9bBK/DPcNyUG6djvC+3PkDlo+AuWfL42fERb3PdWtXbdD979XB2PfeUGZmR3W4GGm+Zjf3201uZYfAAS/78TuRLj7bfm2G/z/XfqRAvaf6n72jlmnpDKpAxnAKkolU3yFyySrJB76dQ0bZvATiLY3bOcSLHnSapX7JXlbi30+Tj71qU996lN/EtZ/QZa2/PUXr3cZcT6h2CK+b5DV3tMGiARNMFawxFJzgCrXHLE/K1cAj1nt3KYDa7QDivqDvvk8P8HE+ftBhA2Oz4Nf4QheJsE3SPSWMXSn13e+qW5+4Ad+tcy3c21Nqkc9SBV+/XIfY7HmqfISZfKlt61iyc3t64njmwpyz1R6wS7Pp7wWHRAMnpnmA3CHr2F8LPa91qntTAC+X9kz/V3D8ncsWMWlnZDcjEDOWTNFaAa/kQ+o/PH9XUk12bt4fNYbGha1GR4NrFdgqrgIJLAlre68tvs1ugPK94n1ybDdzJBz9Z9ckWN2ua3re8nDGwztULQl2HBzoON6O454NaRXPB5QFGy4m8Jk2NLbZ4Y0SYnu8XYjZaaP7qa0OkmtQNk31O4/DfX3fdi32W2Cbu8iATNxZaGpdTOL5iIjqgpuh9YECpAJLD6vNVGpv/KbNZj++F35QH0jEyywDVJ3jG9/v5651C86l2MYix8Cldst+J7w8LMJ/Dl6+P9+gJ7RY6TMrVo20r1f0QgPzATC4eYJ98rVJKfTJH59fZ2X5BhBdvj0dL/6cribjdHjjTvF7lOf+tSnPvWpPwPr//xsViNIPk0G74rDJwJbiVRmQs1HFUSvxJyWad0vELLw5hDXzIbbeeOF/xy3H++ONwPNt4naU7EYvkxeNhha6H9xclzFn4GXN9N0XNczKpVktf2neUSsI6/KTDlGxBgjFg2JY7hjoFjTVWovjwEovMQH8ypJMA93RAR3i3Jz6WnblvWVMcYbkrix/MNAYIim6jCBEAhCZrtrWFb0Hq+YksR2/MzMZizcf5Evn6UOrhKrmMmiKNHrW/VtSpvZPPCgODNhxqZRe6jd6nlrOuy5KlkRpD0oNn9uGKhi6ScsbG69L6MWbrZPC3/vYusXWfa+LVd2sjZ69ptDZfemZghX898JQh4riC0llDxDFUyraUtrAJj7cQTaKs3VtPguAMVqz9l9JnRHxPf7+TzlhMYYrGrGkbvbErHo5xJgtzTPeK3+r9URVeVmbXPEnLdGvapSarmtiq3XdgmPb/71Pw+U5bwepWUOJclUS2JR0BOxS7VF0Z1d8WTft4mm/6Dn/9y//Xgbesf+9lONI74uGQCF+QrWswhoiT1agVIyqMIiZ2P0zsOwTkH2YVBmyj33i5ER/o9//Op2KzOv63KTu5kP0pSdQfHx3PzUpz71qU/9UVj/ZRB+PGq22cWiEWfqVfjY2KFKYo9LjUKlZVqlzcpAbubPGr6SxLKB/Pt588YELyYkdzx3n3Fi09PrFSv2qLVpPo2FDhT7yX/AzaOzcWFzu818r/jvU2Q+EwY6ykeoguAyuDtNJGCGZIRFtDkgaWFAQSqaYDuz033ZqTf75c1c6I3M0C4y4cHlZa5OFa2ijK+Dzud4dZ1VaDcn42DlNX3fXUI9LR9NZM0sogNzi1VlKps5c6ZKVaC844Xa+t3MeMbbeEpF9waI2JxtYRn1MGu5WL6StX5OfFtocb9Y9/H/S0Oo9770hF1tThEkunknQbSdjC/r2JJU03rxEIAh3B0OOAmpDLJuk3rKX1VuA3jJz2or0P4LtwD32P4cae/9Kb/Yierki9nJCDuSlre7985lavOg9fSp3lOcvohkttUmWYU5Kyc1vX6rvtVkLRGsvodI0+r89lKCotlbl8LexgmvHJ6/8d6pH4N/f2/x7HXLwfcVQTcVt+vYKV62XYLaB2izB0vW0N4hSoVq+mB4TaQT8OurBfbPN7Q2g2oBxrJoShcQ7uF96XFn2X3qU5/61Kc+9WfM9W+o9wlH3GHu3Ez9w+FZk8jF1N9YXAaZypANFr1UmzjxxCgxIllnRnufK/cvPdjlzlw/oUKLlnFmuJCoM1LdQ1+fc40zWydgNwD94lG4kWjuYeraCZwQW1KO+2H4zbx/Js23S2iZICszs0pJsn+GCX4Mf9wSvGgQ2/29u4q8uQ+9IqGXNYWWxFhjXBGW9ehoH8kzU8ZzBs4JfINWr0aiqsq/sbbc38LinLMYk51Y1T0FmLPjomBmFuT6IY/KdgTysCLdo0/+G78FgMMOveRoLhe/42g1sQxen93d5kyvzsTAOqFIz7bQ3RsQtyFO/yDcWDcRocVqEVTDvEgX3JxUs25ym8PMmRHwAQvG1dSa8liG9+7eF7+VnffW1N1b6j2GH7nxi4Tg767OYeofMUn3vUt8Ys+O5fQVmxr38l3Ywoz7a7bFuP0XEnPmfJCUT5//fuTDIa8kyZK8TVr7Srip7n3j/YY5gpnnxTvbpb9dHr7uNH4+6pXUd3vIyuXVCzHvyLNXgFd76G4V/5ZQSyQnizAnRmTy8oC8SpZ0s+5gquqkF++phrq/VxaizZ8+fP1PfepTn/rUH4j1S9kkVFUJaeEhRlvas1ryWJKb9Yd+VZECXMpNKY+ZQ1rmlU4FOvSWW/aozIQPQNw2Jo/HxPInhICZlBSxrHI84qCW++zzmSb7Y7q5GDiocHs85qFE39W3AK7ruvGh36lBTQeCCVa9978BslAJgA8p08eooia/Rgy4w+1XwFWUDcxHDfhXOKvSHgB8XPABM1nzbiADKt3MPTpy1s2khn2C5FrTTjOzcFtDdHcbZPlwGBAYMe7Y0cwCtmk5ZZQhEMO9eyF9f3/fkrlMUkGVluTMmcnv7wflxUI6E/MvVMbM6Qj4KDGV7fEPweSdH4uw32rzn+3mDjSjRs85sO5SkJ3OfGsG3FsW3N6UB9Te48kaZt5n/ADMfXTcb+bawyx3mtUrplWy7lx/AyJGw8gdGGwBg1iFaeYJn3Z9RT7mlyOGuX+dWKuIqGI7Nro7lQ+uqXB+f8NAoh2fuoU9gU1nin8WSubelLNzI+7H/A1d5Mz+cdOdA4jxRSZJcxTTw1JtP6+ceswy9zJNVmmUaVY9pk9cM0szVFdWeifamtOIFir4GZzvu1FH6d77hKVk2Cx86m8cNuPFghN2b2t1DPwBrteB7UC//naYCesNx4/bKnwN93tK0SlYgEnmHvsIjTJI19dXTis3XO7uYSrCcziS34Vwj1iJgVsyBNgyIghcflVmotad/7oa/XzAfOpTn/rUp/63z/WfsUwLhdkbweb50X6m6vsTth38cpG5lVmZCTmprbc16MX14r6It1f7lLd5/30wvCA71EacbxFaKz0X0C2cqP00m2SwLNxXpJO8if6QmeOVntSsC9lT/LdAlRTNwzYoK66w9vmGoWgPxBVjuB5pAQxVMXa/0Y6HpwO549f7ny0bxYJcKyjgzkffg14nKTwdhBplrrMUcVdBSIgY13W1RdCbXrmnuaRYW3otX3JrorJp+GusTt1YXlgRpgK46Et2Z9Hc77E7h+r/pfbJf3K37v3eXc18v23uiVFvBPfzo5pEvjrLJQC3+512i78Flj1lZQbLyWBZeBRoltd19WprObJLxRn7nNfNVOfnc3+76OtZ9+/dOVL3hN2fj79f2fs2LPOxr1F/rTtiq2RVGfD796NIlVUJ6fU79XvoIZSxrHq18R9inl/Lz8NuQ/1zzL42NbdFDW6imz0x/9ub4XntVliX3XqDv5MB4OhUbps1nXVFAAAgAElEQVSxdSn3PRMR5lFFMw2XEpWS6APX5QUj5OJkhoW57VBiX68yrX2H+2hi2+fj5FOf+tSnPvUnYf03BGZmLL7jDPcWX5IsPJ1bWI2SXfJ8PCqtcsUAVR7vDTMzxPp4f34Se4jP2fx9fHug0sFPTyiM5wyYBrfFx34z6ukoHEmTdXk8kYE1230FSHWGr/0AVd1OmC+H8EYwbUxJQ5+eEQg3SCwS5jBOwWXuMDNZFR7Jr/BoH8zbWf7Z2Dz7H1uAeScxPQHOi0dN+4Fs//W7IOHAVt4yhiNsDO8vuDdFyhq1SOuKdzBWsVG+sVw0pUioRCqbCbKmuS7bRBOAQq2UNB2EZneLltsS5gX7/pBgLm6MeAbw53nd+WZvCPEEKdw7mZcW4pVm/TJUfmWGNAmon2qlMh1Bd48wg6o0RneqhLXF6DME7ea+/zdZb2/C3KdVJduz6awj0LQl9SKpRQbQveF563Lvz3F5SbnX7JVd94ees9hLpZSm9G31G5yG9CpO8WQ2b97bf3zHeD2HPUonnum2u626tQfYeRfLtullbG9Pys5OEF7BundC/t8eyZ4a4MW+aT1gLQIs5JCQpVFRD/gAf3mAeQGO6LkDSwaXDzuvpn4eDhjkERcNjg9f/1Of+tSnPvVHYf3753ePx2IHA2lL1p7z1LYnXIaGDlgV5qMyI0s1SaKSrdTs0a+EHjRib/CPlyT2z3/Dvk9meUNzQ08C4XY89QmE4ZnVs+Ha8KCYHZgFWdXfejuen4MlOtwiyANftKbsmzXeYlgDkJAZwiyrYDZcFMyNFikr6hohCSkL5kx3c4fDeBvxrpTfPpijNWy7zztN//Bb+Ez+ajAYEY3PDwh+tknFJWSE3KPPUebsk9qjX5PdlNNY1qDtlyoXwUlOIyEiM7k430o1Klz2L4Z18DQFvA0szZpjYTTeVd3nib9sbPCEqs2DN3sqQ/EqXTjc9L/Je/7PCPveM9x0C6sdogj8P+y9W64sW5ItNIbZjHWyKrMk+OXyR1voBKI7SLSBJiDRCCRoAj80gat7uUVVZZ4dMc0GHzbn9OkesXZm/eWW3PLUqX3WXvFy94gYZjYeaTSajYOdOYKQI57PejFhDdYgS/RoTQ9vrwgmWyv1btC8lmL7Jb3kLseGgW2KTgZ2t30svVlSvhuPHtsMg1Kv/irBwIx8yFQqhzdP5UA7abRIuTUmksrIeCq6v16IQAq99jr1vtwzqj9P+e1Ce8NoTbU2fm/td65/jw+B5OpmZ8+/ugjbT+AG9xfI1vDeKRS+9R/XRZlk5gFlD3dT5POZAYS1L5r/AyskohS6lSwRPTuiNc7XRRKI6HhJNN7a3Lvuuuuuu341rH/i8JRkNK85PjV0L+OSiEAZ+IUUjwy6fYWVy3uYWZYNDi0x56OQiJK+ZaYwouaXYbltysv1fNw9cfzVPsjM6QdioBl30XDt+pX5KiP3wtFvo/Tl5XKxNj8GjeQn5xNWToCZDdo9EPBXqkc0IGVfpIIgsiEkS2WmgzBMR5aDj0RzAGY+0aFduq8Tx2kfppJuNlSmsx87XiNBWjnHl+dmxAvL05ODJ17LisLh+eoKFbJXIrsiEK9keq0Qyq49jyMKRfmtMK2A2ESrAkilFplKOGH90yqJp4G3pB69+px9rr/j5p0Khc0Dh8KeFXVdF2yJDePUH80G6ioqyLraACEj0bt5kGme+ZBDFWordyPx1ZrNCzueL5J//OM/XSKuLsFPg52y06gMZkzJNHOko7TpOococ53llX27IpMPXcrm0D9MqMBXzawr7Dfyxwu/vzJoXaxWfsQSwK6rpE+fGNcZwTbgLyuvt8XLvtaqF8V3+9GDx3R+wAH3i6BHfXw+FwHAaJUhKU1m5imYecIygQ57yRvoReuRIcvn1MDM6L3uocyNYI1kRT6z+Y3177rrrrvu+nss+8lEX1sWzj6JvORu7gQSSSWhk8qhwjPUe6zUyc1CEcsqZ8kTLyGpywZn/aQ8Qy7j6kJQZiBV/6yJ9tvdLvIP97E33rI5L+k/e3DYBasdc1kzMwslgKhcWbOE0FOZEOKVGUEZVPm4p6Cud6edj+D+QqzCbG8uQbNr2H/Rql4cPA83fV4NTI86WCKKCCWL8r2UlONx8xCVFmI2nSD1qSvb0pGP3Kvva2HZy6/tYbq21cUKdh/ef9fTXixxzo0cIFvBzJj09zX0xeZqelkvFLB+Pp+rD3n3kwX+ylQ43ngz662Bc2j0vh4pxE+eknT3wz6ff2aPuoNn789QsFrWFJXDkGbtG74twlHXdhKyNcX/GB2AT8kYPxk6/LXPsWuK9vvdnoQ3Noyypg9vviIykaliwJnZytzFzB3L7BEvIOtDRggpUTstRCrur5O77rrrrrt+qbk+fIcF2btBl0nqs78KAigAEekQM6Sw0nY+f5dCX1+P3uMVATRkOsaITymkuvpCJzU6LWL9dLZGKR0XiFwWigBsoP+uZguWZUqIGicvknqoRwC0x+MRETaH+ushzOyVUa9mDNpTTis/b7fh9hM58p7qhu4OSoqawUeE00B+GdEDDVTK2KxlJx8iWulYS9+QskaTWP8czoCzsdmgfy7nU5KVFTR4ETzm1kBZnh6ShuXukpnMxdoPc4PRvx5Oi4joEaW11ciUlQKZJukFvkgAXehf+UK++iu6Uim9MgRmnTYzCQkj+cqsWNzhZ3luk3aJwjq/vkmHacwNBJMV5ZTr7Lu7kCN+azHRI7W5shIst35MM/4KvdqRX0SfA+ahIn5lNnMzSyAFN5QCgbO1ePX+eDQ9meYuyoivNsBwSj0Bk6lCl1p7lErk9fuP8UzcjdZ1iLCRyh42D8jXV2ut/cu//MsgkIGcacpsnPagFRQ1tm17CNpwrJrN1SvE4c4aoCLi2btoEntkhHrmswei5Q9Yh8Xrx/M5FgIVizeTEXQNuq0fWi1oAr3aV05lgsqwZqodBs3s6E8W5ebM4N96ilS3EmvQVJw62NZK2fBUGoduSlNgZ41vtatGg5AwdJQzjzJfTpqYhCfwzBR+AEZ//ANANyMtkpm9t4c/zAHLNJLe3PhwUyoVX4TDqM1t6HbhvOuuu+666+8a6x/Tr0IkRRm3YRQjCbBGq8ysIc8Uk0zwFZFpMQAelh60oFuftJ/6z4QWiWLRDwqhttYWJwFvIs4lPyUZdv5+Tfm0tVnT2aUO3Meua6WwhsTHqzYrQ+41It0pPRuz/DhQ7l76BpFSVhIwyIBYlOxi0ZhC8Xy91ES35fu5OCQf/WT2oXh5iu9m6sfv6ErwWAcqFEV8iEGkN28Os4weUJHtZ0hw9N4jUqEMANW8qb9iviamlJzHdhv7av17PY3zBuAYV0cUDq4/7K83J9XnfetiZ33FZeo/FKi0VBYt5LBmP8/1d+r86byfD7ikLdXLKqd1rDfKzLV77zF8/I0BQela1Jo5ZXcbhpHGLJOiabNTb5SH+Yqoez6fl7M/j3mesmaF05sUyLN2eXTImXhbdAAo20/AlJldr2f2PnLisEQp+JvsZdZGaDn+kzgTlvQ+bt/JaZd92nmvsmhLy+eHM4fZgJMLk5lNEfE+89d5hzZz1owlZGh0Anop1OnozdzRmeZqD2bKnZC9QlK2ZitVo6hlN6y/66677rrr18P6J0xspvLAP0gah99jGXoU1he9PFeyZr0BgJkxkUpkMpTYGfnzC/jgk5zNQ945DztbfXA2cnr11E2Id0q9me2++AudYwY82SInF74g8htMc0KuGmkBY1GQyQFMKCMAb14+Rc3leiSghDUvOJWZXenDgESAQnK6gzVPXcoCFEsY0OS578/kRFiadI4LUeewkD+zm3LFFeWVl1UeSMfvVQAAzanAIo3wsD2ZdIpTZ7LxnYY36GTe70/snGt2ojZdssDeQeHcbBwe+cA4XPvvX6DzfuiOH9qFjT7SkXUePI9DEswEAjCli5M2s2bsNtO7mvsejgtiEkkACdPAdA9sfuefXC7FPYXgkgq3M3bKaPLI5S1l/HLgTCCJGAwW5Tyk4wRxN0cC9N3QmvTvP0iuvCZ8COF6f3UYXPzrBxLe7YZ+9iH2Zh+0m3Ql4EV8mk+JSXVk8iG34Zpv5Si6LnIpMlkhyFepyV133XXXXXf9Elh/oSJ3h2XPmFPAmrQVKiwcX6Gh6j1TWXSUDEQ/5omkAyHpFcPVIzNFmBFxYl0TfL1ei52/z2WxxWdeUFHNO3c4u2NKSa35hbyxtxY4h62+w+JBaZBoZXxJQSCaeSqAw9p8Rl8N73Yzy4xSBwDsmXqBQ5FMYqFCBITMQr+XZNmRovWGhC4ei5lpjuEOtOG8S77Ygln1a+XRMh5F7L0vk1NpmjEGlFCYOpGhzIxy4RxPcVj3TESojU9Ss+0d2S/0v3LQlh/8hgVPBPr9vB8Ybt7WH4+ZhHDcxGEXccI6VPuPL+5GZjba1m0lkoDByNFf0WgYvqoR5t3iBXfzTFi59GuJvHcq+brGht63fF4gCqJW4uwI+ep9l6e/N5njEs03b9zMIkSNF7XpBzCDpSMiA0oqoQ50KogAE5nqm5S5Tis/TQE+OpxKa9G0+qLVjbx3CPbG5n+X2NoF67/Zp07K1jy5tHem0Um5cWSBSW5G4tVf/ngYjXIlsiNeygaSSMir54HZ4FWVl6vRaVwi+Pvr5K677rrrrl8M6xfQd3rqNTgbmaRPp7w1KIW7Kws1UFFzdWRkppdVy0Kfg1StpFmZnOzApUwV3e1CCbgwQC7DaXySNg7qewx6/XSp+TDK3f9zp/SM17W0mJk02/uNOUI+CWTNjGaKMMIEKzL79BanaDIK8Qoq/bfH43HY/AfRrNS01zn0pcPBmeCxD4xJutseofpxpJ2ZSNQ+BJkmKGXml5cMeCUlKzDFixk9ei+TFlOmLa78dGg9RKhjKXQ8h5Mv0Fn+cfDseWQkKQtbMz6gwJWvtDq0cqUvTFxn6jhfETEI5VyNYlwYO1wndQ1rJbrLaLAx3RcyFcos5JeuJObSA4SQoofSzMWhAb1cdZVH4CNVDgBlVzehNzNQDfuigZ5zedUfreabKh1bttTSWpPMXEHXGT3jif7KTF5EzNq7Lhy8LHwjIp+3ikHVh94n+h/m998EIJyBfn6zT/jr/BmeTUPXFH5efhJURDuKlkwZEkpm0gJhejGaj4+plGDw2VTcc/277rrrrrt+Hay/I+DF0Bjj3Rl6WeaLEJSh7NlRgBYpUImUIpABidm7NPgDAmDeaMoeUokvCxfGzPhceUtjiL7oIUbSKkZUESNvlsRULl6ln2dekKSZD7XRSCZBXEqELlAjMwn6GdbXbB5alHFmZiqG9zttTMhnqyAhUzmEtKCGlY0HH0ZnQ+j1ej2sFSaGMZNl3CmoWSsTUhBI7g6GGwHnMFjkgJpAFuFndGIVSKQ8uEYr3qgEu+NkSzVLXn4zEmOoUtvA6JbRs/foqYpTFRERfRtg1+h19B4F98nV19UxXJrpBUBr0fHO9T+6wcMcfU5wNw7IBLicLvi0OnQYGwxgtEAXl1Vbstf1w6mrGP1DATqlpu/RHParZ3pa7/HQI2WRwS5vNK8eY+U3uWCQQ24kmEIaE1ClINtIkCoQWbR+oK5qFqAccnYDD/Ct+b9T+JQ4lkjjOEDHQVZW9lkARrqyI5g/0H8gnspAiXFGsAMUg8GCC2tfEjhi4N4G/It7AyF/wvl5XxSsm28bAF3ueXbCp/t8X/ms/z8/Jc4PZAfrrIKBaUygjoylK5kvde9N5t5YB8599vMEmIDiRUNLkIL5Be7f6P+uu+66666/O6zP05ht+GmQyOJrZNoYz48ZZqGoydcv7CglR/IPzPCjMFkINCeAEMjCIgOob56Ja/4qpPnQnpIOMJWC3JyTgFveNElQaefkrJ3wcIxRz1P80bsYKUOeuNHaNxH73kAgkZne2sKY2YdYVcXUn5LTFQ4b04NyHGPB4MwwQcpXvlqyIJ3TkkhlZcQOnjxE0r1t5p61WrnC/aHBBZFjHE5MoEOlcrpDauGuOr/b6mCMOcc/UWCSkGWCNLNeMV0jRFhZlKaFvQbHYl1FVh3a6ItwWC0d5CJ3X4kKnCBbuRu25OoWMBPTZlhahXeN33FvkytSI+FqLdYKCD5J87vp5x5PBsCLG3P4IFVYWkklytJd1Zj1TEV4ZnSLAAWHZyKDWw5xA32GyK5DnePdUMsQJ/bdwkiZGGbz9Rd1JTReSS8joXea668mqeb3yhFtNl2kFl9Lwwa3K1+MH4wQ2YBenwOj6VqnjHqb5R/BXuvwrvH59iT3eIoT+n33kN3/Zt3nBvd5/ojCRtkCTglrmH0a9xZiv/eFx4vM494wRObqEjM91BKRalk52bJFyuJg6CWDsOJe0W957l133XXXXX//c/3zUGrncixC/PU7GSalssCNm5U1IiP0er1sElsxPCsRkYIW4Zlkzryn73y4cfKMB8jUiRqbmcb3zM6fDdiGiLaiTPMU57TRXbgvCj7eSbG3P/yQJ+0yZ0tT7VBEhkOEbeT+gMzIa7DooQTYZ+GLyIHNlRLvNjI1gOYxE134vuBUZk5z9jyf1uVTZNHrVSB6fz57cjmZHhNunMWyORc1OFvpLw3uEEPbKSNspRQPhI3DZ4msxdHgCJWP05e3cXAieWY67TqB/bz03kvM/Xg86ml8k9y06Z4HeDQpcdI0Y0ljI+LVzdOHlqM64MlQH+eUpyv58hbjtA3dLzkz672vv30Pf1hPYpepLElAZvbevdnl5mbee/Tejb9l9rrOe8Z0ryTwNw6kDfgZSf3jLP9yef/k8+ffZW7z+dNJqyU4y13O66ByJK23hKwMZNmZjSQR0xB365PJFGyc6srOlm6+/l133XXXXb8U1l9fhObu7gqB2LFRDcUKERVbgKAJTKpnPCOeATrIrAl1ZuT2NZ8qELQPVq9eh5lmtkbyQ3cYCeOK3CpeCsF3ZHl5ITgzmGk0GlXf2fwc+jM1BlfvnYUF7cjgLUqJ8URlKWu+gS2ycpckefmdi9mSWdK/Je31FUa2E5TX68rLNHrPVFq9ipkJgRWEVasYbzhmsTXw5e5oPr1Z1HtET0kZikAEJEQos0IRysDFuMGo8Zw3i9IVobWHeeEc8oWziELnvm5kHZQNKHZiDwC+MiHZaslATNS7Hb2TurrITgtKttai9yUz2DdCuQfJuaVU7k6YBjW7DU5ILaE0RWbAXCXiMFpmknltRCfu31cK1x7jLV7XzKC8eC6tE7dfujvFvzDo6SapVDejXoKQUXQii5r340MQ1earz7lN+Rncn8N1nu8n3huAy8v8JADgX+0HvpMN4FhEnB+02E1cHSYyIs1olh1ieGtBpjFAS1kKsqG3L/rOSM8VsUQUN9a/66677rrrl8L6O9owM4cPhLd9pwYUYiiTJikjMsvym27+9RXxCnNzuETDtJifesqLyBUbjefszOgAeu/fTu82ygc+xXNiGu3vEMEELuA7+NjYcRKmwzu25NfLOLY1X4SAAg0bDUklCVCmbFjeIEkjxGR2wRMtx50yBWXaCY9u8aifXyDfeO1bMMJgSFUU10RsBEf2MCY9fSGtgCIRUs/B08qU0lBccSXhQu91MOdtizJu7hmxnsmuLj3mwHNIv5+OUye2OTzufvn7/mQBt6J4lZc6dbQdi4L/oeWbLzmXaLu1y1pjnO7F/potUQJmDorH2SGA1+v1+GoUDIQMmTYeax79N1tPbb3rPsjPs1lqxGuMod/MVXeW2lr47LnFWwYF1gUMRGb2noh0f/z4y0vhr9cLMhnUi5Y1bnA5eMfFpvfpvj697wCcrHJn3/Wtuve7gcNP5vfXGJC/thMYjV9ksbzKMcmaywZmr+6RgMKyw80EG0yopEzUJqcWJ7MIf/My5K677rrrrrv+PrD+4dgYvfdelu4VPloGc2U7HfHKnAigPE+m8DUz6bZnUWUqMheWtaE4PD3ogi+RIxW1gGn9MOvPm+3MYZZyounvIDgvmHiHR6tVyEzY4QFfEGO57+8YCxtr4kBg50ZiYdPee3M7wHREsyb0yHQQbBIRKSFAb80A9JSpwnqQKm3lu33N3g7hnCc1MZ+ZOyAwIQM18Zdl9sPM8aD9i3Cgb7NkFus9E9FVdpwJpNTcIcsVgjYzCvbh/cXfxqe0MTdLx0uXUgY4Y8Bvo/eqnC8b/opcet+6Cm0sOwSpoSK0SmVwKJiXvdKKS1vX8Ace0TkcoCKeN+xbB6SOtrXWSCJ6diH88fBmYiaGKoDmh9No770sKcGTO82KiH7PExjOTltjth9bMwrTcJYg4fTFj6qQYNOQ9lY3wnXNRBeYoR4KUMlEmlnPXDN5fQLlnwC6fUK6S2Kt9TZ8Q97Y/GGPdK098vYkBflpT/ChhdDViX+a4WIEDtjkTZmllInWvJlZTzyZjqC82VAqR1AQ29wrGtkIy6wsX7u/Tu6666677vp7x/oXHkvhs9L+rXgdkpH68eySYI/fHo8fv7+UNDZJCqcMeJVFTUQnjXQSGWjubcbZ+uMxvuyhmgr3npWVu+jpcxg8nliBGAGhNLdpcW1mlsgs3GDDicUOH27LTLhNiadL6hGOjS9u4+djRpiCFIufTXByLQpKGinCmmd2TkDWzCOiHHnc3QywsqR00Z7QVzNvXhZDTQ9GWoMswr9kBjOnmTdvTYpFOCkUWFaYh78QhOnCXtlhTq+nETmQHzIz4e4F9N3tla86hq20xUWAJ6uZycwUaeqv54TV9pRCDyWI18NIe7hevz0ePUPKjF5GNc2tR8woUk7uSi0qKOajFdpOb3Q4NY9njoMcuwE/D9fOhXpDaWZLLYplmLOBeIYgJASjlQ9sDo5NrZWiZ0U1CzB3M7PmJJRxTMTTNe956AQWwsZwxAEtUook4/F4vFImewXYgabHPzx6f1bjYHVaaVJI8kp1laciFY/Ho3qAi4OqFJlhQjMrthsB99bVz9C2aEUCZcYogTDrrRrmlGTemPH8y4861OaP7C9mQ5Avi0Dz356//+5KkM8yfaKhXiQnxWiJDZai/Q1sa8bVDr7OFlJQM/GpAzknKBNlUV9LtKxeyJLwZZwPoAyLKFh9ZHGpVj4LAPZIteuHm5FlLDuVJ8tWi86QPJPW2F/++kOzhzXwgeikN1pt6iSYzJgCxIfJcQnrveuuu+66666/97n+Qlqa8+PX66UtrCcrSqZgKE2iBslnMQouZFmZuxCDYLCGl2em/tLpXpLnT5PsQznqp/H8+qZ/4/iusfcxINdp1/8+OPzImX6PZ1oc8RqvFjyabjMFX5IJAooUKVLimDiaww70tiguNd28zL+vwAp6RzmLp25m2I8JNc0o93npaYzt7pkB0eg5tb8cR2muJliBamtX8wDQkQDd7CBSUTSYzagsNh+5AetcH1nI776N74m/3+m2r2P4QbpiuRTV1qgWAmUNpeKjD9XEISnehcLZp7W/NGUCdpn6Xx4XG6kmM/trtHz7LHldhytWCpu8JLd91zqtfpbqrryIj1b0OLv4L4+jauTcXWJkzxyRxCvpWpGKLEBt1X1/av7//cW/hVTz3V/tblFvd5zfTfo/HpP3dcN+FWLmZzOxPhYi4quN96ASTPGTbKB2b5OQdnN47rrrrrvu+qWw/uFIs8lklxH+4/Eg2RO99wmdbDIMxs3dzEeHMBAOrYyq08xSEZEr5erglI9vaBRTYiGts5HIsE3c+4ETHOSRlzMnprlG4+8gYA4v50NwrhxOyPh0q2VUz8P9ULD9b2dGGGikGx6iBcxpNANFRqSY/RXucK80n4zoZrxwYOp1SCu3WDaG8mN+ySyaVT423pGUYJIcSujNiZ+kMi++6RuIHMQQL+PxQlgFTIf7uiUUAzEXhwpe3CmWPAFm9BJ2i0XyqaRbzcjbcaYPlTM13eDft0zv1+d+le5hZ/Wf/fVaF3CBuNrGVPsyLroMH5QvESXSZvtyTMqNGXYDnSG1FhIaHlNKy2xz0F3Etkw1507IAeDOJRgoTblZ25OzLm3bheNUAHRpmq8o/FMq7dfX1x//+MfX6/Wf//N/Gnac9MxXSmZN6gjFM+I1TPorQsDOCum/3Q+HG5jGJkv4G413Thy5T03ddPqPyxvzY/un1J4Vgq0x5tYw7wfweJfVzkiKSBoNjWMvFF3pOZITMtOtPlKy9PT318ldd911112/2Fz/CjjyCMrVnH4VwDJYZKYyAhGUxIUe6n9Qe7QEnQTo7gQG4xpqDyubizLsn9Teqz3OGnyuNNxvJ77TsXH9oDwWsRHcuw4GPCdjZOj1ziqCnwz7lbLaLUw1ZO+9mgozVk/irVUWQEHZMtZE1tJfgNONbsPbvsJB9Q4duCVS1VNe6GcMjHdTl9baM56oA0omTtLksdzQCVb23rOytIqnZC48FEBWGtqBL3siMXISIsI5WPJwAjDyt6/HgMuvzFd/5Ul+is1h89jVTCbPDuB2Mv1boirfB8+7aOGwJ8J547OlDkRERUKNc0KR/Ppqj8eDbK8XX69X78OSp3TSgzxUzK4BIbVSmQEYHUhmulkzs1KBp+BTTFJyX8Dga7S/ru35ZA9n0jWbxydZ9kcafd32999/r3doRAIWRbiiZ7zw7KXBQMLNzE2Rr6lw/9tn+d8N1zEa90vG1nX/ZmfhzXGHXHeOcxqX9qjgd+XuAvHHz5ej7vnpjB2IADvE/aPhJ2UcTb8AWGYoVVEBATWM9/58m7s3P0f83nXXXXfdddevgPV3ak0hp8jc0ZW5pXpGosI/zWQHycEIEUm6WUSUTUnZD+Yw6TwkdEDWQJETi7+7jy+wWKz3i5Pj+wz+48u56Efff548jQwLjux06ss9FB2i5vqX+5+kDqVkziSs0ApnKFPA3CRWttEcvqo0uypLI9re82xjXQAwMJQ0S+D3548///nPf/rjnx6PR8+oZoCm5ZjIg1+kmYw26Afl9+Puvc9YF4kAACAASURBVPcabCYQvesppSm3BOLZIRQwTMEq7atZa35guMjoisgdfZ6CyXj46hSmKtPSfZz8PrXdiTS71U6tUSo+TO/S0nVhDCOYaQkpKFIHDYuk4pUY2mU6myz7fOaZSWo9/zoz9fOIAH6rfFXmdGg8+f0rsxO19Mhy7F+srfc33WVoPc5a3XZ6jNoefbddkOuGr9erurDpuz8FpvWLDWHZS8rsdHhmRoofdinvtjzfvMtmwjbeYrM+tQS2/rhSxn7yRiaYPJ9V0d4zfaecdz3Lw5WIiAijHbanOqKIk4ASoAmvTFMS1iNbMoG2VjXVmZ8/G28Oz1133XXXXb8e1h9+NWvmrSsWqczOQfs2ziie43vdzXrEmFka3Sxf5fao6JOMDuVwDvF11wPTT+eWi/32gvgL2djWIbzvJVZXsFxZ9rCndzhSKVe1SVijx3fncmwqAgCC6DaSTUlRJRIdz9yYUEKQlerQ4SZa2cZgy5AiI6K1NgbJW5DWAsoR2/x7eKzw8fX1FWHNc5M5llHN5J372aPQLuN2p8WUWFRjMIITABOi8DqsxMEZOVsRGenjqfbRt3RlQkKm4FzK150YtjBbmbEeGHfSafCmRsA59OoKIgXObGcHc2lJSa9J+RCRDCMcIwmT0gQbigtImaHhyAlzZ85GJSLc5zpFSGHJTTZxBdytOpFd2Pp8PjPDiEejpEgh8+vrqy7yCvnC4TZLAOa+XDiXUenpJet0NJbMdx2riFBiHelh0UMLZI+EPx7/+IeXfvTns9Hs4Xp1KQ3fs965DcU/yQaG9+lkwV2c7797x20negf6+tjJV7823864GHldegNzu7boDqQIHoOJ947FCGcaAfbMh3kuVlDlNA9i/9QZC/dc/6677rrrrl8M65sZgd67+vhOc6MBUQ6V46s0I3vzR3ZFFzV4Jn2inFdmezRz/8Mf/zEieu/55Xr1V3/ZVwMQXZTMDiyYc5o+3MeNcIij1UhmDksPmzi7LBRfx5Q9w8zJYd8DNxqj90u2aDFtWmsLrNvitJhP3FIbiCQNyNK7ZkZOOhN2Vr1kKZiMamYSECIpCzPSPFOtuZk9iHp+j2ZAtzBEuBfybmbNiOWsnyHSXhljXl6SX9BoNbkve9OCHf/4j/+4WgLDH3p/KgnA7bd6IXumQUqATfv2iIjeM0KE/eaP3hERiYcQr3i9ykDyty89X3WE5fnsvfY7AHoPRgLVGg3+CYikDFsaFNCnuz9KtIChlKg+xCs5S1nGLLatSvaWb3nyLAg6XtrWThBHDvHKFYsI0rDijZUg0litGoCQSCTUo9dL8K+HZ3v1Z2s+OjFzI397PGZD93B/ZPaAwZxkT/6hfTVaRu/Z3f3Lv+S9yEqZ6c2seQnZdX6No5FIwYw2wqoW7QpTwTKNO8v8HT0V5/Djurxfz16q60pMmIrlR+YrI/7pn/7w9bD+l7/8+Fc4f2vOl7VEAFQmQRhBFvFot3xdupECviSn/SlIqw3N2xLMLjaj7yh79qKuSqcip8S86HUwzedQ2JtKgiO77MgbxnIN2kKaxxZluouuHAYaHezKLiHVaC5jwBuFcPuSaHwgQ1TO9OX2cMIi4vEg1K7+Qt9sM+6666677rrr7wXrn9KIOKgDwxzdDSmFavSpqFkXCANMiYwpmrQRuxvP17N3QRGC9PCWUmQMPDZBs2Z8Kb6h4ixX+/3b9EJVn3+enJNtGqot2Ki4HBgxOQPavyf1XGJK138uZfBh5LICaxX7LmIdzDEOl7pIsAuKdKcPxtP+OstmZ+0TeMW7m+vOEMSeBYvLAF7KRWCI+ZzHXWnwjtYO5/Ewsv/4EVKaldRWULp7hiD1yDIb7aE+fVE3M3ht+b4nEhQ+yS7FDxuYI2YrR0bBDoX34/958PzXiiR2f5jtieESijy44wQqWGx6Ys4JbkQY5ebCEfGamf1FbyjHIhq9NXeXYOZAxbO2TQN+ysZaL3Bsw2Y81mWVMdUWG0doW/ssV5/X62Vmc6szRMwCg0jaK+LHP//Lf/1f/cP/8D/+91T8b//r//7P//oPir+MtcJCz/jrjlWXHuPj5wn5M4ecd2ujCfE/n0d9H6ibe94Fj1iv9a78am3dA+cF4cNpFISUKTIiOGwAYPRaSBZXcWVoEIoIYzO7kf1dd911112/FNY/DeQW4ncTFJESKlIyAam8F5XSgy0pM0tRJKDn81km4hkREbC2cqYK22dJ4yAah1f4hi30DtQ25gy3b3Gc5X17bus74gSAXoFZ5R+ksl0/Y3q4W43/12iwuBxtoDedUnUn/iNVqLqix2wZkhApJZlk0kfga015fYRIrVArKQe8IEEY7OSomMOPvFoLSY+xi0Aqs1J4IQOLu3TpPVbDUHSmCaoY0esJ1n2awwhluDU1U1rGE24RIcDdK7ugIo1HjgF27yOt2K9d2HC8EHJNi3G2oDEdTCptiO8yAv9I3Hq/kldjwBmYYDg6h1MHuBG0DrpaXUI0QJxMtkh5UZeaR0ZGII0i4TC4jz7Tt2O+cqDN2oojwBhYY5G1anUwn/Y1xG0dz9ObYlsuFeIvpyxJr2ffXz7JND5Dr8yeeP3e//X/+/2//Q//zX/33/2H//P/+L/++f/+czP2Hbi/vfs+GNF+wu6XDg2f3sjvcP2to9hU1de+//AAuDyxOm32xiBaqR1Lf+MbQdGnFthqL1F/rm43UuMdbe4yGx8dOCdq33XXXXfdddevN9dfk3IHs+dGTSZJRek4mQa45Y9nJAat1Viit+tIklSEcPjxXcGELjcpc+vD4xJS4MTzec9hfWdyf7QO3H+SmXQAy9WbicHKBRGQsTJQNSWSEvRlB+KPmUVQ7oprEbH+rUm+2V/d+DHNRgJXYfqa1g9j+33u+53McR/Pr9jUeUhZ4/aV4bpPr/fi5mJD9z/96U+v3y3zn//8bwMvttZ+ZK8nvM/gL3z6SwrBgPIk94CCt9H+DiJXC3VB8+sJ4pMF03fG8+8nPSCr3+SAekeG7puzzXFkTs3AYLJtDcMw6amwWgriWBZ1ZWO5nc6IKBWkTEkGF2I/fYfxznY81sufy5nDxKYYTfthr7P/er0iMrfWpYhftXIQCLT/9B//5X/+n/6XP/7xtx9P72piIxNHkvHoIN7n+stYFv8ea84PE/p/j4X/EGBgDAL0rUh4XPWXHUA91mv6sfpM96u2YbV7IsWV3/cwo3IpeEfPMCPAilm37aPuuuuuu+6669ea69fyPZVuhhBp1gw15nT78SMy09y+vr5+e7R/+S8/+kvmUDDJGoZlZrz65FILUvYsf0YAloO6U3T13Jyu54wbF0C5rQWAEQJVIHulEeFsrq8L5abEoGmQclqwHx4gK3B3d7/BNK3HxslZBKFdOEvCDtRMQO6ew1Vdywaz2MTg4Z7OHHTwrVs4fNP3YbNtf62NXqITt8fI+dzShbyMOYvBU/f0eHwB+PGjSy8zRlf0ePL529c//fFPf3w9/zVTHQLQ3MtRqWfUuUqaLuPVuZPZ6R/LIXQyuXGa2Z/dMwsq482Rprq70rPGwfs/dXTvRKwLSB1/ttqzzBn52VF+tUwn0tfJL78mxDAj3FihXVk2syZ1lkUnVWb8068zM6QEzWmUCMTMdth4+dt6Aefhdj16ju5p8xo6++7XIm2/Zg7WU8FWGFLoYfqt59d/+X/JB+QvhX9Hjnn3/dybxo9916HGPl8G753qvPPLPeOzQvcy5x/GvtfO4YD7XL8lgllBc5nZpeYE3SiMRkjDL6y06YLU6HUlZAoR5uMKGfpcKZXLcuquu+666667/q7KfjJs2/N0Ciw090drlCi42R//9A+tWZH5f/z43VyPB8GYTo5zyBqTYJMZEctipTw6ba7AOYfYJ3P0twDdywgfFxLzmV6/4NqerTv9v5VSZIqgm7f2nl5UUVBr4LrkfcXPuQCLihBeRv6XcIAaitMtJTOZUQhgeDiuBcVlPloGix+SvN6Ej+9z+hz+37VYcGhsGOpF1WBygdrW2h/+8IcaDUsgneS//duf/+N//H9er+d8LgnAQERmj2b2ZW6p5UBiZoRdQp3qMXCOHL5wzfcTvejp5WSzT9lXt7aWTvvhunQ7pzXF2gJpy0yqaK06Js3XJbdU0fvVZfOKXWT61tpp2bJ+bZrx13Fef1WnsZyLAD7aI7P2Nt57X446JWHfz+ZaW+3N6lwgEN+Hjq2kBZ7f143zCgAZ7mYp+ddX0iMBz7d32Wdu/XefGx+TnveohHesvyVG8295lHenfHzIuQPeQq9HX10rO0NSkdkzfvTXs7/qXI5m2qzezhAy082WKMjnW6i1ZmejsLvuuuuuu+76deb6GOkwxpYK0mT60TtTIN3sqz1ez4joMPXIDP7bv/7IbsZGkEizAPz1eo1hmltXGgXCZIFywIBiaiXJDpXfIlC2i9ZkA/MBpRZIgZsx+QBDKRLZIzOTYWYLAmXCSk2XMVi20Z10Y0SYpJ40Uw517Y4ga2xfcL8GpeP7vgfNGq1mgeXx4mT2oKeBCZHlna8kfvTX1+ORmWZ8mKELlqTZ8CmPpLXHl3EgzgY3ulJjbLxRqnRkEx+j39pa7ALleuaSFV1BSnOEGD1RE+jZihVS+fOff8+MyBAFeIgp69Hxsr/8+Qem+iBTPYNuJKKI74+HP5Ne1uwJgVMasexNawY/gPI4d3asZaoZW9jUvXwqc4tN4obhFhCvFLOL+cy+T1DEDvdLaLHsnmqib+fxM88S7ertAEixODMGmkAlTGDlThC/Wbrkv9GIjP58oSXoDhplBiHNnDBQmfHqf6ENhkx7EIhqvFcyLoDHiGUt/YlnJhJK5gyliphuRZP2I4DuEYG5UkuFmSmMDKlcrOAJih14WirNm6WeJL788eydxizqWiaENcAuM81zO0pAXokF829X8zON7mcP8GacutrhrT22ae+TU7K+5Ara87OW6BYpGIc37PCH3WC37XueZf8kRpL0oahnmxQ7qza3PG09eqrpARCZrVIovK4lRmait1Z2s1aWwR8XSnfdddddd93194j1j/loJibX2t2BjMgekT9+f72i9+FlAtgIV50j8MiBOJfP42+//TZm16m6z/qLGfSTWVv3AmHmUf790xOEZikRaWfXfLOSBkAatonLuHO9kBWyuw/5JuVmgIlK0t2Z7u+Dxgmmx3h1YNkakINuzOzLlGe89kJmWmC0goZrlgnbnoBZDcVh7gPUEpeB5UEc13pKePcm2nUCHBJYAPKyG4/h6i9jClL610Odr9eLspQcDVIj+Xj0Hq/o8xzFZXKcmTJEn1QiKBXncFOcTf2vhkira8FG6dnH2O8T4ulbz+/iFFbkgi467/ODYiOArfgIblEGH2fGmhsXr2AD81Jmz5FxLUx8nql6vTTjrho/xtOsWC1dItsuD7p0KbAj93f2fSTpRkDlr+/eyi7W6DF0NsjaZM1uOmFCzFOWmVAZgvJ4237UP1zyJVa0rYbH0jWr7viDPk/rdzOrObE/fks4dgvvx+e7hcb7L2O7a5+krHV9ho0ThkkQcjMzzeUM1isYTB6gUYbjNd9RWnfdddddd/1qc/1FkqkxqJlJBBKoEWNmZtT4vwjqKDpOAIFkHtlbu1B1RAtFaReRmeMeDvq2bJoDnji5PIXcn3Scb1/z7y/kiFPlMSZf7I4jD+uMaS7SzMtUcg3RB88ni5HUFjlkgYCracnGUKrMWiyUowv7Xx9J0uvudpb2Tlw5Ec1ZSsMjgKzG+SKqL5NEOGtHEaJZ+SsV+0RAZq+JdrkPLmPHGaArMAfpBrpcP99MNzUde8rQVfvxqUQrftN/vp/ca3e6/jClsURFZcneNKYfn96OFOeUusJ9R48KIw1GmpnTpgGmlpi1KFI4MYtOcu1p9cqMCik+Edw/9jCboxE+uvLbdsxtp+GtK3C8yRiREVGuQqkYGmVoyHi/+TSYgP4ym4euCthvBgf8sD0c3YpRuNzcjsXB90nYH68BfuooDIctreEqKig+1TBNIrTeYGZwg19UOIvZNZPboHuKf9ddd9111y+G9bHR9Es/amZZru9KGJEky9BR43ueZTyiKQocvNj6Ro+IH/01gA6npUUNxCfEcYzQKwC9d2suKTQwpcNJOg5P952Lv08Hx9AXJb2tnNeBLqd1uM3EgHCiGgyjxWR97FDgYtY5FJcbl3p0DpHeHmt6uabLVrFXk+2/4Gg9jhWZfmoWABDWRzgATTW8HRD18CmcU+2L8HEHu2dX+1OLwjHszxxnyn48f0gwe2R0M3+NjCE8ny9r1lp7Prug9tV+/HiOaLWV81oG/KnsIoiK0t0IGyePSJ5M5XmacH8A7sd/Hl6Kp9+8mFHuPJ+60BYByCZG3m+4yEVDjfDm8j4WRDxI81raEoogysJltjk2I6+UA3KT7u6al3GRwSpZeZJVrDY1l4l1V85tCcwIjlfFbduz91Qxw6Ezs1jmvXcY6Y4EDaRjUP2x3lnm3se7ugIdBqtqZmWh5th7V32Sh29GOKdGZfYA2wnyT2B9PM52aes0JuentuFNp3Hy1OJ2wZMK2UhWqxePlVzBo+vOpLyumL2x5Hj35XY9OGA0t/Hv1EoXvOuuu+66665fba4/YBMtyf5Kc2ut9QzJxGzNeu+OpBkDGRYEiPb1kBSv1yKRF6G87Gg0g3IHRHYsu7pkTY1t5NQUy+LRJBUqXdq4Cz19R0iZyemIl4HRUOBEHdm9zN29FxVpNg8XIHUhcqy53o6tSXprZcAP4JJsxWXJR1pza06mu5v6yHmdks1pBDLjumjvyQBrvlsH0OyzIHLnYJQ3fHJiRyUA5wKojCSBSDT/6j3hBkBdj0eL+N3MHr99Zej5fO1HuxYabhhH1CbL2kbX9L7VSamiCd4xn5XX4USI796XmHx6vI1vx++4cT9NWRzx7VwYz80ALuSiPQsZWzTVssAfus1aE7HI+LTS2DrcHXbMfetSqWvy8fB9CeNWNyqAH2b2jOcOXheDaHWVmdlGY5zf7TTq2JpZRXm5u4y9x+DvkNZcneZ8PPi0V/HELJOWE1fTwFQqpZywm+8D/usTMB48+Xf31X9fHUP+z84/H72AvpP27i1KTfeNdukZloXX7OjKkXNM79ujCbsL6mhQylnLgMq5vr9O7rrrrrvu+tXm+oU9zSQYiBUMmZKCQCiFpGBKgE4ziZQZM1Suds09Ixa7YsXAagHrzVHEABpLNOnmgxqw7PNxoq2fvtEnGWAgsA2arGydnSxO0sa3u3IsAVQspD2ZazdAPO0N6iu/QDYGMkAqsptboYEs7lPAyRnGxBVixSKBmMEAyKeXzQDQ5cYJYmBMq8nvxXpyAqmT1LUA3/4LmSnleCqT+pPKagUqsMmcEC07kOjh5g5X9Cg1pBm6Qgmy5K2ZyhgHx4m6N6clhRmybDTbs3432HVM8TdjnFo/zPSwUybaZYb9EVAuulQNbieN/HwrrkceDLO60Kf7P/DGTZ+3yi3Pa1xpCaOxNW9uNCaq6SmdQB8Xpa+1QVT/CYk2oOzs4iwi9vjnkx8RuRD87H4sIwE5bbeXX55XHGFrY8puQO+pjEF+JyghYcPEMwg0s7I3Apk5bn4s3OYT21unba2E3Rx3ndIPR/K8h8EHltca6o//+2C3een6yOXXxPMyYdsk1QcXUjmWa0sFhGNnth7OzFI99Wg0UV3xZUyCxgTabohbTLEPuX933XXXXXfd9Utg/aKeV5btDpRRxuqDxaqEwQWC3c2CScjN/Msjomc+fDzQKwNkas3PrPfD+d4m4USAMmXXzFFsSt/d/L58b6ZLB7WRMb4zXC8VL+G1Q7hY8l+GiGO+G1G0i+EKUmoDjLQqKVE2hpFtWM4kjAYvArcZzb15M5p74VFN4CFustq11hjAxiyRPluRiw184ZNF0K/x4i5IiIgxyywUzYTbYDUd9PrKP7bMpAEpks0tkKQNb35SXGLWtCx7+pwu/nB3s7HBMB7j9uNp25hz2xi7J7GSWRf1o5DlcfNlJL+fx4vK4ugVR9qr1eG9+rDPc4fJwnfzjCD4rQJ1uLtY9VyzITPMBDQzG4Y89MkXsvZoc1WDaTtEg5V3kZ1NSM2pOPrJpauu07waThNyaBvMWnUUIzh23ZuTgyNU9xChjApwo5syIkRvNCCzFBroYSCQBhhZplI0QjMhbBz9ua6ah1o7jJ/d8tF3EUvCjjfOPc9cqa17X73g/v/3G9pQhSwrn9K+p/aVw+VGk/02NmZ11EZrV1MCjeXM6ifMYP6gGZvRSVdtYmAEkkSlbXHtE27Lzbvuuuuuu/4u6/u98znEqrwj6x8ZVVOujfZQc7P6zjscyo3TypoBxTlVfgSvmqwRJpg0WRf7416mdLvJ+tsAjxcMwXMBn6WZq5d4JwXtt8rIjCjm97AnT0HgzAGeWtVcRkA1uV8uQONADlQXb8SDrMTTi+zyo4p0mf1f5qYLR+ZmRjmcE8efDWIxtC/3OZw9h/I6BzofG4dc6oWcPvzj9QCoJc8UWe7Hc09LOI7kUKZiMbU+2pPvguMLz35/4ZcEhi3P9Wrc/nOf+Mt9rheLI+R4Pv8ZAcCUesxNEcyAIiJtg95AuRVxvYOSCOgZ/ZXxjOcromeu1ORjP7PilqXqjy9Nwj5KPvYSu+qZhJmMcINbKU1Hwq7JvXhnk84EVjvyHl7xLknnuSu+LnCO9OFvz+lPTsTPBhB7SsMlk/vfdW8cyvQ9CHm/Vo3WaBQcaEYDamNpdgR01GmeV/sN9u+666677vql5vo10dR0ZsS+tl5QkjadWlgwnRTKVGYzISkryWMGP/Gh+Yw3urB7C6O4+R5zu0lOL1B+nxxfImbXrx2Ekw12440OdHFwX/dZamP3Ml05EI/zgEqLLOTNaxI6/opIiDZGhEaWa42VJTc02Q5p9qgXWDyZ+vNit184RSe7/YnCzXjhx+/YiMP8MyGZilxfw1eUsGHQIYykURa9Ywgo0t0tlazoY6aKQ0ISfVpVAowIK9vTyD2kd8+u2hXPxtquMM8ZWN8hxZ3C9N7n4OgA17Li1CHUo6zLeVKYTtfq+yMuu8U5dVZFr3pR3IBKH3Avo3WZEwjBqpVxd8D3pzFG8hUdLdJtRQLsF/DUYximPQ4jvYblc1z9vrO6NFpu/nr1nRFklDdTcnjEYzlUyg4dePWDunQUl15I85By9De7ygX6FHmLn3by+0NMV6cTjk/l9fe1VOsHted7hF8fWFsDWUyr5bIztpVyszrLBpnkBlAZr7IaA+aajFbvoJvDc9ddd9111y+G9es7fmzzYcoZcbWbppeQcbEwCHezyCTNmGbqWXb1ETmSlRaz1sbcO1+vk09iueWUnx2JSJgV1F7hsj5Ec7zweZb1za6pHeNtDgEdjIRpyyJdNy9ayD4DXkyYegKLO76rJ4cbi1kJDyLj6+ur4ERBWHemsrHQoI8bGdzpbkKXkKnM5oXfOB56Bz2L7o+Nn7NeflG9cbgHcgd8ZpYZ5feCkZKm7RhAOQnWgLn7w6MjQ6yRsKG1BmQy6wxaRTKNCGFmKiLcrO7GSqEhLe1ped2cFgiEjMxjfZH6sKVZE1gAbsfwdWJEGz5Rh5HlwpGw+fvbJoRIHEP6GP9h1X5l7md/5SdIiZnrNbx3SAjezMtx09cwPgGfw/R5bSDflwbldz8YU2Nvkiur63LpfnkLxZ5UcFEsXAB0PfTQiE/s6+4RwSGlEM2GzSXKUqsE4jJZGRJxkKy2d/p6Fdz2XeNlf1bi/sTVdPxt4kJ/OedeEcR7K37ZMOwH5JtdjQ7lxpHuVSJqFEurVihQgDSimdGNpD2aEWC4GVLJzDB3L53ATFqD3hxD77rrrrvuuusXwPrDNHryUpTTSH6NAREsyDicXWAOuiEHjRVnbsk2mbbEEQ+0bFvMLIGeKvv9g7A+QfmFuHLg+5WI9AYL1qPX7/feFwton46fA30OGLEevex9VPadw7svTUuLOTI+merRjTPHyioet+QEigjz5l5+O+V4yH0YTy5YdrjZFCLFkZyrAsCHVFIrr0rLR3+l/HKSkjMLhlKC0QdPeeJ1wMqfZLMEZWst4zU6h5TTQh2DYm41VzYQtOoxHq1VEpmZKd9Q2nyZ0wQJw/1d7+rbz1b6P7Fa5zkBd5/jvg19ZaKmOiIjy1F99ZCX9dEyfeJ0ga/ctHF9jsspATejOc0gxAgcSDWvLValshIUJDdz82eP1lrvzz3r7RRAdrZVPRK1jus/Txe5Um+LsjrFkmQygzW+QnCjDwvRaclPgQ72jH1bhdkNLlC+bwl+Tpj52ABc3pUfb3JZcbwrei+RF+ft1slb6VKZ+TDDsEhCBVycDKPmB1HJb2pRWYyfihCBCLfaXym1RPf318ldd911112/FNZn+eqAIZmcVsb5C4YWJG1stCxxHyxfXQ2OpCh6UPbs8fX11TMKHzS01+vlzh5Yefcke9ZXtb0ymm06SLfIV9m3mz8KgSmue3xF2mwMig0xhX5kiThztBmttRpDNvNxbxOzpEuRezatT9sSlhWO0AajhmyMYBKRenx9ZeaQ97Vx9BLpgLlD6eZufLi3Zv7VrJFW81cBkAMEGkGZOUnzYbXZjNlf7g4Nd/W1Z+jRZzthNC4thLON7N7mPaISoOhNEijqwFIxXqzNRGSoW0Qw0Qgw/WHP3r+crxASiTSDO80eEZHZ3TyEjmytZWbPIybZ3QPlLdOwReemUsCjNkXuu+5iX+9MCD1WK3tG2DbArhbl4JfVpkFaMk2WtLbkFIJgwx0ylvq5HzHMRx/i8FYz34ARpkS56ABAc0cE0rLh0RzNzOzx28MeVqcylJZmbs2aKT1hZnkEainZKaP41QzIL2+99+xRZB66jfF8CkDvz3lZsygzZqU8TvMZeVE5D5GxUVPghIBXckhITUwzZDM9I5Qwx0MPOaiIyABTLWlihrpQV2Nmom2ziDtF3AAAIABJREFU82KvaQTojRbqNJCfkQ5nRE7YOgTrYvg4sP8Oo+MnXPxdyC7ZJtIwmpRIjSUkEcPZtkK1SMFpmOEbUkbE4+uBh9nD7EH3WlrC3cFoXhnhaZX2YYLjztK666677rrr15vrYw+35yl5/vjbsoYcnnvTKvKg0OQ0SGECEaGDg3EYC7p7jUnLcyW3keEaTpuZIqvfcH4iVfPqoH9x09+dVfa/PX5/Uk3G89d1ZrzTxGe8F2u8Z2YGOgajqZWv5hQpDxOe+q9lW8g0c3NI3d2Xw/f5hZwIG7u7eSmkAcg4MnA34kdm2jikO3oero2XoWzdav1Oa8iQxBxxyTBTMrfTeky7d6f/pZ3ovUdEvajoZw3lZsW4n6DAKaL4ROv6Jjn4Ih5d7cRx8Ry2pDqd1s3m5Tuy+GllUJuHuX4RUEETpd9wkcpSP3tN4oWyXn2ffPO4f67cibGHUTKO8IHM9DcToe+m4Jc9xm4dOx0zsfYBBJp5ONKVZqIZGKh0raJXGaeIRBvOXtcegJSm885k/Fxip3EyMD34M2dN/M/2in/D73xsFd7vCJ/0u4M+NM15zLkOl5lR5a4kkAE1rY3BYBquFOLdbuiuu+666667fhmsf5p0akxnsVlejuHcNESfLhY0hxzRZebW6BERaWZf7ka+nn1MCjXGuhr2NiuwlsWdLYp885ac1uMbJXZHDJentLOu9zqo+QUjUhfzlvLXH9/feVLuHmPpyRAY90mZWSiMI03XKioVw5yHxUcaga0xDCSL11O+fdOuZ2dx1KNUg1Dpp+8cj0ua2EFJynTnOoD7a4yIdQgvUU2HnlKcR0gjWGpZl5eQmogcUcnlvbPUBcs2caHY0g/s/pjH0bZTWhk+Ua73Luujuf7eM9QLPHE8ZiDrUNSmjNTUs45z9DdAyWqQmvnY6swfETCpAc2dUl1eVCVelZ0R3UqRXG3bpOPDQcTwZhcB2WGinxystg/5ADsO5qdre14GJzGuW21HxsFMPEhQSSSY1TnLEimoPIJKUK7EvCB0lk9wwX1suVrHbu1oSedt9AHK773odVP3ySf3r9eW4FFPwLYIrXHZo0b845Kq+3WvAYLM2Fozs4d7c3u05o30sDbtxUqwgcXcMal64zs696677rrrrl8K6x8wmkR+GHkeg1WjGUve9zDAkG3I4WrEmxkk3R5G+3JPie6ZSeSwKSdoDizhaUp6NAfQ+wtAM4tMs5aZzXwf6K6x7iJ77LPS9YR3rExj753beG/nN5N0GtvQ456hCbxNnv2Y4M4gVTIj2+RFT26DpHw8Hq25Lb2mEUyzQdkHBrbYn8x6tiP6Zz7D3YdnxDltytT6s7sD2Vpbk3Jsji6VtYTNOnOJKGq0GV3lnVoNVD3b4TxTHGWCKHVEL0/9njFM9+egs2TImJqB83qBZlRk2fkfqJRXwLrz5k/rl/NUeFd/7o+1t3sEd+2HpDb9lA4rG640pWNMW9BwuOqP4CSAhHkZFLnx6+H+5TQ2M1IONFLm5axfr6twfJqVLHk9pdNG4ssiAm4WyRSzrI0GseRiPWQ2Qw+2XteryRtN3dSZSAvozzZ1eEcaJStleYP3GnKbplS7/LeGOdPRyx24f51Tcrlw4mjGzufg7ePlO9esn03ov7kv7llp2/34RPzrCXP07b6YR5wfP4eGBGluRjpgGN05uKQyOrK3tmwx0u+vk7vuuuuuu349rL+Dqne2wMXfembLy2waPtoBdBChXilLNPdyka9x6fR6L+g1mgSdVYmIlOl9Zr8DvgvL6DK03lJ+rgbt+/0wBfePB+TSGAxGymbIA+N2NDBn9uvIEKNtsoEYJuPiYqV/DLa35cP7aLPG2AvwjYMjDAwPvZuR723Dfk7nv7N89KtliZA7I4wcQ/rWWu85nxW3KK6SM44k0x0rR+rKxjZG5E9WSd/Fn11++eL7/unS1WUVsETlP3F3maaox+h3OCNVYCrLP7+YL4RbpeWaGxvdjYbMrEuBJAzlrG+gSUlAtu5/f3oXAtJ2VRwnK7YDXr0Vz8ckZ3O103gw9dzjPs2YMqc30Ah3NRHGTDNl0jTSdsdCiitEi1hZw6Xwnl66K+frJ58nl3XNaAy+8aU/Qq3e1LfffVhdynHycdpJROvBj+n+uJBUvbiZuRtbaXFp7JpbjOPUVBQbE8SdpHXXXXfdddevh/XX9BeZ5ibAwSF6K1hZ5jKEpuy1vjvd0cqf8ylSqVb5nb335e5omR++njW8/twHh6cmbTWBNjI/kWILzXxM1dlblN2dMyOLj7t4DjWEzszCLjuGPjl+QBF5MmwRBhkj8+EOMKK31mgGpLs/Ho8aKLsX+IOZPR6N6Jn5+KIvIeb5aU/7eV5w+Rh115Ays7XWI41KW0aN43cSemf7uB2j9Iv9SG1UxgON7UW5tVTkmoAg6PL+etWWI/PcZkxotUjn7p4RFy9LDIel4cW5yzRXrfN1YPrh386VU5afBvxngS/PnpuG72fNR7uFlQ03/qKU3UYrK36b6bkqUWYzupl78d5plbFFEjU+nq6jPhsJvpPgT/Y711yqjaZlp+n+iHwdAmtUiMSHvsiM8w3n7q9A8cqsGVoqLJMZTMISBjitK6XhxLU0Mzu0LtulclraRSDYUr0+zukvu7Kfzxre7+djffDdOoXnTj6PWVmgSrmAvpkho+Ql9Z/t4SRlZQ8gSowUslq9+VYVSDc3YyqKzXjXXXfdddddvxLW9+LHm5l75Mtg5cRX+NvdM7tXWDz49eWSns9XRvfWpDQQXxY/QlAqBbP22498KoJkRDLl7iB6GX4D1VGAHClMbkUYhk9qR4agsnyZqNEuxh3DgL+5JltYHDFFayYXr1czt+blDrmLd2vrX1NbO1NEJr2+XC1hFRBrzMwva+4e0Z/P3wFrX5aQm/mj9YyvB80MNBjo9Oal1vXH/8/e23RJkiXXYfdee88jq6o/ZgYgSEL80pEW2monrbSQ/r+0oKQjiQJIgRgQM4Oe7umuqszwZ2Za2HsenpE1PKQ2QpNhiz7ZlZEZHu4eGdfM7gekML2d4zKHt1OE1l3IV0RAKrI1TDlGZDJQ+t+YVi3VeyEiBEra9/3gzZ89TGd6MWBmCfiY43BJqXR3MFrPTOLKHGBg6+ZhCaQUEaY0ZwwncgQyQ82Y3Pc9M60JjkMDAGS5GFaK1rG4MDA9kNlubCvhlnKAXA76ZVNzinA6aazL6r6amTmDfpXwaoG5UVkjXve9krCmvAGkZNbqfpAQnoRE9qZuU2sBsNOazKStdzTaJmtpTTJAdIxSW5isTvWYnKVApnvOO2Jd9IhAKhGMDByLCCcZp8RcdzcU1z6VpQvPI6hORmDeyb33fd/LHgoZ4EzhVe+5X9OI1JWxXToYGW5NFrFHJpXuTWAUSY11nHuJrJcM1wDkJCTlzFuLV5u0TLxenpxXMYca5C3Gf/V/mEFsd2vGV+Sf170El7BkJtl6ypTIRMYS5NCMZIaDCQRMDC8JTTLQNrbWLm17f6GC5uytEnSXbicSYVQwktlpyLnTe9SjHvWoRz3qZ4P1jw9XL5h9Glstp5c5pYYtY5aiBxAyBgBPM4sWWeb8k2SMKEGnCa/ZtHFH2J2O9bep9jEtPpE35vHc/PUWneb4qdkYnA7+zG5/m716RzZ45WOznIXO8ly7ccSz916U4IWIUPY7RVKySeqNiNSaEUpmrfF+lIu7yNvzf48HT897szumOxa955gBH9Lnu1917mQkuR8pqkhkRk5rmbV7AAYEBmUpZ0ykPnOFIlwGY9uHR05LmTHi7SD9j7Ey7lIO3hpx/vuHu8cX81ZJCLeQVH3p9r7jd80AKa8Y4URWU6IjAyFrul5sd5FmjtzMZFhPEMd9CNzYL3kS2p4knsArptxBLJ9KirMi5QuvtzDsOvZpGHR6k87whPIajZmWIaulBNvgjtQ1rPZ1rUXiOnyy3qewQOJNfYvT4dVyLE/hbq9O7+vDvou7+o91qDyTzfDGdP/u1uJh5jsv4b15KzyzWhkmRWWlxc2V1PrvDO7NdQU1Rcmzda/LVeITPHx4HvWoRz3qUT87rH/3QUvSYMeQtfJVMz0iC7K67xP6gzAIlEc2s5A70qdFpVmD+6LhvnIOuT0XkJlGpqaM8mydWSjjBoXnCJ7n4Xcuh5CzIvNwhimM4ifR55kX8cUvFlBYrv/HocYBFp1AswZxhv4KEswaMEnwrbXW1TtlSU0WuLUbUn8LW98i42ldnwG8am+wrDPP8UQ3IQEAoHLE8EYNeeqULBe1KTNZbu9GpCJEZmvbiF1IQK2Jgzu8+FwyC0yJ7eWyvVzH9XotzO1+e1ELg77pr/TlaKQD1bXXEUsAHHl33dcoGIeD0A1e52u17hsHmFd5tPM3BEiRWsLd8rbX4dJiVCONslK7gixH1/WwYnvPS1J3XIU13OfJkvThVOqNwdSxdflib1A8pRtBP/dDFV2/wSDWGmy6NNEaIxIB62ieznjqLYXnvIKwbhiZ9d5eNKmDZlaj/UNyzakgz0NQ/sXk4y+2ZH/sb81dU/i2Db57irdvnMM66faDfMUKE6EkJSJEVRZyJTbMq2Zp1iTRaC1MgHxF8BJguY2epLnIePjwPOpRj3rUo352WP9gBYuYKFMU0xFARthU7qGcWyjOWWh5jTfGEHprNcmPbNKydMR5zJYLXU256gFVK3309Wd81naeiqkBTRBR7JoJ34G4yYUnGcMAx3S3RwqlLjj+BWTRV3C20j96jGl+z8pvWpkAJJH1SwCV4rOoKRRUsaTLcKWm7+TMiZ32fWRGTv9NgJHHCXg7eH5t+o7DogevJp25VBPmKy7g7Hx/ZK++tezEidtDemUnRDhFagL2Qj/1PJLSvKWumPBdUmL6ID1d+hk6367vGgm/tWG5S0W4azXv1h18DeVxdo7KO9uZU7baa2k1yja07CNXWzjZTbaSoAAjWxMlVPwWk6yTiWrhgFGyzuO11kRfuE9+BfIwdL9r5CRxmuvkeW31amL9+ma4Oy3TUubIo6jVwMLskwqVyMzdA0g1sxZPl+4ZLy+7SVvrz/uO175JKBPZw3DmddqAskxFv9Ck3aHwtx3sf4jh6b+nf/giyi+gP+/DFX9xdww2d4ZZQF9TyVCNMVpXa42qVpySKKcoo01nJsyNzaEFCj6ytB71qEc96lE/N6x/GO+drLXdPUuOB5HydMhyhnmCxvQa6yMF0j67U2ytfHgyIxgVvNrGGJlekTVL2lujV9RYnmJmaAKCg2/iy73DM09A6iS9nXNZLRNFnn1mDj6xXssNa97M15igfvPiZuQEX6/ytojMQFJUgaDqiOoEHXafZmZGWVF6ihkcpMleGW7ij1jLn4kQxblP3KIPbCXFHsllIDBnuTdkfLhz3k2Iz18fmt0SRSTSfQdEmQxmTCCi1L1QCbbhBqvZr8QEkenXPcVm9ICZefhbI6C7sf3aJCx3Q3wBJt557xxy3uP6apJ2iqnFUgFjLXnwJbhf7JWj+cE0agyWkyqo6bsz45MkyWiyZqRIpIje2IxiPQYisd4nNSHnlBl49QNnjtlxZkxWbP5jIRO+s55kXSHcn7RjSTIH8cm89yQ1IG6/g4LQGCNBRArwHEmWtFgZnTYYlSnbpAgkWZLW6hVOSXNzV2JZa5Zb+sVcgr1y5X/b9vwH1X0IxuvW7ovG/FxrjNqxTCLO+fdMsL46UNFaM9N2adtluzw1IGWkSlQQEkmf98fxh2qucgLrfx8fJ4961KMe9aifE9avD8Z45S5RH3LCa6+/ZWIzIggtp5FkAr23jMqf58CeHqY2Qd36aIyziQdRNIljJMgvyfsWNJ8JX6+YuOtQp7VglHg4S63o7sVcnzLWE3XnSMt6lQ7LU+rqEg8c03EAzVSb/4kdxckpEptpsRoO9S3MRDmQRQ05ewTlIrjfGZseI/C7EIAa3o/r3rdW+43M45E1ubc70cIZ1J6Tbg8Mve/70flkJlgmjCFJvSExYkgi/VhlgGlGgGPf51jd43Z+mjxUv+RQSkiKcY/5eKC0Y5zMV2fgDjKSNPFIB5tmktMo8sbXT2TlMM+Li3uj2Iys/ufwYkJOTyGrQXtWh0au9rFo8gR7MzNK7L2bCfTMEOu638TWpb6O2XpFtWR+Cmk+33Jnc57jfshMfknMOnwAaWasWIcsrYHf+dVyGhiVlSog9o0eSA8To7Eo7trDyk+G9LoLEp7hp33CUj6UoT5ft2TC+fIh/9j8/k6n+8eQ/dvK10eCE4ENr2hpvEv4vv896w8YDabVjJu+/vrrdx+eIvbn58/WpCYppVSjKGuwdafV4i7JyHQP4tSSPepRj3rUox71s8D6qcUHCGZExUPWQBowZH2uy6ejopG9ZsERSWuZqYxm7kgX2dTC2lN/2V9ERWSNQSMCI2VM2pnM4O5n0sXh6jgxa6qZxZqCpub4/BhLH1j26Chy+PCrpDZTQg+HyjiILstU/gzC9MoNMycxIzxaWaB41Lq/TGyKozL9WSSamDBDa2yd1kKWqMkurFkvwH7Auzs2y3SWXCh5cd+9wJYoRDazTD/s9HEzISWYZ2+fV16NJ/B0xlvtsrk7PGaGawrWkB4ZYhqD3RCZ4ZlIRmQKjMAeIbNp7F8xX5FJhDvSTWBvhzwjImSYeNd06J5nc5JpmoTydZBxlyEgKjxAGGwS9MGcEtQ82ErCdIM5tUkuU5nVJBJgb+22q8ksEx/W2Y6QaGZWalZpu2xqMqYRTWB46/3SZCDCzaYRkIG+JOOVg4tDIyoQigjRgCxcPqn20xez8ndDa2M2uVnTimq2mvM2mEwaou5MTv/HmQ3swUzPLFEN4OWbZZ05EMObNV4swsc+ILE3g66fPzuQRo8EpSRW+IWRWTurblPlsvxnMpOIPBHGzJQRRas7eHLn6f7dDflF3e3bTkB38oyj8aNuC5y5T2uHm1MpbOdSRRQhUbTebIZkKGm8+rUNS0a7bM3qYiYyEWWQZMkkZaZEDHdjMwliwNYi51GPetSjHvWonwnWnx+QC3yTZdeYa8yNYw4dEUV1jaisqFzBUWnE9bpnJBpb2BhhkrsbBVRwE8rusFwQC9ceH+ERcRBODhBfQDaWr9+BjM+ZqYcw8faPdkOBd4P8YxJcLv42Q2EXNFtnoHYQE8Wr9HwSCMwYTpGttcX3qIH0NCORZAYzk02s0Nri0ix13zkG+IBBEbHv+xhj27bzpP+AOOUACLzCuHjjYn421D9/y1Zq2BE7Wt6JxMLiCUwaSRZPSU1KixGQ2IJujQmlO1C88OEZcYiYp+uRe+aJj0SC1Hr2qY44CSQ0RZD3aW7njFjPeMvvf83xmLcwNSkWkRjuZqZKbn6dvIYMSbiFn5ViWGaC4f2Hy/v3768vMfYXEr333q3EzJlsTTW7n1sR5nHrrkVQLqSaKPLV2nKcdy8AJAPop/jn80XHl5jxxxdnr6o4NcnHqcvMCjIzM89JUGmtBblfQ0LvHR6ZybBMBCyQSt0xr9Yh8QgBdqRNgtnC7q/BPc/3w0kZfwf3vxhzdusQTvfPPF3HHvKUR3CWbfD0xik1zzwhvL09m6w3Y+TYr2a8PG0UzEhp7jJBkrY1oyJGZlqz6mrx/8lZ6FGPetSjHvWo//+x/g1P5CsK+6sx22sewvo6SVm52DkYIkFD+uiyHJ7plVsDybOSh5CB8vgJAiYCOTI4szl54spXTBSAGtxW2OkdELlz6Gtm50YCb6z6juO3EwB9cy4wJ6mcCN3awkDFTs4wGaa+NkhrrSFHGTLO7T+jcoXxR/x27nJ/D0vNL2FZHLbmXzSvxOvApuPr8/U6TPcnx7rSf6dV0qSRxGSeyGqdEhZ+zFYjE0kmnVJGgAiCVN68UHOaz8QrhPrFV7SSbb/weu/Ttd48BnfZw4fD+0kLce6p6pwsUB5zkcV5ErjCz2DqGz98eJII1I6FEls3KaTJWjkQYUTAgFfpXbwL8T3vrCb2vaURo1Ycd/fD2xf+1jPUaKN6v4jKgW1SHG+K0g4njjgzJTXT64LijBrIERFUoeKoLuGO9HXE55U75/kqVNPjGcnjZRYo511YxBfv2y++Q++sqF5d7oNqt6o4V6vpyGVmyrUgoYFGFR2fLGUCa4cjsLp5WFRCQoI3zVKKTUKbLyQSeLhtPupRj3rUo36eWP+LY6rDHqQY6kUkOMCoZFjMiyiax/S6yUxYowZFWbRwT68Hcg83KjKy0EZOQCIpV0Ll3ad+1hFQuBF2JyOcpEkwi8gK9MVy0bnzxS82//G/NcMmqrWYk8Ki2ldMKE5qyDlkRUkqRTAzemvMZAZEGSWjEOlbNzM2o7WFPDhHoXMAOXcGi0WclUdc7AFUGJOPcRbvvm1Uzmlib00852g5T3pr0DMygisrN3IaKEkaETiz+YWIYLNMMFMxfX4qTaxvujxtnz+/DA9AIWag8nvzJqUQEckgZbyRkfB6EHvSqiZ413Pi8JvPDA+n2pt+6bAirYHufNWTO4Q891GvO4Q8bG9KHgxEMbjMaKYPH959+Or9Tz9+Ch8y2WbqxkZrppZKX2ZK95D0JI1QRFDLQlRNycyc2bNez6wZeUyjGtLf9jl3QP/sRXsEDC9alI4A20rIqBt17YKYgfBsmxLpL9m6EsFUD42MED2DgpHlb4plL1/JzcfXdassds3kytxSrrPSjoOnXIs/Ngv/4u19fuE8n4R68R5HKyTecgoq7sPM6q8DIsEou1NIVEoSIar11noR7yBD6yaRBiqp2lKmdIwbOlXx1KuZmM3wY67/qEc96lGP+llh/bcjZzPLNSl75Tt50OhByQrfzU/AgjV9Tgi9tRhh3UQ6HPCI2JqNiHQSNKLwmYcrsVnLTGe+GWzzHH2aHlBOhjZqpplncWQd6hkPHTPsVxuJeLUQuEUnHfPUzIyw1upTvrWa8asZmbTlGKrCzZqGPOVwUv40mW5GySRSOObcZ9kxAJZigdSco7vekFi+iFn/WLxorrSz+bA5i+dZ2ECSppr4Lh+eAKVUijkiEhGpBqUZLHeG74SU6L0R+vjx01yMkGN3LQzaGj1QKtjpU3pydjrTll7pKTMP76DDZv5Q90qac+NT8jGm++eRP3ULgSp7Rcb9LHzbtszF+AJ5upGKq9W60Tj2/N1vf/Drddu21qy11nvrXbKQpcGWR3uYtW3binyvN94sJ0Q+/fZLHyIphq/bEp4REV28N9U5B9Oe2oDjukdAtEDMYIoCuG/yBCRFQOLkkTVEJGGREQnLtlzz63dOKH/EY9W7i+TxHgJQpKNqgoPUyf+0Go9jIXDbUYh3kwX7I6D/tty4+26Wk+9C3dVuxVzoiMyI4sxlOjBpYypanWiSmW1bh0GNarTW2qW33sCUZbKMhoNkb23bNjMbY4ANudfqKCM8PB7++o961KMe9ai/l/Uf7RNX07NzeNPx72VoIVl9a/mB3BKdrLGY4OVbsSznWR4j0wujoNZMlLXz12f+/UHpabK3MUN3GVKHDPfAjgeD+fWkX+dnP4Ppg4ZxTpw9/n1uNhIkY3g5bB6Ycx38OoGaFOHz9P0uMOjMNv7imPP4l4PpcR/OhOnHcn7wIY09//dogabjPm+nInmaezNpUpuu4lreNGRGxhhja3bQn151HTNl6bwP8eOwT/GurwLR8Jqxc75ex113piHdLW3uAeKbduhg18wArpkPRzMzsLGAn2wlCdCaD0jNzBIlup37ogNrH5KJd+/eHTdqidffXruzF+pxpaqHPK7Ll8KzcJyHV3KUc1Lv6cUe5/mMj28/bCqFCRgSrNkSmaAtslr1XECQKVWURP0v5zbqaDbidlfrtJU5X7hzw4M/zub6Y8LcSq9TwlBj90nwu3uiej8ef0xqawNx+qHa7VvH283MWmu2dTYdzk5Lnr9uv2a92rtALPMv/pHhyKMe9ahHPepRf9/n+gCYUIghLwPE4aRNo5WKyCXcY6ZFSdvWIjKufhIdEpR7yJCZrdnFLs+fnwPac4/crSuHW1fsQbUIl+SIQlkemSLjpuebs9jKxzHO7F2GZNbM3TOSYiTCIwH16bKSYzdjdQWZaTZniplREl8AqRYVFos0s9iHySbrWwYCGf1CJaTyauRTMwAIr2Si1kxsFI2mbiJbM8nBTLhJZDOZaHlyM61XOUksKO5OdmulY0bE7CQwE4JoxDIYKdLIpFm7uzvIQLp7WxrThQUbYgAgFUJBzMOeclL2hx+uR7gxqkGaIEARmWpumWSDDW4Arn519zHcGnsaBwhmiwQaW6hsZ5SIjDQJRBz+rb1HpHucZBJaOVlLoLzEuJPHP3MTAIRZNUV+nljXsHxd3Gkz2qnMAaLiUCPcBCDHGGZWioJyXIfIZlPbagxK0HV/kdC2zq7e+3Yx6wjupgSQ5Ms+zNj71i6bbZ3788K1ldomRootFnMpEWYsh9kx06DjpiX1EHD1aK2VImWmWCxpL5YKVdMAl8VWEyNjWHXalWeXryTvZoaM8AifgFY2dS859m0zZrrCSRHdbJCA9nipZ82bvRUjygqJNf5vJkQc24eJyxeNJzMFS5/GPRXEQR6U/tXVgNIrS83AyheLoJSCh7ei201UHpnMIJNIaOpEFv7OZK3FEmZmopDWt5LXt2YkrEvk06VvTy3p1qO16gDKRMhFEYzhL3iRQeZrWdEyYSZa18Nf/1GPetSjHvWzw/p3Y8jIbCaSI3Iy47M0t6qwJZNuCGJxslFL8MN3L1NNIsaYNIDtffcRwMhERna18upDoje5Z9oa5TKlGVBfgGOMUfwcR+5jTB5IIhYbp3BePbjw34nffD8ynKCw26SLrOF8AXCRogkc42pqbbOt9/InOUggk8VD2NYotCaJMujg7ZRR4jTgCTBla8AfYTeYi0SesXg5wiDTY1SKz9oVTMvOsb9AtDZjQc1amSaehql+IHhfY+MDGd85FB3zzvrW4X0CpF3pOMgvAAAgAElEQVSg3vZrCjRyjEETRtTzuiZE6737aieOQOQjmqCkkwXxtLxuTquJajBe0burGRjrF37RVuhOYH2EIRzRzodv6atR8Tq8m90NIGPXXCW1Non7lajaNzMrTv/Ng6X3JvFyuVwul+fn5zHG2q7ss9E6Vivwpee2KG/SeQQNSzJRg2PxnqM1T9qN5hRFo1lonmp2JmWVK86dfqOeXs1I+QCBbmbW9szM3F/CGjtyZOQIM4vYA5ApolLzSBLBcy4EyUifb7Hj78br3LQVSnWQ6OKWH3xM+nELOa5/72Y05vB6zyyK1c3QKUMA5x8ZZFbKh1ktSdRYuplKsjOjoACotNbUTKXGbdJm27tLa1IvbtWVSFmlRs9uc0ZfpwA/TLSW+uYx13/Uox71qEf9PLH+DUiZDv1ofSQDLCZH/RcRxJoKZ3AOhpe7ZQOF9FRTkm1r4Uokmn311TfPz88f//BTE49YSiCZ2Zv24BrG24EhkMgMikhEhgptLHBZqHV9SCeJyEzO4ylhAYi7dKrDEGWKExgROTn4C4CK+MW3H7795quMfH5+vj6PiU1IGFFZqmLvDfTWSFV2VVT+Tpmg884WJm6EZkSS9AidHEXP4Fu2gSmwGTQ1zVmjTwYmSiJMCgCIOwuaO2LMHfn7sPM/HqNpFlnzWwQiqkVpBBSQYC1B8XodEaGECR5pNJVq2dJ3EBBnSgPqrK7W52AhTZf4gymF2zEfyt2D2X/kTJ1R/hdNXXhIBE5n/mYXS4pYyhOQovF47QSMaQCZvbXWTNMvlVSYSQvxS9y2Tcbn5+cxdqNyXprMjLGHlZw9xhRdIEd65SBgbRRKUpwIIptJPHxzCtCnYUrSF3bnCsqNt3Y9B0vqPHKu9wEZ5eAEwEwBtNbSh67RujnD1Htm4V0z671nZt1Oka/ssLjIbiWClqYlVswZwfGWpSqjuITP07lIM9X2dslAqsQkrbVmlhFj+NHixFT9Tiuh+Y6u+ySi9xYRFewQHq2b0QBQ2VrrXZIhsph/rZkZral1a5upybq2p2bG4S/zGRB1uDI1MzOLcIGxrtjSDzyEuY961KMe9aifJ9afJBBwZR7RIxBpaofMziNAIqbzRpOukwIOkxVyzPQabA+4LGEC+sE5AYNKWm0A5C9XEoTcw1j8Ch7G4Qf8jYi27IByjS1ba8eE/vAnARA1pz80oJrs+9d+4Wc+NCMmHDUi081s6/aLb776h//oT596/+GHH58/Ps/xs9VoGjK1ZhKtVXxP7QdKxJgrrldn5AogxQpGtRKhRqAcH4kT7E4STWqtZSbopWWA5xgREQZmpC/v8AhfGkrIwCXMeMsdP3u5HDAai33eZFHuRJkgTLzmQFLssLQMGV4Gaq2TGYBJdh21Qmmi6oY5ZsARATOw/hF0FS8sIjRH+8iKPgLPB+xeQgi7s87EGzvO49XN86xK95oOoeRUS5OqO/ckKcHNsql6N3HyroytWe+y3loTFXWVuZQOdaEzc4zdTDmyLoGm4WQO35dIIIFApsGstRpRF+GdWp2O0Jv56WJN1tzh9pjlcjQKHlcMHMA3t7Titey72jkzq2ApibRW3fDecrtw38NoyvRszavdDbPL9XqFNCLcQxQMmeMQDEQERM37lgA0BQhRvTneJAMcXe5xYJgGnvP6Nuppu7h7xkuuxSBXYNbtBhAR4XE1Ao5utucMcUOw+uOnp8u22dO7/vnzM9W0NZJmMlPv1nsrqYaQ6Z6EkeyGQGQASGhr/dKfEh7uBARFWY5Ny6xHPepRj3rUo36GWP+miaS0nGEysxKi7pD3DWydLdun2UtGlFslgayx3UHUHfv4uP+UxOXdk6R3754+ffr8/PzsAzRzz5vx5Wu39bO7f2Di+zMR5RhaR0T1AK81jsWImC/WbK4gzKyMNW0mbgYSTXbZLr/4xYd/+k//0WWzf/tX//a73/4wdrWtSYX1U+1QBLLs/siUlVlk8haYJULrbKD4+QvRltm5jYxcgVYrAjatsR8Uo1xP41QiI72sM1EyBpydhjITTKK003aMgQtTYyWy1nxWhxPRwrwkD8xpZhpeK5MGUcjM6xq9F/HdPYz0rLYlfAwsn/7ynCGTob30jcimDmDHOHS369lnvtWE46kzzeatTxRJ6piy6+C+k8p45apUnUNrrcJx13VBCTQzhgip+he0ZpdLp8qZ0Wjly35EOUUNsVtrSmQE52JEERnhJe/F0htEjLosJnVrFbJbN0JaHIcXEQak8c4+P3y+8BlsPCf/cJ8i4Br6nzW7dyrYNQufqtNMXC5P3/7iVz99/MPnz9fLpWf6p5+mqr5EILMRpTyj1c8kUocYWjdO1NkvSzOXA0ds81oJzuv7xkv3JM7O2tFdr9fjXayZ3sC7vwOR+bT1b7/95ptvvvnr/+ev3YfYJWaaQCWa2fv3Tx++evr66/d//de/RpTjFmTZhM1ar86vtBDunFMCj3BM5QiOcInTUuUkeUc+KDyPetSjHvWonxnWz4WWa4hV7pD14UcpGZGBCs4UU3Skcg64BBrl6URUNj0Ir1mmoGYZSEtPmExUIod7ZGSy9/YP/+xPX56vv/3bv/PITF/cXBb9t61RJSqjZ2r/4hSaufI7p64UMiVoVhmiNsniuJluZrELqH3siBSna37hxqL1bltvZt999/3zp08//uHH4Wi9o7KIVhCPNZsOfZa9KeEiI0ciTG0ap4hrZr0gzrRCZ3oG0ZodnvDLbp+9sRc4NSCL5d+u1/26X4cHVXB2Avhyxwcg00wsrUSgw8gli3qSR8Tp/dU/splaQ7hf90UxyWY9vY6Boo2R24axs4ahQj210j0TIgT6ZOXkMZF394L8MflH6kIyUTyrGomDh2lMNS44pR0X6f+4V8veVJOXRVGBkIBkGbuzpK0ofCxO+0VWEHJrVkuh1pqPlNgkEd3Umlmz1sw265cGJlT5wrkaorTWn9497WMf+26teXitMmaM9Ar0AqKCq4qgYqaSuqLEJx71opq1JkOdzBnjUGFnMOurq65WcJ2cHBGYfkcnBF17s7dOTYsghkx8+vixt+3S+7vLNpQv12u/2L5DbttF7gThI5jBISA5vXezdQPgHpqJDS0zPX2ypuLIM7hxsc5+SHhNNzp7h543SxQPohJe89/qBpZ4HddPn/X0tAcCQgOxNSAF9tYk+PDPH599368v+9YpNdNcwUGZzNYNRMYYRO6ROWrjUjY85dQDkdESL/XOnBSlmhDg4a7/qEc96lGP+tnN9Zmn6XgEoHK/TyYCJA1loH9AwyQjZkINauSYiAxSEDJACR5ZHN1Gh2UmqIhQRAbT4w/f/zDef8gRjbIWkcuD3CxD1hRjN7OBaZMy0Wp4no3nE6hB9TJKjxt/YBL+mbCTg2czy4BREppa+fGXOLMoHwn89OnT73/YY6RZVweSBXfKf7J0tZH7Zq1vRtYMMukA2NrE+iAioxDMajXiBn8OBD6xfpqsNTMVV4OR4b5TGzBjhinDfB255o6sYf2kDqEG9jrlmJYkVDWFPmz7zzz+iVDFZj2Wd6SkBOp5gpEUzPrmILEzE2lpUAUQRcAURCrLJUaVwMWyxEHPqOjRCB+5Jru1gdmHHwyWEmGX+uJwCwVgi3F+VkaeXVklpoNssiAT2cW6nSbFK6FtOwcqZ8XiFmmHhJq1S+9bb022yXo9R3m3z7guM1ozmhhKoBYodTlkljlbgnoGmfr0hkIR+iMjIrgyK9wzInrv06wnI6cDVQDo3Uq0PWOg6gikmHuaQNk6ZfLG9n8VID2bPbHY9pJ833//3W+++vDNh/fvn59fMrfACMCiMSCB0M4xxpAyaXQHmDH3MCKsmQg4r+FIaGVfgOf1IA4X0epIj1vusONcw3K+DrV4tWM8i0wOvhBpnz7vnz7+xmyThKjQPj713tR8jLHv4f78HM22ctZvzVpT66IlLWWQVW8aQFDw4SVfTqA1A7GPMWMHjkYlWSZauEWxPepRj3rUox71c8H6CxdHRKTnSiFFFoV6EdzXuBWJnPghFve9KO9WH4OTnEAkEkbBkpFJZjLZWicrajc/fvwMD5LbZfvzf/bn795dfv3rf/fxp+exT65L5HSmJFTukxTKXHJ4gIzwg+9xs2MHbBmSZCbX16eYnjSjFf06ExlIIj0cGXAyM2S0NjnTbWtkmXuYxNZMxtb11dfvrfHjxx/2cZVo1tYwtUSZ0wowEYAyUrjPw2Jk+EBm27anrUtKRSI9BzJH+MunT4Qi6nxW04WDADPxUI2yl/cOZtLTtLY8Z1ediSIHFaoesO+j9365PF2v1+ktw5CV5SKgAp0WgXBYE5AQh3smIz0J692Y4dlay8T1epXsT/7B09j127/9npQ1WVPsiHAgfThp3RoxcnHBbbmk50LMzVqGH3hxoXx8+PBB0vPz83XsGXEoM6gmKUNmZkKUdRKmO+fh4hIRF2syWaOaWjfrrW3GqRovfTYzIzMmzKSY2K/XWI6Ttb05wr/Kpqm1BoTpuCdXXNWJ/1ZijLN9fkQMH2fbqFMzhiMboS5WRGVY8ZQTl4tCVuKTuqw4RuR1T7r7Dz98/9VXX5cDad+ioqvhCSgzxD72fThEhTiGB+0cpcdtG9dr7qB6BNIjAV/DgFzrqQPW2+yCXgVK4EsJca87gVcZFBWNbUaCJnNPsx7u1vj+63fv379v5MefPh4mS3UzbNu2bd2arJt1WsUoKGrbFhFETOXB0ZkgIj3Huug1yp9cRvynkZj7X/+L//LxcfioRz3qUf95Yf1Xhi1gArfo1rVhn3lReXt8SdlOs1Wby3qg5IOFqABAWWY5F9oYcbhkukfxfsPH8PGb3/zt+/dPEretu78YrQnXSAZaIzLMtunuh/QIEWrmBNmOVCZkMZ95pB3d0aCxyCHdOplMRBTd4tAkiIC1bmaRXn72AJomAyRyyLI1M4sxrtfreHl5MUOzdgz1sQa0ZsIxlJ2qxVe60t576X0v3cxARAHN8HIF3cJfyumzoq20HOXvnHZiGftkZm1IjklqLS7OF+t8Wmq47u5M5oj+tNmmnfvLy8uhoWzGCLg7GhlUIkUYFOAg6QBSS85huW09M90HkM+f9//xf/offvzxh//5f/mXf/Pr700bGdaUtQVKhjuXgRIymhllEZGc0DZ8HEyPE68jrtcXAGMMM0EmItIl663v40oxEWT1dYVWb678Ztou3QLW1VrTZraZiWaCcooBlsaaaTIaWIrqcR1m1mRA8LC05ys/ULM2tRERc0C8zn+sqgtX2hj3GUdtpyy54/H1NqoZ//GrDqOsSS1BNUtnrcsRL107AJ+q31ZtmF5exuXJJIjNdwdDEgfz6fKyD2AOvD3rJFtpD7Zt07vt6v78/DKevWwwuTy4cm43XiV/HWP+u4yt427EKVLjiL7y2Odj4MWSZxqYMv/2lx/+/B//2eXS/6///d+MMa7X66frs++l70cijtef9Ll4EK2ZdQPHpHJRtZDTEbzNADLDrbXIIGLZVXkyOa2j8HNn8fyrf/2Xj4/DRz3qUY/6z3Guz/OmPF/N3pB5QJmbB/8p0JTknYc9CgDEItRobb5rxlmb8AoHiiQk4uXlJSLE5mW7Jzz1d0/Wnl8+MuPl5ZrpUqO8SEAmJYOaFkC3oW/l6UwHyZmyNLn+pcSVSHZbTuSM82HPl7nszXGLX6UEKhlJBeXg1GeeckxzWq+cCBVklqYTr70g52kc3rt1m9QgoLKoMjhReHju+8iI4cP9VXDsgRenahNpcxWDI2rgvPS4Xymsjui4lHOybpaZY4w5TkYSjBjpgzIZLOdL8KnTneuTzBzjmrlyfBnuvn/C//ov/7df/elXv/jl13/3u0/i5ZqfZRrXvSS2Y/fD7fScm3uMvSOiYLp7WXmmZIDOF53MjBGxG5/CfesCEeG996ZLZjLomCJdKs9j+GBabbKUUGmsi9BBZBBlRVO3pII3pbh7lK70tCS5CUkzA3lg+ultdQ4OjojaKkm2DGQNAE1fTJk9frIu09Uj19t1alpGvH3w6x4Jiwjk27aNEXvsgMAjLpfOUFNLjVG2TGWzEzfdCUKtvds6yc/47NeZDoFX4uDTEmYN27EkrpMM8zpA+kir5po1HC+2NDYln06M7dK+/fb91988taZMXK87SXj23lXKdAmobly1gqOhpPNSejiKDlf+AVNVAzBmZ4EZo3G6lLn+gEzy3aMe9ahHPepRPyesfwMEp0/c40PuQJNnu5s7pR3J1raaVhaezkwKEiJw0NUd0TrMzA2ZTA8fXtbWoHq/ZHJ4hmcG1SClNn39zS//7B/86vff/fBX/+bXRjVje/+OMpp9/vz508uecaMpYzmB1Hy98OKlb9frtbI/M/NkWx4SLa084U+YDE1mUsV1VpxV3yzTzVKG1pU5xl5UiuxtY5Hs+cqwqLVWJ0Qpj1gBPTc46O5NVtyky9YluEPI3Qcl3/eIHGOMjCNzgKb0W3NyDHrnCwdsjUiPkKmz5cvxRbnTRMS+74Xv65dcr9feO8lKyBrF9Y9AZjMFUtZqvMmo3kmZ2VoBUJhdqk+olQVJ9e2v/up3//ov/0bWtr5dr/vl0r/+5v2H99vvfvf99cVV7VFEMVvqlGLaBkXxps45AHe3bmutbOR/+Ytvf/mrb9L1F3/xV3/+53/2X/03//z3v/99DIyX/Lu/++7Tj5+Aybxa5lFpW7PeWrO2qXcrw5a64tas6GGl+wRQI3zo3tseRVMpExsezLE7GScBhGeZvUSGmWXAPUiO4bYgPhdrKE8t2WEwX3d1WdYczjlH722vz8/brw/LpWS+vLyYyZmiIY2RZBtEBjeRJg2/7qTnPsYy0U9J132/xtietqcP77ZLf/n8+fOn63WP818MiWP4slECkOWjWhu/1iwzPSO8+vAkaTNJoyj+kZlqul30ed+O1rT1S7j+9V/8+uPHn/ar1NoYXlsZIK288Zu2rZtxu5hEWkoBZcJbUyIiBo9ci+UpVI2Q+xijVo6zn6wLEx6HePpRj3rUox71qJ8V1k8kkUQsdm9GHqaWy7ReU6YmJkCEBAKtKYOZCVPf+vV6banMHCMzgESrPflEIZToY3J6I5VCMq0hM+XYPVrjQFKg7PPuGh8//ZS///0fJPV3lzEGWv/ln/7iT/70T9uTefhf/uW/+cMPn2Ok74SnSeBN0ynw0renrTHdvYAvyOzWzCyg9eqCmlaJ7p5JytgtEdtFZsx0ayhuBQjA9/16kJiLE1LGiAXoC2ovnK0UrfUV9BtnnAoTrGUtRoLpcQU9OK57HduYzHFEorU2xjg7n855MFBS6bMRymF8eRxJofwitEjN3UnLhNRImdoYQ6bwJNGsZ17LGamZ0eTuK8MMT0+XTDxrd2cqGywi9qsf8spM7vu+bVvsozEvT+/GGCPHu00j4vnT87vLuw/vvyI+Mfn8+ZkAGi+Xy7e/+Dr4ad/9qw/ffv/7T99//yNh3TZwb71Cl57M+qfrp+fnq1LW7OmpX7YNiR9/eBlj9G5/8+vf/fj9p4JlI4Nku3Qgqv0odF62m7231tUae2+RA4AEMxG1QwiAkBU8jQhNex+MMWj1TXjsMMzVillJUICVB1yuQJkVEb18TtPaEfM8uDUipkI3p189SePkkJg1LH9bqY0RQpipLnFEwCT0RBaQnbfHnFgjVREZKg6YZJ7h4Z1PSbCFPckd2t369vnzs2gZ4/J02Xdv0qW14T6GM0Vy9/Hxx09mL621ZG89Rb9edx9hUrPWPmx+teunlxqJS/auXfZ8+eqby/v3H378/sd07enPL0OyOgM+kMF37558XHvjGHvm9f3799u27fsws33f92s26eXz9bcvu6RM2941GeABJI293pNNvbdm2i4NfTrrsCUZdQ2atUwoadabKcuAv3GMG3WNnKSpbi3Dh+9gKhIC9Gq4gC/ZWz3qUY961KMe9fcI6x8fV1xuNqlyIJlqtLxRWm6DwyQyc3cHintQCkJfbHLQVIrEZXZuZowAGhmZMV0RMxmeZcktFS5CRs5UpCUTqBGmJPf4u999/9PHT++/+vDtL7/+J//kn3z/4ccff/jppx8+Bn0aBq2kpIxwH5+vnpg8gClFkOXKvQdL7nuwRwyAGWSUrHeTZnYYUIt+ZM4kr3nqNCkHZcBzMnu5TX9rrll06pnHVLyaQMI9+Tl2I0iO8KhtSLFrjpiwpKfjtGG5pQvf2ZBHHETwt8lTC/fr3BUAiHQwsyx/EpGsYz6EpWVMD7gZI/dMirAmhHyEwGb12pcxThrARu37fpDFa4IbEd9///30iQfZmqFEChHBdx++7eZfffjFH354rj6KmU/v3v2jf/wn7v7D9z/NZGQIQEZeX8bYB093ctFUMmOx881MVib3q0OTtD11mawJiqBj+t2gKBwz2HWtuBZvapTu85gKR0Ztjd69e1cnv8+k3jIgzeVo9Croyn02BDWhz3nFsU42tK7gvKyIYpvEXPLQ/aaxnhkXOZbdqgB/u7urklQemZk5agsnspukRmJX7809MrfM6XU7Bmy1LpLS6cEcHlnp05wJAE0V5cbwy2a/+uZXT++eIvw3v/vdePFt6wlRisjhu8NLnQLy62+efvGLD6R//nxt+vaH737K7Nq6Wf/mm1989913Y9TfmaUpL4YSDEiTmTUyram3XlkBrUu1nbDay+Vk2iPGvmvecZjhfc0K2d8FD683CzJGrKiAom09Pk4e9ahHPepRPzOsTxypTEWWmLFAE/ct/HT+ATW6zxD7QM18C8/d8GUSUYzo8ptMB1kYGkBEugNOJxXKRAN2H0XoRzL7xLJeO/06gNQYe3wM93h+uf7qV9++f/dEMMZ4+fwcEaa+oE+WZyJOB79+SaH/+mZxE8q5B8VabmbWi78Rxee1tqj/AJC994M+UX2CJCUYqbxZQ9Y2Y7mFvqJfH7b64RkekV6JtxXsVUmjZTzvix8yMw1ew5Fz0tkZ1Z3td/DG4Pz42QMv3jFkzgadHsfAXos6vwMVfmxtBjIUm6WPMVZLQwC9NSDcU8p5b6SKq1M7kPrWiLDWAHz3++/7HxrJf/frvwPw7nKR9PJy3ff87W9/l5ljj4gYkc0ayYpiIrTynrFtW2aazRgpiq2ppvjug5OUxW1r2kiGdZs7ICQygHUDlzJiQlycJdEHp6hZ24fjtbQ0RSUziz2OODIQjgCBw21mmgfdQi4wfUVvF3pdIJ+9KuC1MntdFUZ29sIBgqe8OUn1Zi5VQXKy3bDuqyLJj+HW5sG6p6h0JFLG8HlXWIiGMTymARFbuwkJMn1/HmHavvnm2w8f9hy//z5jp2dcP33c9/3lunczY0cLj/3p6d0/++f/xX/33/+3+/XTv/pXf/H5p/HTH37a98zgp4+fw4tuNPXKZqJwbB3bjC8wMJpoRjNrXcXoMasNYUwBRoaH+z6yMhRAs7rCEZnu+2LfRdG35sIks8ydMP2b8i6R+lGPetSjHvWov+9Y/zbczfwiKCSZ6a/FnZk5rVQO75cDndR4rLw7ynElIt0Ly94ce4rNn5YCIYYj081IbgD2yUVmRJwY9olgspEZni+fPv92v5pUdoGtNYllwjnBa71AOzvwIDMFqzZgud4Hl5Njwkm0xtYtMSRIBFkyyqKFTL+iQt7GQy9rmmz4M6AHKlj31dL/yB9d3JuUNdgcLk4QdoLyrxFbHhSd8yT7jPsPWIlbthFvtolcvkqvf+FZTnCsCLxmn2YAxj7DhiUlKh1rGGGdY4RnJsulNAAcggGYyEASDmSlEEx7lnrtAOXCsm9yj23bloQg3ffem5lenvfMMGuStiYV/xrFrZrejlgmj7agfyoPT5tt2y6XC5WZ0ZqgyEzQCyWvhDaXJJtiVjM9PT0Z+Pz87L7fljlkIqpJ3rZtCqnLXzNCrTX2UmYftKtjBn9KNc7Dk6fOiZkV0ajg5hhjPkA8rkj4DLs4L3MqZosQaWtrdPMGmveAUE49nFIWlNwiwQyvdc52aWYYlpncrw7EgNioEBkYqgC7yoEoyp9XA2Ag29pBad+vv/mbv/3N3/5WjQlc3l8Sntgys3eQ9AGpmbXPH5//z//j//7DD99H7D/88GM602ENoF0ul8zZV09FtVH1djrufAMYFZjVutWtIpM1tF6tKdBqJ9BskBXaRULljgqPl7NU/Wzg6+4ZgUxWFDKqhXswdh71qEc96lE/K6x/FndSEhXjGDHOvKqDhDA/BTPCvYy0mfWAw42ErXV3n3lBngnIiopT+BKFfsiitpcRCJ2Rrun9EmkyZFFybvZ8hXtKRjndPKLiQ12YnA4wqBRfWWJr/gagHNZzBc2Wa4cZAQpSkVuCHCBsAv0a2caRHTCxAivG1QqizQDRE2HmmPWego10humSkkgEMy2pEIJxzrnFpA/NEwXeaaPnFYzgfMBC+SdTznNTdzq8OrCQbJk26jzvr8Pzyb+aJio1AfaolF9mOpDWKHYApM85ajD8aBSnEKIGwGNM153yxsnMxtK8JqnSgKopwnsvnS4ARXj5mZ7MQ+dRdWtkJsohsZ4lpXn9zZhiDfVLil12K9UeyAqvOxDFF6sxfgWrnTXNyLmeur1TSPcIj5rDV3bY7LhibUVOsclnD8oSW5cW4jjjWEDT3auzdC9G3GTWRWROW/0STdSCbV7XfL3wecsml4QA7dYGZ6aYCXhExlx0pe0Cmir2jWUESiIiW8gVPjzUji5BUux72eoWuaiw8bZtdTeGsG29GT1Vq0LSfB9b4+4OyKzF8N/+5ocMmG1Ir05sxKQFtm5r0yKTzGSYzW3frDp0s6LbiUTdgyp0nkOkpc1bsdlX/X1k1G3ZLj3C4zr3mWbTEfV4n1ZaBYFA8dKgitd91KMe9ahHPepnhPVx8jqcKKHW1idMWfrOW7hPwm701ZhBPoCk9+/fv3v37rvvvpvxruHkpErv05qDmQPT9WIqWbzn9zMAACAASURBVN1dCKek1qtFANyzKOylDVjgeOHpCEzxYhJctiRRRJFqJ+zYM1CTeh5hsiaaWY1MW6lp4WRam/k5TLY+geMMDD5h5fpVfWsHo32+2EXzOEa85yXJMc092CBmxlZq4HUSyEQNvG36OXLGP2UWvE6dosHmnJgSFTnZxRQp3kGWt4uFm+/nouscy4RJgtKJ1TPRYZ18wDMjENmakAJi6wrTyyhgzTFGLkPSkjDksmCPgKR9nzNyI9IdkAciYGAwLlvbr8NsJidYI6GI7P0iISLA0ZrgNSYn2co4RTdPFUporbHZ+vcpnl7pyC7OxdSUhyC12pJzOsEYQxmHK0ux6iUlioufh5HRUomwbr+uagCMvIHvOpKyKjo8o2KN26vbYYTIl5drRGzbtt41iwzGei+PG9xfbXlkElEMnLpBzp1necy7e2SyDPtLDTxZRqIxG5wJyD1nVpc1mXwfSjXFTqW1McbyF2UjNCl5Xq/IEU0W7pL2jEAEdLlcnl92CRC49dg/qZZ7u1ujmay3iEBa61tEbE31Lhtj37YuMSmTeuuNIgJA3zqJJqOytVbvFDXKsi5F7eVUKReCYGXye2mNrWhdGOueLzrQmb0mKSOYpaeYodR3JLpHPepRj3rUo/6+Y/1AIp0IZWT6yLBmBNzHzeAcBNPDC4kWaCmUEUXYSEpK358//RTj+rSVY0xSE6FmgMT1+kKq9yleNFNBUKmFpTEjRozQosgCQiX5Zo2ESat5XRjbGg/H4TkDWHn5Wbda/Wdm5/QDtWaCAUnZBESGQn5SAwIVDkwQQsoayJJjzkzc5ZcfrZmBZq1ZiwgEfDiXn9/yXvRlf14oMDOw78NjkCxDS/mmwIG5JYIpIWIAaE0RQKoEr8eM9kwT6r1HhGfIJNXUthLNdNKDvmoS6qcWu5pSwzRkLLZ67TkwMlbqaqXnBhtJpnuE09isl5NPONzdM1vnfh2Z6r3vV5cM4WaWBe7FphaguzdRbCX8RTcANrzEl6Rl5gxAmF70RR93IGCiaPbk7jR1s5ICm6ncZswswhtYg1uZwcoW1si8bEs4i8ONNA4WFjFltx5+uVy+/urDuF4jIlP7vgMw64vwxFKGuF/Xsc2FlZn1NN93l0dmhnrrzexQabfYGy0iHDC2ugSlYh9jFB+dYUiFx9hDqrjo2UOOcTWz3reIGD4XKJGZo9D99NbcPazd1AUAImcaAMWMSDjYIxMSEGat0H/r7eXlaiXb6TliEKHS3ljb+uY5EkmaqrFhRobMYAQQI5+wuXt6ZkYDNJKZw19sdvUAYO3JIrJkthM9h7Way1cnrIgwabs8raYIrTcg2UhWVIJkUJMM1tjKuRNeDCMye68RgCsFDxmhzPBEXtoT4sX367mBv5O8Z2aITHT2yN2nLOJ+Y/afRp7uox71qEc96j9ZrP+K9YtclnOTMjHH9mdB4RqDTUHqaR5cDITyrbtcLvu4TsVgmdWkWmtECeViJmmBx08jQqBac0Y4ltv9RKitaxqwSB7ISGpmmwLIUDkbMqyCME22jpbLB3MC5cnCB2rkbSZgkjEkw1LHLl3BPIBTlOnITIqXy+V6veLkqe+LjIHXlP2acB8M+7Jb+fz5M/Dce2+tYWKcXDz7uDM+wkkYesYWB+4/G2ueYT1myNftASV/WN8NoOBvnkUaJRw+tMhICMT/y9679dqWHedhX1WNudbe55zuZjf7SpEiKZGySDPWXQ4VxbAJB/JFihEnhhIJCGALQRAESH5DfkGekocgQGDYcBzYECRGQiI6kUXDoAUyoi4UacoSw3uzu8m+nXP2Za05qioPNcaYY461DpVHHXiOh8buffZea17G3Ourqu8iwUHHbndRk3GVQMxiRszkZtNOcjaCTTs2czUJL6fEOzM3U3KIMGMqqQ2Awd2MJqmTiuhxlzrJUSIRip8pB+zj0IOS1XArIjCmaQIcJOLEUjSaNTyhiIPN1FGYPAuhqJrzhMiEmYM3n3MOBI9F2VK6+73gAdXPNC5+nAIRhDlq3UbKjwwy8+L/CoLVdnjcdHZG6F8IIMx5FhF2sZwbj9zdzXJMilo0gesqmFY4PEPHfdLieGNzpUncPEybAMvZpommaYKXNF8YE7EbaUYY15Jht9uFQtjVWclhqqblSRc4ovleGPC8gONFR2GOINILMRVrIKLyHJh5JGGFLiJJMteUkkxTxOeVm5UKHYvYyu5gMAvBWZZMCRZiJjPAIZJ2u2m/T8x8OBx6UtlAfPJ6s8PYqH5zc9jc1ra2ta1tPc5Y39wkTb2FS5+r1VpfQ/4rOk5wI9tISmniq6ursDIMQ3pZsjzJ3cgtdJBmMNNUHB6x202RNMQsXbYrF49wZqqWIKHfbdjFzFD72Y3BQlwNWQrtiKQSYwqUJwM4GvAsYZ1iFSctXtqh5DOzlKY7dy4vposgC9kCkwsuJm8095XUryUHmdnhcLi+eSgiFxcXl3zJlCrPJJJiiy9Q8Okb5z++RqcBWPj0jebUtXL7f1pdDSw5XO42MPXLLwabi4CahpZ40qrTAGF2UldhYZYSuVUMeeJiUp5dJgnSuXv0pM3VyTnI7DEycng4SIoIeXEmzdVlNQrIOKiUknOYgXKNniURaaLyiMV1wo7EmZiJmcAUPePiNEXGhZZV0q+ISBJzQP3E0zQF0D8eDkG2aU+Eaq4XrcgVusvovR6amIWl5FI49ffLmaO0KoMx8mr+U+CpWZkvELOphu/jwApThbuFlpdZVZUnajz+SEVQrLhDrV5FTaW1WUXECcTstlJEhCHsNAks5Os1XsPBWZqY34XEKOg7uf0ZYTEzqeY8qprQ4H41oYKFUZawiIhViYpU/9vsBnIWBlhSSiwC4olFBDARBrDbJYcyY5qE2Jmcy16tAtxFuW5NWiMCVT0ej6rKnKpGHLWOWtkcxYNgNejrNNBtW9va1ra2ta0/61h/6eZWVB0fz83dZfCYG5Jf42uFuxmjReQ6uz/xxL2Li939+w9yzimxm8O1YnEWJoeHXzgRTxOTB/giBxByP6i7sUglMBCcqt85AXVoQMWpUFiwCFCpgtUQFAQlmRqZJegC7tlMOwUwuVs4MwbUruCbwo9RRHa73X5/KcT3799v7ubFf7uYnKwub9eJD243p5SitWyWc57N9iAPQ3dVU80otokBIlevFrik9Yn7qUIvD+jvVHijAAgXSDfbT+IOeIuk9TY0GKq4aOS39IVJ0sXlfp7n29tbYpBR4NC4noCnJIDmrKoqU6tewnFImNlVzTwqCDOqHfGpHmghUaQkbbDgnpaxBsBMuyTL/0qA19IWjv+tUchg9khqKFeiyIXJbAHBkaSWUrq8vEwpzfN8ONyqZtSGfV9QuVtopMsN1QIC4QxnuLvFLKJS15rGva4ojUrMBMBEamEctNRmTb09ZC0vTv/wKAO01JDkTAh6yTmGyfDKAXBlYmbWrO4waAH9cEROrgT4DvcqtkSazQxJyF00JjDubuxKbJZ2xYfHSZolEQCRcGYqUD+mNA5TVYkKhMLxtPiQgkhEEkuED8TDKCLsFCwyIpbEBKQp0i1cJndXYrJaottsKaUU4XfhCwBikZQSsecchlcchrbrP3HUnqb22JbSsKSLb58m29rWtra1rccK66NTnTLxACIbymntwGr3vgKXfUczkMTh5mY+XN+9e+eJO3eurm6Ox6Mb4CzF64RUrcTiBBU+qM0kRnBTdyIhy9lMp0lqUH2TihbUC2cYOitJODcHQyqWnaCGs8s3PaOrCAruJ1R6PQWAAAqvhgjscPeLi4uLy33O+ebhVfhjBjCtNGiuvBQPW/b+KjXWU6UxeJUBEEGCJmFuazeVhUrUgcW44NKddXOnGYct1ULHidhdR/d99ghC6g8v/FJzzpByzY3gcDcTp2naXVzsAbu5UZHENZS3ADiPBCikxC50PB7DEEfKTCVUkql0da1EERcw7eh3VBznrLlFvKHSYgCQVchLjZcSHqjlpCPtIbjvcQHCc4mL+U0RAqSUWEKwK+EXlHM+HA5hr0lLcVUjg9lNjaJLTcbMrqvpSrX+pAFnr806y5GCqvSTQFSYP3GWzEsVh44yt0xsYoADz3kusm8g5K1mRuaq4XyzsgDquDSyEL0YzESW4nFvAyh2qGqapjD6jNgpAHZ0ALPBFAYON6Y61TFVi3iBJpEnSsWyq697hROSEHthPYWWgCQlhIS6hDAwceHTJydKbGYsRWZNrMxingF15AhELpvWQzevIe4v9vwpTWnKeS6bliUkItqp6usfPe5mXExRJW9rW9va1ra29Thi/TUhh9r8uoGw5ly+gJW1+37DIuhlao55nh8+fHhxcXFxsdvtdg8eXNVcqTLEry+IjmOSnZhIwuoySosKcVaZUGXy7jQM1hXlY5uLUQhxR5AIb9CgAbSOXedBeQ6ZRWFjvtvt7t69u7/YXV1d3d7euvtut8s5xw+ISK5Dh3KJCFzp0UQ0z/MpVabqYktZEhFIjnOMmvWVX1dZI4f4HM3A0KW3Vt4Cnd5WNHvQSmFnLrwatXnO/vSdpy7v7A/HmznbgsIZAPJR67Yp119iSBO2hx6C1JgwRAixVOFEjFzitKk/8bCubxVmFGQpLaHFFYu7E4Q5om3b1lpa2lBmYarZZFFyhoejFCX37e2tqpppqQnMGzesz5dwdyww2tr+b4gcPYequ2V9CQ33RGQgNaUSJoBOFVNqjVrUleDhoU/f/mtmklLbbJFf1j+8Zwc+LeWgnJGRSIot3f0FCCsttuL0VFSzRE4cgWEMZ1cnYhg5gbWE/sa96zZsuY/uHkLeGLVIFF3RTRCpBRuJCAsAxL9K6IEptq4xl5o/Rk9Re0+pvFTMyVisGsaiuSrN8xxN/Y4HuIq47v+UtXK5L7u3j5NtbWtb29rWY9XXNwpCgqpycmGCltYvajB969xHo44pbKYDgjuTwHLhzVP9gPQQ19LNzY2I3Llz595Td66vr82zKaFQaxqeADODy8cqszO5qrm6MI6Hm0jHKX6LCEovB2u6dEK54K3EU7Q2XXN0993NijDAK/SaFzY/EUu8CsirGbwbhfMMnABmevLZZ+7cuWNmDx/cv76+jl9fjCOLksG82O8E0g26MakqM4lMOh/d3bIT0cV0ScZOSCkRsbs5QgjIAyjvjUEaUlTNVgYaeTXW8MKFrgnBMf0IwozF1+VlDFalur7UF+Uy7na7QGVk1CKGTemo+Vsvv/LiSy+8+93veuXV1w7HKGAk+My7RO4mAie42519UnCww8zcYWAiKEqMAYgsxkmo0WSli1+tTlJY+cNSKqaW4XMKQE0lCYJNTSRlgyuHdRKIYOQiDIeCHOSOkskcrkqSaNqlsEhSnU01H+dgA0FBcHOrhP4SCWeeQUgpubm5aV6ULaVQrhJbNWNiUyPAtPxYYN+waTeim+MxpaQk0TR29/D5MTOFBiVJ43JRpFYVCa0DEvwZN6t6ep/N2Yg8Ec3B9hHukesg3mjPeEs9y57Nj8SlEA75gnuO4prgSVhVnVQmFkjOalbU95rdTJkgJJZARqoaEbdu5pWmP00F/aPGEdBuQuFx7eJpBZHV3OU0MeAixhxZv7YTjgNXzGTGwnDPWZlSGZDBGSaJEUJhgIUlJYdlvVWdDea04Huhcvp9hdP+OnJVyEh4ioEs6+BguzH4t7WtbW1rW49BXz9auO4GJzeFMEo/u1iK9NLA2uHyUMgFB2EgYET+ThQDZvPDhw95Sk8++eR+v3/jjTfMzBXk0mtJAytXw0pPScBhXU+SUnjGk8crj23p8FmPdikBFOlIgCkQ7h8wECSlnDOzIOBTd/pBI1kCp1o3UWS32wF48ODB/fv3Lc/TNDUI1bviNE1w34BXs0W8GyVONJKrWXdUL150C6sue2vZNpeYyj0Ii5WFZD+0/xuluPwrgYgbpKsunGjKVwKHBdDpu/ct9ggyc9hrr7127969J5986u3796+ubkQ86ChJwuKwNImZmYr1jYOK1Q/Csae2xg3u5JELyyREVNS13buH93nOWaQwoFjAFulpwXRaqlNmTmlyy0Qs1YDFzIkhwm5GEjb6tNvtLi4ujsdjIWObYwkciPtVWU8E4pi5eMlNozC6KYwgoGweWjhFxdUH7tlzY4nEN3uQ3SB4i4Bo5v1LyR36ZQCh2l5nOFRWjGVzJgk702nCPOupjL5/5HviVn0pVXWSyLGOzKkdOtGCCGVoRF6QsAgY4jHVKOIdDkFD6ISZJXD/oOOH9lMIuBuVx0EBNyqbU4QAi+6+FTl1tB4cgHAi8tCviwgH+S7KtTKXAoB7dy8v7925ubm5urpKxEZQ08KjY9YaCh7PQg/0Wyg4wQgGBPlsc9jc1ra2ta1tPVZY3wvDnNxD8OcEJmuBuSOTpO/+NhCQKDXyT/mxwowP+CtOpOpXV9fTNL344gtm9p3vvJGPZlAQcZLw0o7aABT8cE0skgTui1VOuK4Lan5XbYEHCDCLBjkLKocHhb1jzUx9xdXp2+ELRgYF2Arzj+Oc7TjnnEVkF2lEFat5J9+UEAkX2WaMOMwskARXYxtv9IZpmoj4eJw7Sg8Nl7qnXvTN+3bxeyvPdrNoPQcIghBWfK1WZRXbHEAXU84OIIYNSQidmUtKlGm+//aDi4uLnewu3nFxOBzmec6u1UCGzczJmSjKG2FYcS7kbKBiKERAJAe3UyvEmagVG1liEjCF66dFZDIAYqciujUCASRcPPJjA7ibu4JSSdGNUUtwklju3Lm8e++equacVbNqRrXGKQZKHEVUkXtSxC4YEjETK5xAamZQAgQtoxmhae0Lp2Zg1a5whAMMFV34LxWGFREZWrxuvFIUCVqmBI2iU7Bpnk1kIiRTt7DP7/ZS78XU9tWSZFeynylnmEXH3dwBci56WAO0PHHLtqTCZTcHBRGJ3KDk8LaZnSTsrRqAjpOhaoVUH0MCkQlK4kY5NTKHERNR0Za45Sa3iKEjyJlYJF7SAbDACSRIhbcz3zx8eJyPeT4mEg9JeJtvmaImF6NQCivlz8uPuBvzxtjf1ra2ta1tPa5YP6gqZERB5RBO4RQfRjVAcdHoklbdLeYAcIsmcWl/xpQ7OAyBckzdnd2RJjaz73zn9aeeevLOncuLi/2t53me3Y0J1YTbCy/Zw2Uwt490wJt9SgVJxTIyONLuVgkOxaymOvZMZrlZ64hwMQ5fO1euZh3M01SoBW7a863XliwLUOsNDReneirG9bWnm2r3lMxQ25oB3KwJDDqcTYMQYv31MklozcjeEbX/Tut51xd3Ijcr8uKK5ldn1BrP/Vl3BYY9fHi9203vfOc7n33umZzzq6++en11C0BkCrC41CFU+O3uPq2GBgH34LzYp7rrUPAIxF0jydjdheEwr8FXXkvSyMo1UyYCuam6Q4oevPStI81gn6Z79+5RkpwzM8cxFh8YJ9RdBAoyUikYmzNVf825+1d0VXEZmKwHMvF14Yt7CQhrPxP0JBGZ5xk4dVOVaGBH/piZDpR9YgE5iwEgZVWYz0OJ2BB/46bHGc3znFIKV9lqABrv67E3iDzmZkQ+JSYSM4NHwekgtJ0SOdYAUx1fDK8ZDzh7O54F7lf9A0GIGebmbm5tOkHMxamrduV7Z1uHQ5iczN04iQhzSpOk6OizEDvU9Gw53d+g08lneH2JsDlvjJ1tbWtb29rWY4b1S89yATrkBIK46/CZtjT4wcSNVi4N2XIxzrPGhu+55mFVTsT37z98+PC68BwEwaUHkHMDJUrMDIZrIatwi61Fj7kXBgVRnyYb3yl2KKbh48kgwJmYJa2jwcrsX6qmMyBX885vrdkwmYlzaWbkPVKJoK5yYEHsxkLCKSQWIDq7pUdeXDsLIaoNKxaCDa1MAOsXNjT7e2jitpIb1pqHe+jf2Mm1fjMzu729JaL9fh+0md5wqaH8IDkHyUrVv/Wtbz3x5N1nnnnm2WefeTW/Xq1XFvVnjzIBQwgtPLr7VXFblMxOwHF1H9F7JVU0WVwm62yHpGjKHabsLixz6TkzgeEUlpoF6xOLyHzMVw/uB+xuluqR7lzJVIbFUGeVIGGVl8XMYVwDUCsuq0F8u2Urk8bBwbbnz/RmVsP9ivOfNZwiSURCgOHVUzZkDo75wcPX33zzTcL04ovvaWShHsV2W8i5tM9LTETOeUr7JDsiypRVdZ5nlqgKZuZQGZAYuynZ8nfDutCu8NkqOofiAcoKbxuvkHOoeN0szyCYmWMS6BzuRLV/L2V0hzKesWjDT9NE5EDx20EomIlJMO135n44zFmszPTCw3+dcBehYwg33rq9hu1n5WGLaQkPd3Bb29rWtra1rT/rWL+y263EyhNB3YkYUtzpoynnhiJhBTkkeTYQJpiSz+aFR4EA3xVhqCoRew2YYub4UHeDmrGwSAITCwGepDS8UTXB5hgMTBjOoVilws7ncngFuRKCUFBb/fDQpzYqvrsLkRXSDrySDcIasl0T0wz3VCB+NvWgOwUW2e12gzgv+os1CKmGbmZtgbQAqKoAF7jgoEiDCvf+ZVhRqD6tXlqxt0t0QFjXRxxs+WY0nYOCHLMNLykEZA5CtCV3JDdwMYvILhMhkSn6ymFqXshUKJ33AJRmXtUOkQAQOmm5f//h9dXN/mI/TVNYdgLFraWB5Qo0lxZvbKRiVBo8EDhzkgUbV/RVQ8qYGQYwzDPX8s/dnKWkcwFUKCZSTNmpGLDsd/tG6zezq+tr9Vxb5BqenEXq4G6uhXJlgEdbV0qtspQu3pQYRGxVmw1d+VNFLc1S0h5KXgRxZLJaKGSity3sBoMh1NIEC0Ja1BHk8KAtmZoLwnzGZbpwHL7+zS9+47Wvfue1N55+8p2XF0+89Py7ucYiNPzaH1WrdXu7STM7HA8ispt2+4u9u/EtZc3MEElezsaJwQiEXNg7DKkbJvwunUm9lteE4sTPTCJUQzEcTFyD0oqWBbWIi9diBnmpOQEWLoIPEAkRyN04Ajmiuy+8m5IIE7MTNB/JfT4ehCL6V5eOhTtqxkHQDUEWWwNrsmJQ+3idZRHPxGa0v61tbWtb23pM+volRcsq2TUMS5yKp1189Gn43lR3zGK/M+fDLpmbUwVwTOROAbwqBbkShS2ai6XrDLipC5dk0SeeuHsx7R4+vL56eEvE5MRCR80BBYNDTORQwAyGCmNrNA+TVJ91qyk/QBielA7kwm+JIqE2X6U1VpcetpsaWo6Ve1AmmMYonSZtBBBMoS5B133ddB/c/RoPJDrlwFJ1hDNg6eCuVZidZ38j2NSSrTGsyrUp1USk5BLRnLNPB4gT9oCwTOAMUjc/3l5dXl6C9u5uns2jrx/O7wG4lYib8WA1RJKwYsrZ7fqYEtdJTjhRKpG0EqLZO7bG/5IoDHCS6BNL4hP5Y9UekBkZMRGEOS5LvUfc2urkQEpTvFFi3l/s9vtdStP19XUMl+LYAgFzj9wCQHrF4VG9onDWAQhLw/dmufXI43vVGLTUZkv2QhGFz8wESOy8ogIwsl4VU0IA2OFgUKgZGs5E28nmPDlUxCXNn/nsv/jEP/+Vtx/Of+Nn/tZf/LG/cufiCVMzmxtFh+rjAqzGYi0nro2z4rzm7GycUrpz9/J4PEbXn8ApSecQ5XAYPFF4nlKbIWhkiFHri5ukyiJDSFqKKBbRBiAiDm0vEXONnihd/8TJTM00/m7UNjzXB8HqUKDQCB0w1bC4rXZdFcT3drdUqsJS/3ZthTYAWQpsX/xbOYQf20fKtra1rW1t63HB+oshfvG8Zyo+c9b/gHTsW4MeMwS02938v1//o4uLl9793LuaLXfFUjZg3ICtEbfk7hcXu3c+8+zNzc3tzUFnvbm64TtCJPv9BXMC/HC4VTsWijl56du6uINoxXCID2ErAa7Wg+2eXbPwZwAPcBCS0yTkaBiutyk8ddZbB2piyH5a/wrVuml5hQHFNtpGL51s9ixxxYqzTWXbd0LehZLRqCD91V5EvSDPR1fs9ulXfuMffOHLX5hk50YONT8kEeG7v/iz//VLL70UrxP3TnOIensfHqUuMaBdkpJZWxvG8esXFxfMHAGl8zyLlCCrotxt0k6mSAt2t2naeQuC7XZOP9NoyVblrFMJax7YL8wgFhEOk0vVfHt7OB6PbTN0lvmFE6WuDEY3hIk4YbROs/s85+FeV9uo0ikOrYi7H4/HYIIF4F6JK0oZXLzzBwVIO/cW3TCgz3ZPYbiZ3/zfP/4Pv/jlP37x3R/8hY/+/Hvf+73zfLy5uRYR1Vy65lGzlLg4J5AQR151oaIXt1cnYl/utcUBTNNuSrtG8gHi6SvmOalJaLiVJKhVN3V/Cgo85ipHMRgVplnLqC5FcxmPkAIuzOYzsXPV4lP4BpTpyaIAjiNX1ZDOtzqnPYrDasw6ryVKXJzhRhARSzgLxTSgjpm2ta1tbWtb23pcsH6l+tb5eLVDGX4mdJwVajgRab795V//+5/74mc/8Of+6t/927/Yg7Poqw9+f57VCCKUmJl5P+0u9vsHbz/Mc56myRRvvvkWnEWmp5++u9tNDx7cp0PpB2fNBiaiJMndRcDMblDNxZndndzVzV0DM7RApR77Ys3ELW3ICj2ZGSXNtCgHB1PC/rL0sCy+CMlvR96gGkFA5675Ch+vyNkVu/eQN0BM//otv6m4tneK3t5fCM3yX/Dt17/xr//oD67pig57VNt4OL7/fe9/4YUXApQHD8eLuWQJXkD1tm/ajPruDYvTUFkdj0cA+/0+JQmrk5Qi+gBrrXOYnAhAQdIIv/MVB+aEy7RP0t4Noe7trp6ITFMZepD5PM83NzdhcdMyIrD4mdZoq5IbRcQQTu36xxQr5gCdP6y3yqduDGoJbv2diikNMxOJOyxSG9bqC/aOSW8EQCDh/FMOMgyOQNSKCs7TBf+T//Wf/PGXP//s8x/8xZ//b5+my6yHJGWX92byggAAIABJREFUprRzyxL5t23HFvl80F7Iaw5DSVcOLyx3m7O7c0o5660d9/s9s0RJJswONXejEO8XrYCZNS0NlaqsF5dzmVlZu20xOVxNyACYa/EUFTHP4XFJzAQSuKqaeS+S3u0uitzZ1Wr22fBs9jVwv69QDWod2qUIYqi9QXVE5l732ra2ta1tbWtbjw/WB3jxfyd4sPVXMlCvPvv1s9kA6NvXr3/5G38iFyIVV2HtB99gX/xT9FgLUlQ8mB/e3h7ybNO0U1VzmEazzW9vSgs2yd7MCFWM2UXnMjGE3C1I+aVNa964HFWeu/SGB//43r59sKT02o0fEHkDGdW+xnszk8HVpw+7HaqLhicagO6HISVAtGtgD9Y6Z+DIeqQwfsfdjJLg+vjW9dV8BCe5ztnCF8j0+I57TwhPOWemFCBOJHWtd45GaS+A7gca/fE37kqs29vbvtCapulwmAF0V3LRaJrlZY91JPIG7JpkmYJj4+VCeW/d2G1CVNqGuwPqtYIjCtObKf43gC41sjj5+gSLEjrk51U8AGciZi09fe/HZHOed7ud1jQuIwUtIU3eFTC9S1K/YXpDmGh21wSGclT7hDfeeuWV1192uXjq3vN3+Kl5fjN2o4g4u5u1ipOI0M1nhkq+LzyiSonjKU8u+XG+jXoyvG4Zk3nuJxtDnRn1Tzv+plFuRluAC0s8eE3IEZa4UWuxgxNBOUpZAGYlFqNZ1rbsi7AwysfcI/iVu6g90hQ/2vnwcaiy2t7LWUTw98bf2da2trWtbT1mWL/7PCav03bqoEsYX0SslQOYOBnf/Po/++VbHJSZiXss28O+4S1KGYDIpm2c9WhnosAbx/X1tcOYQSHLY5LUHDmlAsoU6TkxcNCKkESoO2yYmRTrDC8Ku8AU5lE6qBbzy9VQwi2iZweg3+NaVAZO13H3bvSxuiCnKLyHpH0eFpZkXO2o+dS/3UDmwbkMhPbrAISd+RLT8Q+/+Jmf/ujf+PMf/jHojRkJJ5DlnJ95+sV5zpGEEOWH6twsQYdyom9mn+2Y9vZBw3mpatyXaZr2+z0zZz2qznHJ60tKD9QG+BWbakpTGOWHY/48z8HccLNpmojodi50nUTsRu5sltHRgXqEXapBIeGaoaXLFKtFosVRDLepGSL1tdzt7W0LXCNygkQAXJe9hcpoGgvCxa+1t4JZ+2Yy8/X913/1V//xW1evm1/88Ed+dDo+PDqLyD6lnGfSHHy81s4vLpfrQre/ZcOfgtBnx+VnpoiJiIxhZoERi1uxyYoCoDxThRNlZmHkCnO48OTF5qhOqxgk3NoKoWiHs0OD8WSKJDuXGKoYc4rpUFFa7/cpJYBub2+J+HjMRCLC1Sy/Kz77823ygMU+2GpJiL5O6Ctt7yquolff1ra2ta1tbetxwvpLUiyzJytuGEyEZqWXzSchy9hdYM422/zxX/tHX/vWn9z6/mLHyTKjUN5L7ql58yOvgkWCJyYyy5K4eMxrmG0DoOwGnZnZnOBIKakqWY7s1X3aBV1YgWm3j8zO/f7ymLMySGTiKaX0rne96403vvP6669fXF4E/gNhJ1Mwj4OlQURGCHtvOHZpyqbouEbM7A5D4atMUzBPcnhihiSUOYgxwc9GS96JBnajvrRs2vCMd6cezxGRWY6s0CZara3uUCS7sAS8YGbXYPsAsGZruN/vGymle+XiqFRoFU6gadaH33z5lQ9/+MXbwxvPv+P5p558PtGTWW+cjpwmz1ZriexeLH0cam4sxMLC05wPXtW/4dDaE43Co70B/XoFfPAvr4rV+eYmmxnIUmIiSjsJvn7Y3s/z/OQT73D3q6srzx5K5TBicndjk2kyn3POOisjzcegCaXb21sRgVnkQCu7FZpQWIjGeMdaURd3DWaW1bnYrTbcG5Wku4bAEyZcTUAJAoN6FhGz0NSmnDML3bt3b3FEdU0iNrtRkawwp3rRbLHbJzI1drg3AhW3UhBO5ioyZRwxJ7fjv/h/PvHVl7+adhOS/84XfvPjn/gfDzw9/+S7f+IjP/XDH/mRPV+SmXNVJjA7cWQ4MCe4AWKBfh0iU1eVWU/cilGGew1gBjGz2tHdd7v95cUTOec8Hy/2OzebjzOZa843OqdynzDRTlJSm808SSKii4sLALM53Pb73c3tw3me2T2ujRkxs8LJNMI7mJl3AiCceIM2Nh/y4eYIKrqLCDPuK6JSyDGyxjUkIjYsHrtRdElKGlWuoIZ8e9sA1WnXnI5uSXaq2ZzJsAre25J0t7WtbW1rW3+msf7Smg3wu27Hlj5i4uPBdhNf38xT2r/54FuvvvrtJ+7cxcFzPhitCOjxWyyDsToAq2FJizF836LuLFxo4N02L/Dc+crP82FxaHE/Ho9vvPHG9fV1s3wJrNkTJMr/1sjSGN0TgCoTbJcitMg9TX9oY59txg8mJ8Ol7gkwfetxoECsioHl6hXeMK3v3RCQ1LfAu2N22d288tqX37567V/9ziefeOLpl55570svvPSRD//ok/eezzNptlRzr0QkZy3iTolLHbbkhU3Rk46GKcfARTkl+bTzbaR/wGbXILWH9JPTDgChREpN0/4w3wwi6TyrW45XUDWG9grsRkQ51T3XC4tBXV3uF3lrnDctMhG5c0hCfZ2hRkRQ9AwRZg7FCGqEAoNSF0k22MwPc5vwgu055c2fh7pcajd//a1v3+bb3f7ScyK7973Pf+hPvvXH3/j61w4PjzD/iR/+KDuXG0fcKGnuYRlEDu8fRpwQ29oJKlZzhvZQ5JxDkpHStN9fMrHtlcyPx2O+efs4H8wyc8qWszLAu93u7t274VfLzFc3B9UZ7gJxUmPvdwsLw4uOJaUkwmlKllVVI5MBzfn+JAOrCa8BuDaB/kIV60+zchfNnWvk85g4hjUpyDe+/ra2ta1tbetxxPoAzLXM32Een2hUcrZU5ylduuckk8vx//7kr3/sYz/z+S/+qy986cvMMIK6GQpXPjSKdoakXvw62sdt6yAqnJnzHCwLQcfLj9/tW9fmKsTz8ZiPs7o5FRQS0a0EE5b5cEwpuRk6B3HvhKXxO2EXGh/fA0undegrJPVGYh5cejrQ1iwpCzepKQFqVcADKwaVtd9YJUHRCZksgGnaiVTDRwnDR22k89Z/PUHYKwkB09785nc/96nr2zn7fP/65uuvfB1fyP/sUx//yAf/3Z/6iY89+/SLOWfmYnZe44rMrBC3RKasRzJq3jI1Ptn7cxnA62nAcDuk1jaOKibMPVUAhx9vwwrq9vroAFOwXQYSFGWt3vNAziq8eBY1v5qhHuuLn0FpzczExSnI6sqaUancQFDhGWt5dOIp5gamWhx7KolLivcQhvDjViz11Pxa+q5oXcvWAnkMfJgAHI83L7/2jWk3abYXn3v3f/q3fumO0Fde/t1/9Mv/8MHhzV//rY/v9pc/9uF/X/NVJz8J0O9AJNiV4GWsOTzDZUE9/64Ur+WK2vX1NYBJJhhNadpNU9pNl3fuPfc9z73wwnMp0dXVVc6aUrq6P9/c3ERBPs+zztl1dtU5Zya63N/JOmt4bsbgRXif7lats+ecIyJZde52DrUHsP2J8I6J165wveCzSIr6rTcfk8RL3kOniFh2DnE48asqPNHG19/Wtra1rW09XlgfVKS0YfJB5HAt8GqRQibgoDMf/M3f+D//6btefO9HPvwjn/vcp2A57SYHDamcQbJvKKp8XzOKu4hHMlFBYwQ45nkuCk4hANmUwGxj+1+h7FN2DaJIn9JKAJkzU+D7APpMlL1PsyIWLi57NX6zCBR64w5gNgWFQzyBaeLUd9Abab4PiFVdZgiqK3ed6li6ssfpDEzotDseBuGcUlBxGvagNRQ7TfHsRZ8Vq+Qvf+13fvf3/+U8mwuDTKZLoukmX3/6D/6v3/3cp/7Oz/29D3//D7kXIv5utwt+i1pu2V6RsbWQmN2ZQ+CBNochcCPwDAi7H+Csiz2yxSW1OiN5LrHKYDiMrF2x8vrBhnI4ORM7LQqHvswYRgpdmz883aurPjedBvX4W5CyKkiFRVWJJIZFLbyWmXM28khcNi7UduvOf2nID0KOPnCg/9fe3HY5+HhsjAhMgtvj9TGbEZxciPLtLV3sP/juj7z43HN//MrXOU2f++Lv/dCH/nLNhy7VLS9uOa4xKKPQG2iVxuK0LkoN4ucKsqXU8+E+qZ5v1G7plryWmsTf+ua3iS0lvnfvieNxfvDWdZgRtTa8kQYXar+/3O/3LFDLOeebm5t4NuNuHo86z3MNRabjfKweqWU/9AEUIZImphJOUMQUJcgiSIA9R6tVWe4htOZmrnriuMWFI9TrsLe1rW1ta1vbeiywfrW/CAoLmRljQaUF6pmruvnDf/7JX7u9zR/5wZ+0A4EYieZ8ZC+21j20dSZbRcZSBckukkAKZxDNph1szT0XItzwCtoGN2yU7RgM5oAxxOj1ke7U27ebmRM690wJnbEFnzvg/omPXtAe0Dn014Y3D2B64Jac1eA2BWdL2upMinxwLmpfB605pQmdw3qIDerblSxb9nFE06cEBOXj3p3v+csf/UVnz5bfevM7r377K2+8/daVXe0u0zzffvbzn/rw9/2QJAHi+hixUxL2uFaqNhOEutccTrlqXjWCXaN2dFiX8GXNnuWsqrhrMIc3DtcoVgQ2a/3amJm0+3JiMHpeBt23bOvwaUWyanZDTVeQUnJA1Q1L9x3r9NmW1xS2N600PXV2WoIRQNXoycP8vovTehSpplwKc5BZNYUnAJRAE9/Ot3fTU3fvPCkQEK4ObyvlcLpBeXrcPHLVYHBmAiG7RZZybE4AcnIAg465m0otLKAQnMRfizjhq6ublMRcHz44whnQnBXwwoDPRqlcxsN8DNNblIINADTbwQ4hZTEvBlATJMkEwDz3/lTLw7ge13A84NUANP6+eWiJyg+Iu7GQqdeRizW5f3fXyAxR6W2Wm9va1ra2ta3HsK9fPtidmc1hFT1Hn6uiRtlNT37u3/z2N17+2s/9zV96x73nIkRUCQAS8Sl065kzAYwSF45KKPzMnUu6liPgdsETqX6EW2+Y3TqyxcYehYEQHfTeHLMHl8DSVW3eGpXMgDBJcXdaNwuJICw555RS9VqkUxZvw+X1a+nBJVcGPDMHE71FgfbTgOa/3k8wVDWlJCK5XoHOQwg1x6qMU8Kz/KzDTzk2z88/854X/+JHMh4ycHEh9+9/5fe/8Du/8S8/cX1wSU989eWvvPLKq+9733vnPIuUJOLERMw553mu8se15ADVPL6/R1QnQgGzkuxwjjrfdY7RN5WD7w40m9dy94YLu+QhrKcEp1Fl7aq21AJVDVGs2jwUvX0GUwg5wk5HTSeWQahQGsYK5qC/ryqKdZJUOdPipgqac2Zm6QTZ5XRs2bciEhsDQM6ZyJnIVBk87WS3290crp3IwNlkLxfq08Xl3b1cHPKsdjjkw91dUXVHDd8DYhCD1G0VyNAa4f016ZPLTs2LgHDpdXhNYXMQZXcnS+7OknJW85jaQctILcoaMLM6hai3r9UVzowaz0fqGYCBRdjdVK3YLrmH7VL7m+M4I5UJgpaq9qVlHctkVMfVshsxctJQWVApJVPe+vrb2ta2trWtx62vD3Ent2KTx4lhu1Q8Lk31yMxwtstv/t7nf+9v/9x/854X3z0frkQS+XGX76pcH+F3L+49yK50YBE7Js1XkH2Pd0UE4MQO5Hg7pgCpJcI+iWQsasVokbYuY6NVtLwqh7Ow5sVIMVq87R2NiorOrcRCdQDFog3t7jAn8yTCxGqFngGh2WYBea5OMkQiKdC/mYlM4eHYgKyIuGuQbapvScGazLzf73sbyo62wWae0q4iQgAxfAjPH5nIakapx6lR8KBqvKhwcRdZ99q59xJRt0Mm9vsyHY/Hvc4kl+//qZ/4wAvv+L6//yv/w7W+wX7nm2++8sJ7XhDmnDWCyEQEzhNPJKTQnuHRhgbRek+pupqSEFE4IF1cXIgInJoxf23tU2h/AVJVTgIuEmQz46qo1Dw328eOGaU91I4E5XCU76TXxsyEKUkyM44CLNwewTnnCMy6ub1KsiN2IlKdq6tS2EXmaZpSYhBmnVlALsecI2WraX+D0STS+txl7w0upejCBGBORGo6TVM3GXALyYJaV46Wky01M7CfLuZ5noiJnS/e+c6nv/fNtz/PbMerG8tXPN3dXewIKetNmuhi9+Ruuqv6IDx/zAxgpkJsCT1NGeJx7DeUq8nee2c1Sl74YhVykWUnIkiUBpyiYm+2pAjTK83xGBoEAGbLS/4xg0zUlIh2OwI816eGKLJpDebkbqoiEoV3xiFbrZ0ASWk+HssTUWv4eNCby4DCyi5yZhJ3T1KE0fFsCrE7pOaswUtOdK+cNiDPELb5yASG8/Zxsq1tbWtb23qcsP5psA7aJx6cWYjA4r/5yd+4Ojz42quf/8rLfwBTYnrjwQOlowNv3//Wb33m1z74/h+9c7Fzy8TklY7fhHTB/5baZoNzZIgOrPdOSLcK7z3rNrNq3q/JIaHq8/VqqPEkFXgx1akCxEKm99rRbAcWjcC+Jomv53luNJvejafnmfRNdyx0FOtVB6gs5KrrdVVbuxJRfx1Otaf9W1eladiQUM4GytkOuJmu2d7zvg/99E/+zKd+5xO3qkzsjnk+CrE5uPgSkXngcDJ14gWetvLJbJUm1nKOqiy4yK9TSqE2ZgZzZBEo4G7k67sfsanDaKi/Au2UT3vMXFfxOSVfikCirEEUQc4ZzqoKdSpvV8wcY86gamYzixBxElZT4TieuJuRo9ySaFct5J5/fzpq6KuX9h1OEsyy3nF/ZQIDmrOGnkCzTVP6Cz/wgZe//kdH2FsPrq9v9N7EehtulXy89hee/Z4dR7qULUdSsoG9aBQ6+Wn/pm0iNGh2l0u9DC7ilRidDJqZQ6Pcx04vfXdvsRUWh3CcbxexbOQfmzdDpEaAIkJLzG3HJiJeBTYsEmb/bVe0vy3U5MndyX4Xm6ahqQ+iMoMB3Jxp0+Zua1vb2ta2HiusP7SEUT8ZAbhbgM7Zbl5+9auvv/Htf/pr/4sI73Z71eh9JkBeffVLv/zNL/yXv/D+py7fo3ZLrIYdYdQXEghoGHRpnjU0kKopXgz0CQiB71nOzOAD2P6pt+noMXrvdTggKvIxJcrMHTAq4KA5urQ+fV9y4MRGc+lfdr8e6JBGI/8xoquJBevvGhF4lfY1sonORvP2VwxWnPKdkzmEIQpLmG3/7/34X/3Sn3z2a2+/9fRTT1c7fjIzNZjmjsOAaHpinZnVlJFV+DgF7m+npjaDnAXEvr+YUkrzsYxf2plK7R8LL1qEBSKbU/eCpxHCfR89lJctkbe+iJuZI+Kxim3oIoF1ExEiUc2VMlT2Z87KIswsnCixO6pVVWkShwY9QqCa5xIeEZZ8KhdeNiEE5LTUihhigEMYag5hdmhW++Ef+Mmvf/Ubn/7Xn8bF9Rv3X37Xs88Ch+P8IKsSPfHB9/95P960W1PetBJVGGXL9wVhs7Xti+e1MsGX4phIqZ5atSpatug6ma7/ekiV7qF5vTgaFZQtrB47dQeK15GULi8vU9o9fPhQVdu+WJ6myKYoPDEmIiMf2gc4aSic/HkEEQMKt+2DZFvb2ta2tvV49/WraV1Rs0XrPQzpd/zkTh48+8wFc+jnSC2bEcgkTU9MlyJT4HN3UsvCC6+6fJBTMfBrqr7GThk+7/uP3sFlv5lnU6dYRbHB0V792aD5KfAqhj9tMgDiCnqWUoEoFIdEBHdmKlG7VGz4e/VekBwaJGov0h+kuy9kidbGhhGTqjlGoWHXqC6OooGPcy6cqCE3YKg9+l4sC7tc//GXP//2/cOHfuCH7t15h9rR1OC238vTTz87755514svRTiyzkpCYFIzWCm3QCFkXGtqPYgZUR5Q/EB//D3Ve57n3W6Xc3YYC4EMgCRyp0BQjU8/dJEbNWvg5be73P61Hw5EHAER1LQAZa2BvijvUl+B1F0SMYl5GxS0PdA0A0HiKsyi1vNuX0RE19CPf9RICmuFt6pGk7yfCawsQeOWULTGyR3iT//sX/vPZsmf/dxnPv3p33zfi9/z6sNvf+lL/+aFp7/nL/303/z+937AjvC0MrcFEAY15ajMWLhGDSwd9Gma2oVth9oeLu/sKsNRKxxHW+muqhRMG3cCmGBzMcwld2aCmlVvnOUqFaV9kSCramufU0kDWKIlzI1A5k7uV1dXKc1lP9jKf1ZVqzqhVvLELkCcMpWS0s0HxXlfdaPyutSUmZij4NvWtra1rW1t6/HB+tRZcFcKTyBsMIuZEwk5/52f+y8MILqcs+4mkTT/41/57//oS19F8h/84F/6hZ/7T26vcbDDxMkyTawGwjlTlBjHt9Z+PzfvG7QDkOp74VgLZHsc3yg9fYO8fae9QqN9l286Ru8RFDGut05e6exHe1KxJmm0zuhQVLRf7UkpfYkS/P5AWoHpsUTtLmEAfV+/b/wPff0B4qMyGUTSZ7/wmf/tV/9nSXc/8cmP/7WP/Uc//iM/LZkuJv7M5377S1//6n/4s/9VEomOL1jMNc6UuHpqEjkBxrV1Te5gETczdeJm++Ota15vn1eXJJ/nQ86ZSELxXOc55Lb0fc8yXgYfz/6b7fu9+3sfTwYv0QdwIZDZzMIl6sEr9nWCMlGLNa7XUBZL0NixkSbWX+e+zGjDpaF1PdTVgxMRAOYEcyYqSdUVny/JEuzlXIyIQcQzZbf0H//1v/fRH//YH/7hH3z8//jlO5dP/Oxf/88/8P3/jmYinyEXzPOquqhHFGFaALmp97Opyndq4xpUWcLiauUOVwLYQQQhVmhzNBpoML3B1DCAGiphDb8gUJ19uaMT0Jdvxs/ALPxeS93Sa6ZpbbdKwlFylC1B1J7owbupH/Rh5YpLjuDtlIkLNn/9bW1rW9va1uOF9ddAxMPDseumOxG5kWNKctTsO5IE3sudRElw1+nWDHs8ddD7YDMScxY3YllzUQqzubTSKfj6fr7q6LD7n3rYfRe/vX7ve3gKvGhtqtMGDosHvDuYyJbZwsQymL0sHdnK1+99uwdRwZAQvEAiWYXsxpXBij1sRMBJ7tLQ9z07EmmYUs3SRMRH3k3Xhzf+8I8+8/73f+jFJ196+NZrv/+Hn37qnc++6/nvDSV0vYwUuVqt5CjkJV81pOuAZblZQ1JYYP3FLbTQn0x1Dv9TIjeNpvByH1uKWbTPp2ma57lnPfVkqh43r2cCEtFXNf6WURr0dcYigFJj9dT7sUaiPlgGeRJp4oRQbpR/gjdCWg8cexw5zCX6QrFHj+3G1+i01U0PFK4203Qk3UHvvue5D1/+2JMPbl4nevql514gvUv5FuLOPiTgVqjcjU16oF9TNuIWnD4+S9VdKwcGcY3n6NNqT0dzA2NH6mXshh4AmABH6GH41NBWteyNpcjvrnA1v189C7bYcZ7vcZwONs+GPReD1sKu2j5NtrWtbW1rW48X1ifrQDPDHc5uxMyaLYRpRGF+L0TqwPFoRHdmnRVXOVO24/XNDUCU967EgOmFBLaj4hhTXdMJTg5yMvNgWRR/SVTavXRwqse4qGLWUwzd47OliX6cAwjUfrkHotdclJpEFO7xtH7NcinUBtv7vi/bFJZDO7DvYobItjVo3amyQTr5IJiYzAwGdxcSEarORQxQdWGJFw8O+rFiI5h5GNoMAEUk3lQLocXpw9/30V/6+Xf89md/65uvff2br335f/oH/93zz73rvS/+uZ/52N996dl36VGPeVYiM5OAMwoyD7TLRARzuMLAtQYTOLlWY3Wn8DAvtjz1lINngdp6T2XDlatXRL2SAn9bSXpwRMEjiedZ3TKLq2YAcK7elARzM42Gt5kZtIduMrmI5Hw8oRWVCtMUROAkwfApv2srhbebMXiZpZhl9p6YtGwJSnAw7dydI6UNWorbGolAzEWiPs9S3Wbr7joWPEolhEGEgcwCFqr0eJtSyjmbu7uJ7R2udmVOT9155zvuPps9LuhDmgiYmF11VZeSFFaeEyQJAKZiOmlmYVc1IcFxvD0svp/zQUSYoJqZiIVBU3jyqFu45jOHQ26lMwWZXpiJPaY2Wh7kki1gsTF1qedrL2CquVeJJ5CoW2QGo94adhAIahNL/aOhyxzEx/CHcjCNkFPrqoifJtCQB0wINQMUdc8YZT8w78SOQPKtr7+tbW1rW9t6vLD+qtcY7AHQSEHh8nFeiPZiDn33Sx/cTc9nzy8+/9Lss5FRIqpElFDYVep/eGIWKCBF7Eatld6zsVt3sIfX7SCbDU7P4MeZ7CofGqs9u+OU2IM1R7w49lUJKQCo9fXAqVKw0WzWnXVpb3fa3G01Qz/Q6E17aquY+xNpRKC+wDjhDq1blQzV/N7v/cH3v/9Dc54l7YRY1d3YFcdDBnJ0TKdpikPKObc0gNbKZaFK3Sb3BvSJSRxubsyp1/ISCZzRqDHWoGcJNor6z6kS2Z0j84gl/BwzJxERqPoyUrBQCa/8eeohRjM+rlUz/m8mkjhHvzlNQ+v3T/8ueISX/2jtn8SdHG5Uxgios4hWb5xmNfQF7SrzuJuTNCvMNirpDwm02nu9nmQgz3Q/YIPsJHuRmoS5rboBhk44Iet5Wn2dIoPpY5UjrKDsc7V+mtEXS4PbzxKsG9/3kthgMXA0Rz33weG0jYMedYOGYcsgjEHVG7SiwnwJ7ihlWyuyt7WtbW1rW9t6jLB+DyZwknbUf3MBxJDjAT/xF/6DnMlhxKwasUTUwXTu2+HuHnB4IezbYvnXQEwPqhomGKwVh0/oU9b+UMYMUZrtX/uXpbU2N/B1xP1A7ZRkfHpl+i7vdwfiPZt54DdXlWQfCmZEI8AYOELu+exJLRcHENl7hme+kAub1dTK+zg4sbtY9/OtIhoAIkLIWNBMdv7uAAAgAElEQVQ6GMTOZgY2AiWShubbECaKvb64GmBWWJoTBWtfW9yVmZnnAtMNBDaPON6oBmjgwLhjoA81CNhful4P2ss2sHaj6jknrR7ro7setceCagIYMRGxWSTjOju8DpR8vXOG+vCRD92aAHYaGExRn1qpdYiIWJoONexTezvX+m5ci0N3p4FlpKpEK52umblr9yhZmOw3PB2Opy1VozzUQc+JdwmKjhfNq5kFFz5eKI4QQNZjtfgMjYQzyLAog0uGRR0jePen4+yFHQxG++/EOLG+HbLbUAkQLbb6G9rf1ra2ta1tPa5Yn6ot5in6GT5BHRlsgomJ3TKgvnZNCTw/GEoWmq+jWG6ce+Xg8wQ+CNLw0HwdiO/DF6fi1NOf6YlAA9Zvncje5XN4qVN02DOSe2VwzQY6o1E+i0jO9nHRBVedNimHMubUmbTgbBI3CrKQmZnPoUsNQsScVTjFfW8cKhGJsLCWYezuVKB815clMEl07rXRn8pReZArTuWP66GNEyPikKqfZckcuD1cT9N0eXlpgQ/BbmXfUHc1WrhSb8p5uiuG3naTaJ9OY3pl6jBBGij4Q096xUo3QAAIoO7W3s7/NKh4VtWNEx322ab18H0mXlHgskHQS1nQCS36d+979i3XuSUqnNbPrX7rH9iG2nuqW/u61GBE0sk5ELfSVknYWGvNw+HHu81/Op85VXi3w+hHIjUqmOAcxMXaYgguEAs4hOXh3hNwf4P629rWtra1rccM66/QJ3ljQazwB6QR2QlhgWdmYHYQuxMZdfFJbG5U9LgdJjbnSEglQoFvY2RPC8qpsUrFG/GURNF/YA9ncQqneoByqhfEuQiqU+R02psfyRsVi9SjpbDQGTDHWVTXgQ/tcerA1jh9kaGewSMkoaqaUmHIuIp5ZhYmzrOKwFx7W6EzTf2SQExE7O7C0qeTttDfMrCpW6Wno5xmFdWDRHS9W9N0nuf2k8fj0d2T7Ib2vPpSV5Cww4r3eXVFJfB4faDERUaAsBjKfnoBe+lnf+/6g+9lwacbIzGH8oGKt1Xnlr/e7ac7YQxGOHdzT4dL/Yv3d+30vR4V4zBs4JUel0xSNOthpnA0UlbHSlodVWNMDdXR2VKh/W6vYXB3qCGVtIQlsrcqV85eh9MQg1ODndNRCUlJ8YhIjlOuV21wgIjUeaPrb2tb29rWth4zrI8GcDtri1VXmBnrLE93UVVh0dmImEXMMofU1dHyKc+D0eh2V9tDMw/4eDbU9pSbfvZj+Gyj/aznZqMZnAL6PktrgPKnX/SgYZALrw6s+Tg6HEsy19Bp7iEOEXf5qSPXv6eUdBVCmSHEWzbmDKpXpruLFAtR5pSdyJOqM6NWU8v1adfcqUQuBXOmqo3jxSuObQY2ReMxHmHoKgPKF9aI02k3ukO65cj3+/3F5f725vbm9oZ2qW2SmuFgfQgUMRWlyYKuV23daNYGoGz99T5mASejoaEy9CIUWMqtYb7U9YmNibhopl1N4R6W8EwEIjsnJsEJ82qsMHsOFchPKnIHDEU46h2rpu1bgcTcTkPMCmIwQgnt8PCxd4PDrdgruXlTUZjacq+XFjvVKIPyXjlnWpfBzKxmiAteZzJDyToECbfpyvJP4SuFZSI4TFeGbIqhcsM5453yM6almwAiFrfq+glYfXgpVBZoKcuP8frA+96/fRxua1vb2ta/XVi/afqC60snrUQEhlgzXKO/z1I+uCPcvmTu1vbYqUJusRekDvcXC42FLdNUdz2p5hQdnjpkr7Nv7ZTxPHA8ekDQd9DP4vgeo/dt5vaaOedVO5xQg2gr6Fl3NNslDUUsFpbRQiRwd3QJxG3W0SdPmWEtMZR1uUFRq9X84Lw0vVfAyIdeqa+oMlyVA0ZVpgh4o2W3H+w5MFFYhR9PbDV3cBeyNjTO++tsZgze7fYiEVJmraI4ZWtQRfeD3eo6cVncShRzjVWmU4PX1rBvc6r+hpKjhcsOstehvHS34j5DYWxlRHArNLnT6uJsETiWylQgfpQ6/c5k5uA3lUtaNM+rwYVElBtqgi7cSTuPGjLVVrQVv9G4d9WqiNY9bQoKe3Wcb7Uod8ryUjp2hZkN/fL1Q9rPCoZH7PRxHv4O9Dyi02t42vuvz0u9S7YocImZhQFkN7gnIip5DPFY03dxvP0zvv7kK1/ePg63ta1tbevfsr7+SV/8FE55h1N7Ru8pmfgUGeOc101x4CxAobW+Rxp9eHGevjLOueYP/N2gnjcIcmpvfxY3DHFXp4SfAfT3TJtR1nxKpF4XG71FTP+yQZdvr9mEy0Po7+BG2qzHqaS91qNlIuFmMO4cgL0dY+mkJuJ29fo+62AGfxainTrKtyPsX4fG6ZD38G5wVo3IglZIxAkO3jL9y/bDhKB89BZPAIhCk4qiTOmkKY0qhnPhbksqGTFhFY/Q272vAKXVKRmAKLWKicx45H02HNas9FWRDECW+AgQ0snO16qoXu5CPcE+bWqYU40tcLJaG8Ldit3lWtW6uP7H0fKqcB3ue6ESdZz+8u5r2cwpdj+bttGP3U4jydqoB50seNiuWPcyhu4Bal54E/sKWpS4+8bV39a2trWtbT3WWL+Qc8N0miiaf3V6PbpYdhCKvEu8x1qrempoWAcIxZSDmas9NlrXtplLDhm6OAm7aUfSfqtv6vdci6F7uhAz1h4jWHvkx6v1fv/DQGBAOeuuJ3gRP4TNyOoU2lsPEbAtnLVe2AWcDb7sPVhpVymOpCl63WFayQinnj796MZBTPGFwb9LK7TrifKA2nv0eep8GkfYn+8pa7yB+4ZT+5FLA5rfhcQ1qDvqT/rp7e5vRDuSofY4e/ontv00VAggIkpmSsVknwBpyWj9WOO0yBnqoopC0cYOZraE+w4juG6y4bD2m6p2SjeKycZpMtpQng11QujO22zOrRHoywECNgiao8aK7j7F5T0JeEbnenS2m3DWG+pUujDG1Q03rvu3OnAofq0xnOy6EVUh4wZXJiHePke2ta1tbWtbjzPWbwSbiFBC8B1qL+s0Nfas92X/wTyY2Aw/OTBzBuFpL+vs+399J3Wdu1lbhknMgnLL1nkK9p3UU3ucoat6aoVZg3WcKjxKxH3BMCR5DWc6QMPT9iTXCCFmnqapWcQQUUrSNyx75WjFUjJMPHpZglGwrmFhv+gYbIiWznGp8QL1L0b1C+bjwb9SS9bQmjDT7mBrrp+yLM5Sq4dt1ieXDfOcU9fL/jUf4e/pJ0LSsTJcZSefQ/k9BG+8/7PeSlSd9SspJi4Ru7tRcayPtF13CGi4uSfqEQq79xj4UK3ZerjcpljLHlNzH91g6+tjIClVgSwPJRNhHTdWWSw1Ky3YUOiPNoTTxdYGwsRApk42c7oD0TljnjoFnSXM9NU1naiMhpqwqxnE115OS/lhhi4Xl+xMvQr6052UtrWtbW1rW9v6s4X1F3hhBh4pLu0DVfqPf4bazMwgK2m0xo/yxGjWNOuiwgMEmllkeS7psif+lQ3qPQqLx69HGRBhW+gElMPH/6rxeWLIM5xF4Dlmtq4X24MPq2uappOr6jjXHR9s3QMQt2730O9vAK6h3qX8UA3ESYQhZtjdWhRxgHiP9OIAqWapMuwHNcWaTFLuSDvlAfvGlesrutNO6tlqZ2jN9qT/oZWuqm0IED/Wmt99OlV/r/uv1zzvOuiAOZx5Ul3di1P7/HYvFoi/7lUPu2sd0Ebu4GJmWhny3U7oJR817Vj6ZIMeoxMgQb/PatE1p3GgYWt+GjPTeuI0uAAN+7AciZV+f2PtGzlRMbav5UFPgJG2zxfteMdi6yuKdk/PjkoGxXmjbLUarN3x/skdtuUpwW+gh7UhWPe7fNqwiHBfAgTkIfwGgWiD+dva1ra2ta3HD+uTsLtKIlOAzeACgKCqMEnRBYc0cNOS56uRjjWZYwNb/acyOjP1rvnHpkUimdJUAZ/3uBadMTY60V4Bl9WTwztl6opZFB/tcE7Sig0iSimpapQEobMc/L/jRHLOvUliOXKAHKbKRKgBAhEIgDW5P+SkUjjWgQIpKOMDc+Ok2blwWkTITBu1qaJhoa65mJK4q7s2ygEzA5Jz8f0MIxwicJHJWsTQlkMCm5mwBBWdmVTVG99/HSBFjkCBJUKV2d0IlFURIU3wqE8alo3/HZJch75+SinnrKq73a7/mVND9Ej2xTrta0hFPQ0hjgNgrq475u7IWeP+D8VYh9rdLANLi519gYN9xXhCsidiYwYIBmZCtfosE7JEjBp91dzie9JLbNEhFIKqMJdoCQluKvYA3aGLjS0UoVpULYlanB06dUc/fOtyrxhE5sqJzYxJTh1mu+eiPIa9DymoS4OGRQjDPM/NUz92pYjM87zb7eZ5hmNKOxI9TYcI3B8XpCd0tY5A+/vgCwnQYqxXn6kiDncwTnI5+kZAo0jFPMPdszuRkwvYgBiqREgINvPNbW1rW9va1uPW1y9wzMOvI7DgKTEdnfj1UYb0j7Ku77u5wyj/7FF91y8KW4CIT1nFPWO7ofY+cLRHDENKUd/nHg5y4KictSc/23Gsowk7yxpaN9fRJ/g2W5Se1jKcYPOT6U4E34VedXrZWyruQAQ6VTQ2KNbTinpw1tBSq9N69Ha2odsLOgcBRn8LTg/v9EoOG6Avq2pAmHWRT+d9VB/l7jqqS9f6474fX62lHNT8Sc9rHnq2W2tmfxfuEB4R6LZe3FyUelFHG0cMKQrr6kuq7xP33rknNq9jcTtIXPqid+ivD7G15XxBNdAPffJxf+WBMxKFlVDkxDJ42J/tkPqLfIr70VmympkX7yLQRuDZ1ra2ta1tPY5Yv3nmRWMMtX/PzNFzJCJHbnAUIDUOE50hMnPgaQyckB5q9B/5vUnI/x9i96pgYA42w+kr9DVJb8PXcy0elXt6ajGEc2Ypw2me8xgtCOSUu3KqMB7eLqCGqqnm1pzGOdHh4LAZbWJ0vpxm6B33W4Yrs7RjVrUByPbTmPpGCz0mdJwDM74HWM2pppVVA0F82Aw9S6e3QB10z40B0rBg41mdkrv66VCbFXT787S8LGVkdJ+ZS8TBUHtg7TnTtlnMKMzUXUsCbFitnsPlZ6Ne2zRsyA7DiZjkXG3MAJfSwtzLJAdNZO9OANdJSzv2FUEfTkSpku5DT+xny56hWusv9UDoGtQ17eJbHbBE5Jx6iauNa5cqh6e/LFgLSOAUwQVwqid9xm/n9BT6uLdHqavHvzbmRHDoBve3ta1tbWtbjxnWJ3BIBuGu5kZIS6+xhYM2zNes/LhhtZTSYBHYSNXtvz3wOtvpf5Sv5Wn3vWGF0rj1VVBr37puU/6hrzx4Dn53U5eehfIom7/TmUadigw1lQ/t+dP3XQwNq2Vk303sO9YdLum9+e1sGnEXttWzUDjwupkxyxoH+9DQ7WcU9TWtf+v2u8HWiMABVPfDRlIf/B9X7WjmIGmcWqyeVTwPeK4PVegpQO1qNMVz/TFee/70dQINaVB9GdMD0B5EioiIZA03GwueTm/VeBZ09pu/c08ar/9QR50xxo17ASEUI6V6JjzPs5kR41G7fQHlHoaYDrAjnmLt8fGgnB707nUuYf3dH4ZO7W9LyX5AGc3VeolKe6EjxxcpQqvD2jEX038qYzOgKY6wTjwYegG931Fv5dlfnKafISavtkfm9v+x97Zbciu7kWgEkNWy76x5/ycdn61mAjE/kJlMkq2z5ufRuoTtbam7VM0iWV0BID5+DK5+66233nrrrf9crD9REo0VErTyb88HEI41LR7j3ZN3vsP3J0R72mXcsPI18Ig34Pu03TgX63MS+Xw5N+/F28fzc566/6Cn3dDODn8++YbeNlXrBGlXDJGnkd9Qyt754jUb3lA7pufKIP0XHlpTdtKeAcBm50krPSJ5h5uL0XSTRvyJcVFj710xuY5/H/zvY2+bdWNP7eZFu5R2V6OuUfEt+OxH+hBXK4WVTXw3hv9JW5zS/Zw8W80nVN2fc+8HxpIqbXk/VRztEqI8Yyh+xNxP8/t/80+2S5aAgec74tZyR4/o3//93/89NyfXeGEAsqRABZJEKhHRroQfd8fIxq6rUHlh3B20MHIbRtDbZNZoZh5X+tvlhURcln4Aex8mQtu1K5065rLltNgaP/2xl1teSbhG4+0sxL1R3DOqz1O9ApsJo/3tublvvfXWW2/9/2+uv03KUwmanaK3NUfESQFXxc1cAqoiYuVe4eqSiauDzY9j7Js73nO0vBM2LqzlDautkfBO+/5xNnzDkTfizTr4RQ7Z6R83BvnzZJa2sqbI6xjmzoG4cGC4HACf5Jknut13C2tE/YSANUevZct8vUHiR6vyW7TTDo6fvjSLiH9rh5Y6uZYDX19fNdb9fD5jojyluku3/byyAI7jMLPW2u017lyd+lk76TwzCVhNiNf6COeJWi9tNSrrSW7w/RYX8Bx73/Kb95izzTTTCZsTcgIB/GBQe3unrAC1G8R/rj6eqycMca1laoFhwryx9Cqttfb5fP/G//k///P19bVvM25KcSnqScp+ZrOh3yQKo1OtjtZA5Iat1y+EUlHXNV3f2jck+3swIt0brtLtnRH0NPuvZdS178LVCgn7fbt+ZS2K1H4nPwlC55oCson1F+vprbfeeuutt/4arA+mFGCaWQaVDMntU277Y1JL/EiruCk115C44EX9gSRNbgbZTlFYoPn7+zdtzKdvvJr6826Jc36Qa0H53E0Md2yHzQq9PuAXtaNQWk2dV5OwoNu/cYXfiT03vLi6guVmuIOJGg2uUM/jOCS53+0+zdqc1NZ5OF/gOGAwJZ+Yo1JUd2/1zJzuKFr2hUWT2PgMhZXTjBhUDVTDduO6FDI+jqO1VlFQa51TPusgujoMJPtx+i/tkcB7p7Q7bN4aJ3c3kEL22NH8Hk6Mn/z4U4rsg+O+oeree11ibLSNm7HP3nXcsOatm1pPhakzwVVNO19skqa0TBlRoWpuHtklmGH3YvoxE4Ak3Ji6aUX2k7l3y/M2lrsXc4Ys1G4SjA1ywNz5v//353wtDmX9q/LnRGY2Q4VIAIwMM6+XuQbkw06HGM1M3bTkepMCMNC9ISWpWoEY95vm4RGp7++Dxvb5AEamWUo4jgOoe4PPzmdv9SuGouyJBJlfg7HnqV83z/p9VUSy29IDD8r++eZNE9P4kf4BPrWqEV8bnrfeeuutt/4WrL8s8FXcHflPg6snTx0XbvqFwLN/pbgfEYHHxHSAJCNQ+/QfOor9J94Q0o2DuxPZr6RbjMTYotAgy0J02YHvMO45sL/pg29LiX2w+kz/uR3k8uHpvT9jWW+DzP087FAvZ8ZZZQ+vbK/buXqqJ/GwHLkl+N5c6p9rkD/dDNvZwDaRVSoA2zyFsAuyF+Y+R6pAgsdxVOeUU0+8AOIN+974Quv4FyLET5HGPwpt1w3wDADe/7BfoFvSAjZhyXPrkiNdFqvVfOZR3PXWP7F3ftSF31Sw21tvsHqmo45qvWNGUBlpdDNOh8qg/aD6uCVR3PhFW3u5MfH0EO+Of34u4jj5YL13M5dwHNVp+/RH+oEm92/iFG6h15UsYfMobh3mDv3XZul2z1TkxTq1K+o7X23uW2+99dZbfxfWPz/nNPNTH54zTzHl8zP4pnVbE/T6KI0IY7v9q4X15+ztB5LD+u8zamoHWHh4gJxQjMLwVIFwCdOp8d7zqfAIddq7mqcp0M3q+/mA+TDf07VKmLjzTHAVFN4ExBtYZ8kEMZUBzx4DP4WJ/ph3thu/7MBxAb7C5TfgNcKGiHXKypT/NOFBzeYrbHQeCUFTRmQqdSFQaTabI7WArUgkBI/+vcM4AHUv7Yjz4rM+OT87En3i5r0p3ea5ts3d04w388dnn/zMI9tbkdTOYVM9/9oL3agpF77+H95ut0iBnQmzZ1ys7mu44C+XIaaw7Gpk5pkBpuacez+lz7761jHuD/jnn38q9Rk8Rdur25/0nxP9u30AZA+5lpDdjCP/jZfOeZHH8FA+nFZIkcqUDaGM/SGx++nZ9ZRh/PSWER5S6bfeeuutt976m7D+CfclbTI1TDONP9l+P311sBmrLzT/7A0Woqpv5lPgi7hC2HoKYdu2G22JhovOUZhSpQXkGQy1AXq5uTnMPXO1GSJHRBfAp4HjEzHcAnQLvf0IBJ/O6DeZJv7gHZ65Arm0gpZ+tOncGQi3SfwMa7qSoKYXPh6xAKtvudllPgHfLeH1PBvqN1yFa5LDDcJOKHVJTyu6+49uqj2/cfVNNw3jGYFCQP5se/6kc51QUov/fTOL3BMPbhle+CnI+bYGMbOinCkTuChJFqfr2TdWGNbzNOKhPV2t9U/pDTmZX4L2TAZzd7fWPpbJOcPOnV90My/CNb/5ZO71UKa7O42g4Y/hshcMnQoc63YRkkPGnSv8CxulClfG175VONOySzSckF2UuNjsgG72RzdtTMXoSiB9WWmtDOzXX/+tt956662/EuvfwKW5Ze8Z2FHOpjvE0yX9RwrBxRL7YcVzzyfK81N8j7mJbdZYVVK/G236hqHvhzqCY41EpsYAcUHbVCpv0T+ELVf0J2TE5uO5g54byfs5j79pDdcrvczUU6wopOHKb2YtIsZYnJS4KBXTGsV29oGZSX0Hhc8mbc86wJX+hCtT4kYR+bE/udtoMrdTceLRmZq0BNmQMsvRZf6siHBazyFrprGsi+btwdW5YKYg72KG89aSyjUlsru5kBB3/58F3y/9albCxM6f0a6j3ZUY66rhJx/3dVaVIxV3OFracLN5Mr5+VOLeIttu4b7rXVZ0+ZtD/HJ/mqZPp3nuDMrFzDQI90vKNX4yyB93WORwhooyoEyaIg9zkIg8nub0NxH22C5EyAgZaklF2JKQz/AvAPUOM6v0gKtifp6wukmMPnZlWczA+2z+lm23JBw/tvRrU7RMh6WsBcj7cfLWW2+99dbfhPWfMaW7+cbuiII/WLjgJ8Pv3XVbUGstunYHvUJOmYMmQbLs+26Dt/3T/W67uRN1FlLcRJ8Dk7FQo0grXQDJIsC4O4uBS+0HXE4jyxBmAaA1f13nYbd26f1OvLmBpN0p6Dn9xdQsKivX7CQN7LDpxry/AXRM/5AfOCFTlVghXzez0ZuaeR88rw3PdskuK4U1+jWzfRUTEa1ZZsk6J5ULl2Fq9L60kpmpHlFNSPNdkz2x6Tyrdnp91lktA5/FOBpnpiAaqITyrsrdbUDNTAlobIhG8+OGK2u8jmFlfu03A67MtDVurzZj5R/Xoqbkzs9me/2giHDwR+bMzS/yZm9VX6wWCJc4OUy+/HmorbXv7+/Mvv7JOoF7Y7P+MP7aezlvZoZGB4N9HPDsbJcw5lxcDGoTUp1wc0YcIbXWBiGeVu+vlXT7+fy6KT1qETE6AZKY/eojq26PwV4GWfMUtdt6syTd65Ybj5RLxMvheeutt95666/D+plp1pp/QSzbjeZfgdhg3AVJFALDRvOYFBGAqpF47yl8mxlN5eQTETSm+iQK7wNLEp6RwyLwOMaMlifOyFk7qWCfy675+gKIC210dTNDxoIOEaq5vGJRgy7WkyQzxiutl1kWlotYv07COofVZgzTQ6H3MBtTxiUt3W1J50sInOSESmCSoCzUSUh5HDWkHwi+cFW9ljnvryNfU9FUDh6F+SchFIzFMhqym6/LM8R3jcl3u6GJOlUUHSXKJ3EBylSfG4Ne5uu/f99TrpDqvQs5lMqS0zKjOCQRPco2/cAuEiW5L3nYnKSZ//5N91Y0p959GSKZPmYyE0n1Aeh7dBAL194jY4FKTZIkKiVlwWhbre824rd1DZ+Kamycq9rVrJyB5i1TvWd5zN9YXmtlhOkRubeLT8/49Xa4te5727aagdm2Vdt5ZPKff/6nFmVfX19lDLWefMe+TstMBSISINVz3rcrwGH1BiSP2Uae+H6+7TPKwtLyMnHvTCtlTc+gQKB7r2Ayy/Ha//n+VzOvPWHiogeYkpLIXoHe5AjVBmpDhtFyYXuB47SMhIBLrvZN+5HVgXsL/SDFeYk9b7311ltv/Udj/ctcuRgMwu52N+V9JyRKxcgtmngUskyMHEuW5R1vGOhC8/iJGfJ0a9lTunZV7jPNfk2pa9B+M+1Z0/TzAdZIi8HEOGfYy6h75lXdWcs3yfLNmr0eWQPmGhzvZzfz/q/+xCb/keW/W4LiJ4HECT6QUVsBJUlRtSjIlNfEN/FEkGuKWd+q6eYanJ8GO9TSN69TWn/tw7ckzt5MZ5+2+oF5ZWvSn/N5Yt4JQ726djsRgc36BoCMw4lf1Y14TWGrzMzB9ZXippc5admelidsXdneez0GDxHFJoHlDU/furUni+x6KTePGuQMi2XlVDztmHbpLa4KgadL0jO5+VY3fe3N6ioiqhf9UXd+5XHFaDU5ctyA2lignmQtSbpytQG7xdNqAAC0Zpe3M8ZwvtlgpKXq/wBv42UC3z18Xc1ndnJ1tCQrJoyDBFixX5RkQ75w4RwyvZK/ARCZYbTbMZNWd6DjHeu/9dZbb731d2L9wt9zUDlhB7LY7TUeHPM5CTo9ZE5UZJri2Tul+wczn40FdDI6cLfj3KUCt5CpHz1Abz9xubwvWsKS8a11wW6es9vq46ewoZ0G/aS+zKMzFQJirHDQebh2rjLIAk/7Me/8mdtL+9Ep8sdWimRyMKo1XdBvD76hugXEb3YuunIhzhReXwnKZz82oV0suk5h/cXPGYgfsVM+frrQfdkdrkMaFoonQ31G7U5QauZXfnnsiHnsZMzMuY9vb2qTH3nbO+9lv0ZbWMEFc98c+p/N2NNj6mag9Cf7ndui4/Y8P948f1KWj18KhXEfzecziRnDwVMA48q8B5CEABlT6tFXrsIpjZg6ARFZ74aeN622mQUQZq0WM7bLIQajRj9FIF+0+wX0AdndUgwVJbJ9cdwDSmRQyvGL63Oc0cYAACAASURBVK55IGCgzEFK8NdY/6233nrrrb8L69+xTia1rLAXaRxzfll/xky5ihyNQc6HjdDNfmCbTMPMU8ceO/8EWDVt3m3vb6DqBnfWIzEJRRHhbrvQtrVWQO2iOyQj0wvgDjMf7qC/nOsx7Tsys3xMNGxJZ9rRIL5joOqNEAyg/sVu+G0/JafezBOfXuY3eLdHz+5ekw+7xnn+i7mQl3gsbjAam/vk1rfk01VpNi1CnnBZyONYwtAolD9ZIqlUKTiXoWZmr9wuJTIzMqbAd56S895AJkh8Pl9A0hgRxzF2RwGEdRm9HxCaf0CU52Nr7dcHko60WlZ4d5N7c5OvZQUmQ2nv7nYGfDUzOP0flz64ztuIEcAfAownUqS25dUSSzwlzvt6akexf7JwxR88QG8t3NqH7GSe9fh7JFzdzKvbTyVGZz4zE04QP9+YmdHXO3f3xt1+t+S6x0bv55uC+eSnsffeK35shDFPUpa5W+XWeumuzcwbr6s2lvwGBmTaHMZnppuBzBQkChk5yVsiKm8YEmC10YqVuweAMCCRqvi+V5r71ltvvfXWX4b1z/EnuQAiySLqTH7LXQg4/bMxKBXmKmIPl3vMwK83M8cf5/0T759Mj4UY9qnzGsyv8Xwv4vMWX7qSaOvJj8Omfd5ATq21OiAvNn+Em/lc649HwtzbAiufz6cAzxLXSjKMU0GRGOPKJfQcmEZQkUxAIveNx4KVO+lodxjcFws3Mv3NQueH2W2fBGmvgynHEi2f+2TeMN/+g/bBJ64xYTXm3uf02Fx9sh9rJN/j+3b56g9H71KRdha6HfIMsm4vv6sqI5Vo7UNkHXmZ99fof2yJJk+mR5jZ4UNv+vl86tx++S8QPaKIPbjGMOXVZHa+C0Arp8p1oy5PG057lsvY/qnJXmSw+V09E8FWz7burl09gqsB5dO/9U988X29cCO27f/wApc3yv64cBXbJkUe2Fj427anH8f3rXVfDeq8IUPS8B2thQ8/W2cLKJxK25rPLncvck9muiu+08xkRppby8xI7fwrM6/7XiEm07bfMDkGGNy8d+Z/nWKMlp2LnnSGYcd6RS8z/6233nrrrb8Q61+G6zyniTOmSZNwPMwPa6hZitvNuwbzu3OWbVBWcirm+A8cn+WSIpXE5ojSuzaAUZPC4+j1zEXmJrlwY++DK1LPXaBfUrntE1QhSMHoy4XGjJkBmtHD0mhmlCkYZpPDAyMHcUlAKBG9cQBQrvE5lBkASxiaykUTWsjJzeagegvRGlN8j4haC2Rq6novAbdLf7w79qyh/kZA2slFM4C27DhrP8NxZXfL/Nvw/rbemZuKS08Y2ce0fZgtluxYgIq4kXHUCH8GIddkXL33ow8qD9CmBCJJQm5GYUixBRqbyrqn5KuDdRHKlhHkx4xQBkIWIs2QKaMnMiN6pPoBHwPncgH6fD4UxAQQ6R996h5dYWp1SF9fX5doqsQghGzG+YugUtd6tWr1h90lc6NO1Z6oAtCygqLxE1fnR+b9vqcqNchqv/dLKVxp6KBN79BCwqASCTGVxpMhE+OtNAxNb6yqHM6oYwOjHOFgG+jPmz3rM4PZkaMhhog0imJt8rxoVUQpgfJsdCWVAIBT+yHKGIRZWpL02SaNNkagjdNNzh+CkqsHCKdlzfrrHVpBaZiCekJiZnCSFQ1EjqxqIpAwA+39NHnrrbfeeutvw/r7JFIk0oDkmluP+NIaX9eHYJdyt83eCSkQF4YpJF7AkTSM7Xnujh81uK1Bftl1a81sY0Qy1SwfQMR46kERmTaJERWmU5/NA4d1BUk3HsdB0hxlOQLA7WPWWmvwoU9IE6nWvsxA2OngmeqIxfOelvYupCCzovRgOYMvvK4UAbsoNUcvNdHbQOeklWZ0jwpayPIW1bl4xttu5ITvkw2lnfNj/kMY8E3rubN05oPtJioYQL9Y+SdV44AyIvqRNW4HoGSUsiOUmT3VIyMBWCakcjN0q15oaFUhWGZmsLzjy7AFQFckiPQoN1IZIgBniTcFN0JEdqMbkeL391G49Pfv7yLekOjZzbypuZub16vY9yS3wIHhyHPNHFjWTIsVs2Pu2+B8Ogh1jIuv+bDz+7vudlk/3Uzf91XPLR93Jk8BCq5cOclsv3Yc4mxkSkjJktONPrMXVUmRcMMtPllZYuslDT/6cdHNrwXNVXeBLf0qq1+ttD6YlWlUgevaDc6eamPTLWvR87b3+h0VPaKbWdIcWv6YaSNUYU7oh+8WhTOfazQ/slrb0KoD5PIknVHQnIl9hCQ3C8jG2+utt9566623/jqsP7EcZsatr+E9HiQBohgXZ3o8aeeDkRk72+eCV1IBXXwYy3Bd0u/jnzUvHEGYU/rZe2yC3p2LPFlEyYGfExmhsWeAGeUZIXfL4PF99KN29N/Fn/l8/Ovr19fXp8auQCfpTOTnnOZqWG5rWtgUjDAzpHK+cGv27J1wpebfzveNpIEHYwcP45TdUH/N8m9tG3HuZzKTU3O8A9b9OPcUWDzSEm5sq5uUIiKwPFdUugAkcmxaInskyN6zIo2NH0HEnK+WrHt6mJOeStLW3oMk4QShwoOErEM0Ua5MwYymzNGrBpwfVJBuICPh0b+P8gv6fM7T3lqjiXCANLn5TR1xS43FdCtad2lpW7HlHtzm9CRDyu2ym5G6j+3rdtr/enOS3W+P1VGs8fnG7z8NVfcTO56WMhmhqH+ipLFWPmN3Ypmh5YBU/y3qTjntVEN7fH9flcdDunCTjO/UoICRTjNIo8VdjKbrDb/TpRYdblwXt6xo3FrZGXvvwjh1ohy+eDY2vXHrED/m09d/yG9Hfz6EOZf3Y1H8dC62qDG/UGREfwn7b7311ltv/W1Yf3O+SyQcPhkCuoHXCWIq7XJgzYyobfvC4sWbXUhl+beMYNir9Xgf4s2MPIrQEhERuQb5WYweIVNQwQVGcopiCRbWH1R0ySarASGxkfhE1oTSsnPkABj60Y+jH9/99+fr83FvMEu3ljZYu60MRiadehfaLq/JM104khzj8Ino9MzQXee0XN53S5A9l+qG9ffJ7sNXZxm8DG205k6lJrq6WBwBV0+YW5+wRYrm9kMjdXrj1I8um8XeO5RzOYDISCFTxxEZi2Fk5l8ckoY2AozBQWwZvHgZTBDLgKXmqjWTbsbRO43zhRG/IBsqYxid8NKO1pMamQp3M2M/pONoLTPUWtPmE1rXsVQNmSGkuw8vSdq+QsGW6rCigm+8+eE+tGH9VLmULiZ6Ztpku8XeEt/8cJ4pxdckBLiX/6RPRFvmS2GERGWYn3yk8X0MP9wyUKJYvvmLpN5rXTbeqLXA6ctJaUn2171R99uO7N293gL7rds+v4Z1L86llgQf8/YJqM+IOo42r6I5amx//XV00QeXXsYVPabXqtzaMlDqSoJG2lWmspY5Rdw3qy3ZWjIM87ERIWJOjGXIW2+99dZbb/19c/0atmUmLECsAFQA5lYMjEDUtB2DFY/6IuVFgi186aV3rEgoMpmB0OamU6FL9VQRnUJF+WB6+2QUYZcSMhgB0ivQh6QSg747rCXP6F/KpkdQtQoJq7zbBKxsG4Vw9xxAIo6e+N3d+fWrteZfX/xqFHoNkUnKqOkdTg6nwp2aP9cdg4aNaYMj6Abcx/T1TLAqmMUJmC4uHzdZ80JOS4j8hIPjJxgBqlTL7S513fHNVUV6B1LzyRXZl0vpztYY1I4MAMcRMYSXUvLoSiBDJU12+8hmNJsMSqKtiFMzC41V0VKUmvk8IFsWT3W6Pm5KiWFmkd8pgOZORUiBYvGDRjcDTRHhxgx9x3e3nr8+v359YWNMFSgvtQYgGqVE4hbDvJzdF03/Zt+5B12NEyuafeb8G8rpaFWrCOSyfLmxd24OsHtfMQlXmmJf1CR7fBFeV3slzWkKT6Hk7AlNIpUKRcQ4sYOktXfjvffJoDsb9R9+dWzSBdL3ndW+4MJG7NmXIevBEVHJXDe2krsrj/XDa+buZvXLgGCmjgwMeli9aw4HZTRaKarl7rI/RBlU4K5BWeh+3kVFjhrmBUbMhK633nrrrbfe+quwfs1eJUslGBBY2+45c6OdILQUtudnHkn4gHgkWHv/we0eEz6TYnB1Kk0pMo4ehQ0jQpkmk9SPqMFx9DxSEjNQOk5JnlbfStFoPVJjggsligGi8Wld7pPN044en8/HaN/HN5RsjC4g3WVOEWD5OR6t+b/s+/Px/+9//beZNcjMPgbXsAWMjD3PaIk1l2kgrtaNu5VNfbGc4Of8/iJn3B8/INFQAU+igQBBkQSMI+5KV9vHUxnsvoj1t/5hmc/cmCo/erdHHnVUi91RE/3158L6vU+sH9WGwa2VYrLgFwB3U9bLMrdPRM4eicqE0a0JHWOdMslCSTNLCYLT3J1AKKLU3UaSPSPDnAR8up1WfFgqEhRggACLiN//ZGZ86Vd59dTrLbPOfbWSCjerqXnzNgxpN4C4zHNWz7AYPqccIoSY2WygpESplgeJJaKvc38Lkbi4Yc4/j20SBXWg7mSSiF4uk0DR9EVsC52psIeUVCpSTPZ5r0J9vvDaWlxSb4l9ybPfYzsxbNl31r2330Ves/AaDWQQNNQuZhLS3E4lzOxs68+Ls9fMbyHBs3/R7ByG0xQwKFvujalEWknvzboEopyxhhwDcmsQlQgllDbebbbeMyUHlwRTDUHeeuutt9566+/B+hrKNsgC+PKWMcSdWDaCyjKiWdE2y3q8zF6Ib8MI2IpAhEgx5ZgZQBEyIgMZGXlkfPfj+/ht8AxBZrIxiT/Yu/oR7u27R2ufDBgcYvTsR67xtH99uUYwVxyHu9fQlDP2dmBck5tHKiBvv3rvmZ1GCQkzmTlbY/RgU6S++3FEfPf49evrv/4LZhYZzfwDeWlG+zEYICM6wECG0qDWPjM9lOUCqLkBANi8LTA08beePvo7gXvZGw5YOafe2L10ZqTAab2fmtlnw3IEkwFSNPqF1RaH5KgTuDUeS2h7pt72qGc4jiOzZ6qoVsehiMggErSvT/t0QRFmbmyZ5f2ypMkuwJyS0bYwNbMsB6G0NWgf+xJDKDHp/aGcCQaQ6PiKHs2aUjATQoApMouR7aDLmAqZizJ4KDzsOH6TKuD7q30iYJ9BprIPQZr78U+35mamrBC5iyq69+60Qq6SPt5QqvaNmWNzM7CgstsnM8kUIYYA9wozPifxa7mxKzqWTKISmd09IofuVkgFbYt/RmoI7CnJ3BS5PHPYSvJMwDJ7RCSROcb4RxZZK6SshKncSDvL5hKAWWPqq33q5/5qv9aKq/7/TdMcEU6v/di4e+t8cjG0tOtSlhzC3aeW/RTt9J7u7tYUMnPNB/R+cIb7Vi5XZnoKafIOGug0KwOAMtuB0kBSoRSdpDKPDJJ0Qt/K/6L/Jj6Svx8nb7311ltv/WVz/SmM1KSmpgaNelno8Pb4/Q/Dc3PL3Nl9xDfOd68kmunGCIOP0VxkiBkJWZn1AciEwxFgFh3FmBfTksyMzIu27spunyo9314klZSbsTQJyBQ5f2iGjMRHyhpufn9/mxnt42xKJHNBkAV3tpNgi65d/G882PCX7LCZBsCfjLtvetkB7sHMC6F/TyHYQfxuyANguy4/X8EiJp0I1SwynhLeZdeDyivKPq+mkSx/wiJZEU5rhJGYa4nNkHQm3l5G4M9d09SHLI9XDKpYchrqw+jws2coljVzNAbF3VKmYViAUgh1RB7dzCi0ZgAiE3Ns3Iuo87Co3w9yz2a+5Mtuo/QfGVaXu5SnxNauxvnPXNj9fnjuavaOcZCCzGBc/jlaeQgSIsoCSYiTqRURGYsWL8yM24fidjYzJeTX2mnsJlE/RQ3s7aX2ZobXmNsfk4Mn1Q0rx6PYOj/+XiqHpXqzjH0arTYuRkMqVC/cNwcC4Eo32qLHVKagyABfH5633nrrrbf+Qqxf9tU3PLqnwT/zd3a1aCjNnMZy1cyUbc88MKIiIzPUo/eUEuiMVBzlwo9+WGYSnkLKygmQKLVumXMb4VpxpUIGov4xWcFKJafb3cdjUoIBpgg6RMixZpygQoDojEN0tq9mxHHEcXyT1uMTXxmfz8dX4BHcW4G88juvF3va9UhAUUxU/oDkE7vgpuP8SZppu5s+dekBBqrD6aE5+OWlbObu78mnZft+ALtz/OmlOHjfGUeXFFGz/OjRc5jwlA+PldCW/CUw06HKGHNFybhBGGkwRC+i13R/mX6luUa5C/IOOSfV76wJ88YZ4jrcQcHasYx7zVoRrIki4jvAVJh/pPBmEBVx/D7CorUSVbvXOoVAJT0Pfst5dZ5GPT17Nbq3uKuVuoo9w3j8N0fogSZfK3Wa4ZTW1C64/6kD3sWvE997Did4g5gpI8rSqlz5OVOfMd7vKDZdvaie0fsRGapHQKGMDAoLuy8qvHsrKpqZFQYuUtnoAQe9vSx6p8nlfAlDk0BRgLF4R9UkTVp8sbxuv3O41AIX6fPcfK2WZvH+13Kg0rhAS0tjg2fXAYDWaEoqlCgIr21vUwtMSZlgWrl4Qq/n5ltvvfXWW38f1r/Nj31OrmQTU+rncJ+Nu+zr4xaAu2WPvW2IiET2fkRXT2VmD8W3MhHdMoFkD0bUABKDW5xw/wjpNrS5mfn5fE0vFNEaNq45ZnRViQkmEjzllWVMAybhRIJhQiueCdNhyVDo+Cf0S60190ZTP/Jf/R/9V+LzVXb1n0/bTSfHWaqQo5rUQpzpwiOLh5dtw9OU8xLce2Fvn2x+6hyun749xo3zM75uzW9GmfvTFpV/z+vd45AA9N5HutEEi5mJ6AllKqO+CIGQAwYBMPcviQkzWiKU5u2TKcvSfhamWwZKqCAtjFcaAs08GDPKbTyYss/0LJoy1hiwMkrV4DYN1M28tc93/5ZAOq1M0YXsgIytsCIlty8ISv3+51vS5+vLFQ0t4WJzJuAGxzCkB6Z10jbuvUysF/R8dHG40O4VRSGrPg2A0zJTEEFlRoR/2tNrdV/mpLK5q57WLTOPo5czzwiTMq8WxN3LLql5U3ltZiozeixjpd6PXq3vaCerYaqNnrm3PRDaTixvRpNd7INs2Chhvt3K+/ORK2xGo+nkxM/3K3bRyLXV8UUn23vdXXq+XxRJv3//NrN6I894ZWQmsu4NZCYdETLjXUO/zzUw+ha9UP+tt956662/EeuvMapmnM2ZlztDaPiHgPgJPjzz2Ni0IWSOuatSWcY7ERGDsV9mmgCMNKKm8kV74Qr7FJlkkjV160VEJlOKofm7W/iTvkBDSSF334yJwKgREGbFQSAtszz2WsQhYx7WI/ll5cIuRIbUNE8Vn1LFzbxvUyVu5OYbB2OECV9XJT8a46zvEtwtSs4LN+1KBpHdNq0nodSuvr1f9+uk/3ZlL27rESMYq/d+ZArmlczrGl1OJRKVeNSHy2pOwAsMq5uRh4AZt7wLGGarKdzmwZcTDq/JqzA6vAQFE4oED5ih3HlY0+40/yhIWSqYLC3msks9etK6kWKCFZsQdC739xpC36LNyOG8vjxzzBBxXPphpJQzlmF4V5UFEyccPplppEYzM0Omtmvx//I+v3HY1k04dBrAnno7n/w0w1Hta8qaszYm5jXOX82GF5q/Lyvw4wZpvDWISuk6W5err+iP3KTnbXl7JHNohzASiaGN77QbCplVLDW8JA00I1C9Lk/rW8KVOcK4hP0n307pW2+99dZbb/01WP8+xyIWcFwfx6Y7+WQncNcjV6Z9VKolGdNjZ42Hj+NAWgYj4whkWERkKGUZZczRajCame6WocgOoHKOBHjznhExvMNh9E8boz6zGeapxVMHGeX9X18psklqOP+MtqHCONUV7iaRaErEjL/1BuHICGX8+vVpssz+aahJ564mfDjf4/bd27xwOVjeTHu2GXxZ0aNCVVMqQ5Fdt6DpUXgO9Vca7ugPeONA7+PPAfumMHRalyIyax68peqWHWphJSMMsIg0OsRh9VjIdU5BI1Re9dPUKZGr87GaAWfmoNhHSqD5Qp/F3HCz3sPd6zYjrUSo41ylttcyTvjHvkJBiKqhcv1wHXEoA8SnOekJKRI00vvRnVSmgTAH4a3iXWcXl6BxX8Ust5ldsHuLlFIKSLNl685J49nRsGpeXnepuxNLy3yxqlwt601IQPLr62uXghRLp0yW6vB6P7y1MciPKDVqaXGxeoAekSOb2t2GYZLZRW1sZTmFedGLUYd913frGLGFA+yNwf4qxuh++cnC6o1cI3Uzy+gQSRuaCMHMt10KjYSfCvXdI6j3DhrQjoxqWxLKDHfXybuDz3cEil40tCUOVXtpgNn/Yy7hW2+99dZbb/2HYP2FZqx8KwX6p6KOikhbBNqIqI/7OY2+7NDLaX2mX5UTf/vdA0SPLD7PkRnBOJA9JVNa7wAMcqa1okenCNJAysyIcLNQZrERmkuU2NrXdKiUQFpTZqTcP/04FgG9tdZ7zx7F584YCUpZWUvNAdDsu3ck3D7u7Oqt/UKKATDQU0BKzb8+zQB8f3/LPmLDcbibN6qLdLdmzZ4TykpaHZpFH7abbtZ7BYcNt/4kzCgwM10nISQizXx5O5JsxpFgBZzPXyAMJFgsg9MwUSD5+XyQY8hZFCNsHH2SsgRUziTqocieefRvqewXKzA1MtEz3b4kfH9/N3daG0JcQfyizjFxZhaJnEXQFpTJwmfSkGNu1AtMz0qAAfmnoWeZ2yxv0MKdob7cLQveiYNgM54S4Y0RCaP5R9GTrg6TSn9t/tXZM8OsGSxDbi2OlGUHjHT//PP7cM+vr686V5/PF6eWehmkkmqtRRzT5PQUg55Gq263r5zkdWA4BjXXfIEVTFDrtBow7/Gxq6PofZyEldWwk4jGvoqsd4HTvrN//+tfThOC0BFnF1dRVBkBWFsRs2buDrdh/SrVjVSKiqy5AAtjj0iyzKxU7X0BMh2nalI+5DSw4cpajCKvc8RxD9yWdaOzsrZYbdXqS4pM8w8kM4EyKDOP43s2GL5MpJIy6RNoreV4V5rTZanyfm3l2FtdqI2Irur9nEq65DC8UVpvvfXWW2/9XVj/30z6z5kcm9Gj97ndNtKUSqXRlYkRzjN0lREQvqFASj0yQgIC6CwD60xEQmnT83tJE/eNgfax33UOevKhY0M/y377xiW4DUT3yeu0yLSIMBnh0YsiDyNTlj0ZzOYJfCSrBqglPt2sRXR3GLxsRZcp+O6teZIl0lVGMAmlkWyNP3JUcCX07xzlGH3YovVfrtR6vftfBy9/a8+Ak8UxHTYzIgr0QAotHBi1KOk9QkiAaEfvpJt9BB8ZtXAlkoIIGxyijfkA5Y2qcV5oc1uRbSulWFBmIgO0pX6+ENa31LE2x9WnDVEaCZtU8mo5mn8iemuEFJEyI05ZB6iQKPSetCNEbwaqd9uv4xLd7vuT1XftXkbzYlwecBvP3+b0a83iM5IWVx+e9bD9Wm/OSFxbAkyF+s5i5wi4yHKamhN0LYuepfBes3wZV2M/Eb8BsGmBetOZrD3Vj6uq00+TuC3Bhm748bvo3BLokhy8TuDGBVpup5/9XbMHF8iy2uOIcK8rsqQIttqq+oUwzw+Uld6XRL4cnrfeeuutt/5WrD88MOyyZ9++a4DVel9CPQxiSoMJKyoJMrNHJNAVAVVIqhjIruxQkPJawZNGupIBRSTNNLkEEVkz6jUdrylj79l732XBi4tciNCmRHWBP//M1y7mJgHElvc5+TJYLpnmNp8qeg9Yyy4wmgF5ZETQkwkO+hBJ0BfQv/JwFlBbGQWsaT2Qe7jpYEXrxPpF2p7GQ5v9zgwhQnGsr/4kFXK8c0tqxH4uc8CRkMqzEVpYX1LP2BJykcEcpCfLcZIMouApgI2TZD9tcSbKH7z8Inx46YwrGGvuiAQyZgDTAo6iUvLWjPY0nbw1cuWXsj9MCtKMjTAwM7MoH+WCH9FTUYoCsm5nEDKLUCADaZ/M4tgbrfzvI/oQeGwIe91C+wn/N/0zHpR0AI7BRBpnVkhVNJXtfePObv8p2coHIoZ2iH866oLlvBkRK6csMzOK6L7eT95aO6XAdvZsT8PZcTttQL/urt3faX/M6sbHsisu3rW3f3JL1V2/Da5OvnsC9OIL1Wqi16+mte7IzG7BVNH2SQdT4UqxDUMCGxKLez6drNQAfFNz33rrrbfe+vuw/oYban55H1ytzNedIry+lRsqXH+N6HEE4BmITvXI9ExlgmyDDJQU0HtoEosnJm6D0Jy6+ehNDsAcJRbpe8vatK0NWPijWoU96/SKVJgZViQA4ONNiuWdAqC1TyjqpVYaaSU6saN/jBHUt9vH5UgJGerVLcDsqXndsdo5Wd8HnNfr8txR7M3YJD5ccMn6yoJNC2Ptnj8AFAm3ddETosZ8OlV9CGZm1kjDlWj8AhAgZ1oT4GCpscsMqRxudl98253+dQL3gS/rkHs/Pr55sdOMnPZO57lZCteaYdcKqNjn66qSXkwwoDKfq81wulOyLJgfdQCyYTZpdDMpeUR3mJo504rjonTdla+7BedTqlHYuxrjPXB3vxa3oGJspv6ZMf8BpzfWUPjCfo6VWEc1b42BcYcP69RbX8x1SxFPmllrnyXDHUwhnah9tI4DeKOMQVdHcRkZXFuywU3akjHmm5HYtEDC3eDrMncwagmI62e5LYJQWbRCqsSAshFaa5DV9NakgAbITs8rMyHmsZu2ULPaY4z3ZckEXrD/1ltvvfXW34X1r/4SNWZd5IEFJQZIr/ypkbdVbIAy8MuE6iNyhCulGDAFoiM6ozMSmYwgjEocMZbyxdTVoAsDoNnkSxTnu4JLB2Tn8ovEFBvs8Te991vo5si43cDQErBuRpwFH4vNUocqG0TlmryaItPsW+FJWHNlDxzfSU+67HPi6fHjVBb1nOmhiugrtYdkdUb7UH8CtXtaKh5GbPzCvgAAIABJREFUhDustCtTYj+G1a7c+7St21nn7ezTMiLrfzrACPUuo6Vqlm/0BqEs8emOORFVX4jcAZlh2JQPUD7Y23WTLVXr/kpba+UKPxkdtQMxPETkbq3IQcVBwe7dftpiYhFazByC1fqGpPuwlxqQdFjtCNlTUFApGOizf/iQVuKKhRH3y3dTnZ5fIf4N6+PmY3PemdUOVahcFKnsQpIheNPm7nfL9qYugk4oI1K9B3JQ3neT3Hrmz+ezlj8LlzvWZmaJVktBMYgu+0UZbJkrvMYpw8B+A0+W15aSdpX+46pT31vl9RPPd7FmdJ2sEnZ3/tvtVBeBZ2Qk2/CI+vG3ROXv6REw8tZbb7311lt/Ddbfd+j1IVwfzFdoVSGUvWjNQBrRex/RqspyDc/sxXSPOFImsCe+j67Ool4nLQSEQui9zPscyIV6p8/nSO05fn9P6k7H8K/05QpfIL5PDnT9E2xe8jt4+nw+EVGhQmtNcdKBzBRJArKI3Ibjk8TcXWInSA+nf34h/uWG7+9gQ7OvTPGaqjuRxJm7FOgn9dnMzDJ5Q3trTo/HdP8Cax6GSDsaq1n7kt4OBBxbX6Hh/19D2OWgvxIDxvDcWM42IFIyaz1BFpXLNAak6BlSp6y1liGjw0aaqrc2575jKl98GBC292zDKKafWLa4TCq/yLy5rZOc1kx1bIN2XzyuzKzVUO+92NjurJbUnRBYHWYEjUAiY7pnFu402NgaDQuXgsLtawes2yW2G9bfEaHRUrkvZG6X7Ilix6R5ewuuddZpX7MtfCY2xdoDmA3RQg25VzhaGS4tuku9syT9169frbUKydqtKmeiwzVGYLQZZ7tS7fdSNfC6sqjb7ziOz+dTDUZrLcYugTlv+XL3X/X0pMKD1bPfEnPrhmKIrfavjm29EUbedoSZVe9Nk7GVaaxkmasVP+MBkrkWTXxZPG+99dZbb/1dWH+xR8pyPiQEx4gNNsRpix2OYdinEalTXQEDPLqkVM31Ez2i9+gHMgsv2gFTyNgyCeDz5dnz+/tw/wCWme1T/j8j7yZ60ghjQUAYzd3oUaYwM3vVDZnlADhkqwsZL00ngO/v7/ricRxLODgkuQSywlLz61PG3wWbDBq+3DUGZo7sqON/vtXFX03ev5HNu4Su6PIv//p8vsa5zSy2j5lh+HsMTx6oKetQTYpGOz0ZjXhEpe55WPvXx4wZViJX4CL93GFTITwaBMlHOGt5H6Vic/6JGnx+9yMTJqecCRM6QJnkqByiyJG1NHS/a6RqSigFIBBzwjqzjld7mTKQbkmJykw2jjCmyfJP4ltBCKC3Cc4AEKle2g6kuHk17iyRz+ezOo2IgTVrKN6/D3dH1D4iCRMZqchsHziRShzpn0+dEaM5s9v35/OJPNw+u8vqTXu603UyITktgSBtpgrolnWwJvQDm1azVXEFoDIJ0kxLI8p++vxM/IrJqRvSUiIyMjqJ0c1FrxgLKUKplDd3+7L2FZKJlXiG2cUlK/B4UFmMXn0aSSAy0khAGUcJvmcAsIp9VWJ9IUhrHxMCRPtYRDd40e1a22Khy6KUoE43nmcvtOdnjW8JTrPmxctiQsnMNFxiLsrAqgQJmQlDDwFfI/fBdyU9ydGmRoYBENJwRH8Z+2+99dZbb/1lWP+GNuYIdkwKzbwwxM3TPdckrb6YsGIEB5Q4jlAao7StCJggqg3yhVlF9tSPKyhfaHj97Oixe5a7exGUUx0cea7GRtDcV7zUIGRvH8Y1vF9LgD0ytv76+XwqCbY+3ufB+NfX12L510KgxLeAQJkxA9/far9oqcggsvhFw0DmGi2U8wSu57wRtdcKAg+a/m2efRvqPzn9dcDP6eMwS72yxhe3G5t4YBgmGmwwegywAfvQYoQUcBFLhiZVXKPeGpDfXFMG9sXgWqwD6NHd3d2P4zjPzOlhb4KKTqXN/LEUtePSb5ZNN7HsZsD6Vbawk7ZD5aD7DysgqJXv65FOM3MhM4KCGzLi0CF6uVjuMtw/qbHr3i4RtpA6Ix8utJ+lVNkZKXwo45cGoxTO2nxIsbkD7c9vYEQ6EBH9ODCNfaRi5LG5u3uzT7PJsfF2va9sO4Zb3BVvSVj7AooPXtl+o5av6PLlrFO63sLjH+IePLdoOc/AgUXEkpKgmYuWjEE13H70zmobv2qmE5cRuUlcbm1GURffof5bb7311lt/MdbHzNK6fEIjuLn83aDnWSFFzg9WKokwiEplZZnCJE6zzok2zk/oq1A18zb1XOmw62N7MXYm93s3lDzFxPiJxX7rIuKakDmyfiEYRxAVLI9ccbkhEJaZFrBkqpj6bGmn6OF6iky45ekufvByasdP4bV4xHJdOFc/ubvspO3dFHKpMHcodlNUX2elrOXN2hVIzNMrffYqpZPV9E3HZQq7u4XOifxFciDe25uEAWVirqlHuLPSDTbRL4Z3/8298ZH0zDG5nRsP+MhJVYBeqwIkDU6zQXQhMmE47YikydHiBfnd+jFs+oopVLB50TUUL9f7YZdrD+3oNTkYp7tltTG24+BbNz4WOz2GJLcHs9K1hCkUdrPG5lPfWi0QfrIJ+jHUlqhlBSDWvH/9ytgaBPwIjhdVbzUG+3fH2/Nqsfo8pN1jd56HvDzJ4BPdL8rYE66vM8HE1jXsbcyG9ccpesH+W2+99dZbfyXWv7tyDNZ+AbXiwOsk8g4cktPBL5QYRuxgJgV1MUPRIRlkQFH2wwwRkYNSfh/ULanAjRpxwkEsTq+RjOxl3L7hPJECysOxuBylIK1AzSg/DXermWX0IzPcfE8YlfT9/f00UizJKo2KVMpJi2aWhykFMY1JdHykjK/25XRN/kBxZnbksWH3AfeLwoEbdXtDPDs03C/f/g8vNvNbOikGXyiXGcsOaIq3Xf8dfKG0igslQbiAnsniC5VwlhyWhrDMrMZoQ3jV3Z0Em9lMcrruYEK6Gqfz034t2UbWtBVUpPtA2Ov2WAPgmxB2iSUKz60Us7UKKPCMTaZCc6KYI1D0ylY+uki1j5tJiJSQSeb6EYG4xeXu6ud1fcvHnZXYPASgcZsr/9iz3Zjom62+Sv5e9/beU03/q7G7iIiMw4QcX5kkrlSZV5r5ujMLewOYIVO8Hc9ahgAw42S012Dgvs2IXnegYZiuin4KYFMUrEIVxrfKJ8oIIaWxNrm8qe+q9Lsv55XhBiQogs1dqQHkx2RAbd5OBNzoI9QNMxJi/lkYEher2YFz9+t966233nrrrb9xrl8QGjkcypcZ/D50B8DZDyxhZUSmUmAEfkcA1qUjIpOQGSjVfHyt+GuANoxZdpy0Q5+CSnP8RkmLGj4AFi0nAttXAdMynwBKdMittSBQfkJlN248c3+GBFDD0vBCizdFCjBvPh3cvYS8Tsoz0YuQbzkzAQpVbPPXfRJc1OFBR9m+uyPI537jaiiOk/WxzXfPNNztMSidKC6cnwKIvXclI1JZ7HApqWQmBsXcPPtAdmYVsSszV6Kci6iSA69zeHJ79mbjBm2fLiunhaVVYwQKu6F7Ifhmrsl6hxEPJcPn89mfcIXsrt5DKiMhzQ1Lgd2WikwIMlrWgUNdaYIUdhzjfqCe/q37JTt5JoNzb5AJR2VY3FcZK+tqe84fI+QwMDkfPQBsRCazrLLqvCWQUEbH8JYtx3zSrM3sghjRt4xMe/SHt7ywmpeXQVDJdQDd332fr3XpI4LX0Dczmw05buLs50rqlh22c94uA3vjxRZpHpIDOZhf45dYasRcVANAFeMsEmV21ATOpAJcu+46GOJF+2+99dZbb/1dWL+0euODDVYOKPt3p0PfJbMGyuWfU5Z+qcxgSHGEiEhJhExJRX1CGog1OydGcFbxHMyoFCEjOMD0CafMLHJgkmkqIinNrcZxEZkarO7dymMBu0VrBpAxCDlGywqIWsb2dTwqFDXtUzJ3O/OM4dZSCw5CPegwekiR5UMvRqZ5ViwUJiuh+pANr+eQI//EbMYmyX0yNPYHLOC+Q64lY1hXLc+h+GBS1QWcXocyH8lcw01cnGJQSGz2qQgCrvQkg8HKd/w5311j0D3PuA0ImAMJm9GoGcjspAAvhJfVWtnc0vjprbSQMAnpNHQvhehGwl6If8SdTa+nIiZNyDjhnMHG6sNoiAiaagBNiFBGpqWbQ5nRjdNNUix/Vc5ssk1DYtVXzKSxyxpt9jW+Xs/837yt3fbWBUjJSa/LlNMPF5hvKqE2Lb0fQrUvKWB0ematuZnnzIfW2e9w98ck6bREyX+1OFociHe/YTbvmkFVGidkX9DV3V5NTSmCZqM7XmWdCjNf1D5yNT9Z5Kb55PBxVPWeHWwyMG3+k1hhWstIuG6tGcSx3g4mHN+HIj+fX2YEjbYlo8lQDSCJl8Tz1ltvvfXW34X1S8tKUyWIDl/CbZI3R6GtqK4Y7GMGimqPTGX2gc3KAaOkszDQleAwnAEEn7Z348kx7BnJmcV7GqJTQmutptQZ2VoLTSJ+WTIW1l7WH27K+zT0ZtiXmcUfIImcrKF1MJPib6TK3IYG4FCcn/M173Sv72aoZpdNX5nZe7i1jLRfCMWYpivIsTCZk3gtasoyBr1Ztu9/WI3WPnDdWRxP3/31mIF6y96w2FfVnCmUASkjU0lD79/Tct3FJE2isa1eYHDoDRAzJjt/AGVbcHxtV3APcJhnjzjDCyrzafDUh9QbI/pA5MJ/53LA3HFyq4aH/TQauhPZ1zjcjDexhJlBlhrBWgMBzgxgSEg2F9kpWHWsWjstSTayVEcTQqMdvdcLn7NqZAaQczXFn1hYskGjz6ViWOQ0AyUDL/7ul8F2ncVxLYxjRF3/X+P0KmNpW4w2iTq7ftrcSqR6ocizIq7HeVW9ZYd4OEHXg9A/r+rpXVvMMa9MA5Wk24aZ1lIyzEzajXK2bmMHUDu0rS+CBBvJXcXNr462jrVSPiZNzqxO1npfSIreaabMsSqJTBBepl5IDh6RFC4HIpMgdE3ie+utt956663//Ln+hocMhkHp3sWaa7o8R8gpZYWrzi281eg8eh5HRIr2i2lKMikICftYmbiPWSY4vdELOOBiUwKY2e/fRzFwCij8G3pDcXwz02k3j5qbCfpOiK/RNqtz2FjFEPd5eR2MYaFtEog+uDlCWi9qsiktujrhxgwFY70gM5uxxLkD93NdsMlYb4PSPw318VOyz20tcHL3J7o9XXp0kiLi6O7VEARkpX9NeJndFGkEZEZq2iNWM7b/xJV8XC+nb6h3nU9cSTu3ur18/CE8eF8UrAk6cJriLyb6Ro/B3iORhKqj0w4ulQBXNhMQCpPBgCwSGq4c+iUj2furm8PS9tIciL2F3v9bvfQkoO8XtyyoSGrehCBO/YNVH1scq7LrjBybtfM8GxBb67v+a/vVuN1gOZvypQ/GVedazcX+5rol2f3pV83ZjyEhW1KWJXLYe/V54do8sHlWmdURjb+ajY0UUXr41uypfNgTeSu2bN0kFZ6ddbphWp0sxk/D2XO99dZbb7311l+C9THTR6UAcqUgLQh1YqMJrY6jUugXlCkxJZWImGrO7qQzOFV8mRGD063B9zg590BGJqLmtfVDI9Nbq5F/KkmLTNoZZxMRUhpth4MLJK0GAJt6ch+EY1CIYDb38oPMwOLZl30ny4Mfgz087HnI6INg4P5FJQLR08wIZIYZUjD5Hq0FiCCE5m0HQDvi30nnu/Z0f/xT2PDU7N78+Cvj+GRhpYBQRvV1yGytVVYa6RqWlF5PmWAmyhce5msGX2hL2kHYOVC/eW7uOPvpLo9to/Icez9bIDycLs1Nk79ys2ucrVTxy7Nu19Za8WRKelEvjufPcincHFA1deYekgnLyf7iqsTtnPOHjgtFAqJKiLwB1pHhtdYvD3r6vrQZ1KMBkVGknCSq/WbOMIuIHhFp2XtKgpWK2qoFWky3XfVx83E6WUMBGxT7gfafWb+3RcqzFd/F4vPf5opXA9PMV1z0LTBru9y1tRttam2Taj0wV0wGjVat9iSTTTQoZs1NnOOJGUmWZ2qviZ5UkRg5bqgK5x7rA5i5vZ8mb7311ltv/W1Yf5vbCXNHffsIv02aJ7ldNdEvoC+BaO5GWU8BJhvoWbSaB4PKEj+iSDsAbHhcTixYAZiVfhoRRvPWBrWgoHxJDME9Y3bScmJO6ZysmC1f4KxGhguDFt1/Eb6FyJTZpSsAcFkaGIUwM3gBHTcTVAGrMpMPSWlm9tphbFrbASVTseP72whzFxjccPzO8LkBrB+v6b7i2IsICFKmghKUZr+++zfhBDMEeHSJpSgdLjLSoKcrS8WLAkJThXnxR99P+L5juTGRnvrj9W8X/M0eGjuIceeVecuJLJe9ZSZStlkq3fYD68qW6nacmxkChRXSNoLiEshQ3aqYUtLEFmOMKTE/r4jdpbfznFQoAfjDZNgqD87MJzatGbwvutE54y+GUY4E22lBM15lDkpb1httu4swR9d+u4Uu+x8U7SrLRHXKV0E3PkD8upR1WRfRf9coPy19tgfcBeirxb1du/lniBqn27Am/QBqSQiQzsrfWH1ITFLabCmbNLdPZpDMauJwBjwvQl39/hAUFhQqffp13Xzrrbfeeusvw/plioelKzRmDG8WbFkzN3BQn+6ZyIzMcv4oyJKZiNCIwCwPn2mkEzvUwwK+A3768uU2FkwskcA6DEkfb4VghpOjElcXl89GGZ/I8rKU2GfhNduLHmtcenMduQHTwQEo2jdVabVldkJTdHaaU/qYkkntmVZ7nuvC3N5OLcE+wnx0VhcAdJuV3pKzqiNiTdxJgqEzuODSJOD0PPndD8FojoQY0UWwrDaF0w195hw5h8xiN44cr3FROHYixzr4RQdfB7OPe2+bijN66TrFj9nzjNd1pjh52c8sqsZzSYKNSb9xV1ZoAHblrrKU65QkS8eFOjW99i+XOOaVuvtCng1MyXk10fOUAaC07MUiCtJr27DMgsaSBwQGZcfcMiIx7VyrYxaSSCKiV+MyTqYRNCyreNoa0p/9x+zgyubIzJig372e9pOw3jI3Y6JnxtZOWJq0n+TMR1tEoLVkuCmYd9+hZ5qEm228p2G8G4HbwiRxGvuuX3rXtjmRmkIHUSmyZ9a2q7731ltvvfXWW38T1i9wRtj8mEs3lpv+Bnx5wzfTb6MGooYMiBLBhjEEtixWxJTxDWQJmDuJ5feSShJupjmSL6KLrXQfqEw6JSizLPbLoDuvIV/1KX7n406KM4gsN5IZ2IkZJMoSi2ISG6DBCQGU2Xsn6IuRcmYbBWiVaipQ8gxFIgJSfn2ZKsEoulKttcXaMGvFu1hDxx2YDgH01TZ+H3Nyg4CYHoCXHqa+MbStdepy/24OA6Uh0oVAuVFKZUFHIysVYVCWyoZmTPjNWlZcbcYyy3cfzkU7iP8xDunHBKXnDP5kiQwveT7ZO+UyOa3rh4fNLlFYUu+6W+uGLEbTdlbLDqbyIU6kCtKapzD6B7KWOUKdp2RkJT4gu1mjWbH/ly0SHvnHt8Zmov+FbufGDK7JKSouypqFj9kzCJStDc8bITMipYjMnLus05DK2k61N/NNrHwKZu7X5T6Mr/Q04g9pwcsaHztrbj4eglurJmpYABVTZvyUdfawGyWtA9mclHDrIgYPcWiChwYZQPucAvFiWN0aY9CUJZkeIQyhUKKRinHHV6ycuZT2zvXfeuutt9762+b6m7yw5IhCSrmglFnR7XOfUI5orRRV/QCUgFxgQoCBjSwTQBGbkSJxZcgMIrMZxZk5dQoBkhiGeh/3ZIJekZ85fN1NuChW8zHkzhPgnpPLc8oOlL8+pmlkHTNIRRDkfNiJaRBm1iMktQF3LDO9DaeV6MmWSlNQlso0d+RkF4NOL/HrQipLgowfqA68gTZpcU6GvOBmOm5mhYE180dxJfdnGb5wHQI9SsxZg2ovx6BMZKkXMHk7FUXlLIJ1Ec3n0PTi+PlM/roZDT1zbfch7t7YrL5hHvw5OQZxizIVxg1HMpX71Jk1+h2ZSkvxnNPmUhUEm5LlCAszYgi4K1cXosmGYZWC1eAmZ2BEbQCeUc3/XodwrhHW5LsA8xjkl4/NpSWo3nRQdAYLSRkZvUsj4Y5b5LW7L++dBcX3/Nqnj9Oue74M3efDhg5eg6x17m0ilwHrNsKvLmtwbVYXsQ/oz82AhqZgv6vnZToPcvUqQ2E/+vDaQljpfECb9kbcgf7Wg3FQA7Hi2ARLwSFZNXBDli37o6r8rbfeeuutt/5Tsf45VB6+HDi5N3nJZpIUsWxwyi1kfjTCBUQwg9ELE+hHrd6fNJc766a1lleSRuW5grSR/8PsOR1UhqNfAVxxuL3f6NT7+N+aD8ISraa7u9pyPDLTaMok6JP5IGzE3+JCAMp0N/dWoAwhGdg+rBilBFP/l713W5Idy7HE1gK2R2bVtKSRZDOaMZnp/z9K8z6S+lpSd2WGcwN6ADYIbnrWc4cZYWVZcc6JcKeT9PAFYF0A8wiAJZ04bKIJIoMx1YkfG1+iWyHlixLWLHvhtUu4bL2cOecyr2+i3mlulv81A/k9ba0raC5zGnQY6KGJYLilcKNUfX199StVlkdn69W8jDqO7EyPbct0VyBsvYGqRubB+hGA8j7ecIgKVdwMM7xFncqPmDsypRDGO3na3aal9yXCa1XMjDLcDhOIieEb0yiocC5rPqp3lF+nxT4ZNX6MQF57G4fjSlanm0f3EtoJuDN3Mh52NriJm6vLyvUda+4eQNjqJqwb728c4Wnf5HVMbVqQnCDxIbn9aJy9uEVD1FHbHbOUVbzf7zmnqobhbxx7p13hk8b3D4/wdufErzf3z2Sk/OaTI+eRnzDGwFoOhSRdbD6fJU899dRTT/08rJ/Yq4buMzNrzOaKvwGWv3VzBpTiwM+pxzyOCUDGeAEMe82O+XBlaJRxfqGNwrvF361v1pFOL4fNyNYR6dPf4KyDPPN9GzlbLyj5OjVfktnLcZ5AIUwcyemJYvOhFq6tYKw1UhY3mwY3CatEd5szPI4gvqakbUhfIoEae9/mjv6RwV825isl1O9Bp1uv9XHAzGVSGeEAx3QVeb1ev1uIF2FuQhlj2LvwVoolLHTNEtqMXaXasXt/XRsY3Q7vHi/QUd26Csd6vVJaASy7FNFMeFJVO2Ysbi4RyJ/QP1KBmpCP2Ua6UCEhURVS4Fzs+lPC0c1Aa8KNP7AV2jY2981G3EsijJ1YCBKEayoPuoOYyEMIH8hTILHFyp6eSEuSw2z+9pa77oSLMPqaSZwa6NgV8JKtW98wV7QaHHJmLKyYhxVnFslZ+etpvFRHf8tvp2W7Me50o/tP1UU3m+TuE7WdH6y9nvmMxY85HDKg9IvPks/HX/+pp5566qmfhvVzbDwnxXjzh7miTcAFzusnMaBJi0/69AVTXgDBZSm/uO/bp+82lSyatTX8F4823Zif6OKB89pcPL6YS7IIBoBz8QuG2NDkEpkSQlrYf5Qr+nlOmrvOacAdoJ7gdBxmzLGyBwuApy7Z75Yjd5MTXqI9WUCKjOizZLAgbRnnfVtyx0w1Zl5j6YsKufJnCQUi89XqdOrpfhPWJRqrlVM76/gjWs7Hl7msJ2OpkglNlY26IGUeRmHE3grOdTuNJfFsdk9Tdcw5aeRQXr1ZNwlEnrf0g5XTwb3aA3PQRRQ8rZDq5ZoZ9HLVthf7N67IfcZcCW5wVExYnJ9t3zWJkgsr6A6NYGNKSFPgGTi1/p7t9sBdNfERPW/A2le6Vnj+CPbezPuGYUlU8rZx0AXujtl/J0gqa+N5p7uTA9cohrv3FJktLldscNNxRKDYWAllvjIBL8ZQl6WBsLdAAGjuLIciiKdC+vk4eeqpp5566idh/S2GE40u0qb+ETZPmwAmmrIW4PrXBD2OIzy8+1Cwc7XTg+UMOUoKga5P8TKkPzOwAALTLbx6ykmDOGd+8ZcxldxynT6OkONoVdX8Nm0VcmjuCuAgKt8nsrQAjNfr/X4f6eAJd1fRIPdOs98ODzGfQA3mbkr8kdvMRz/yjbTTvz853OfANWftTet5hV+hNwhJaVJ3wmmTNlES6AgxGONlhxzTkNoJlaUjXorVQESnx38Nsz8qNf+Inb9NZ+UaqLx953Za9nl5JAaURtfczaRNqZcd+74wqcMIhKqiZhbM7zknxWIOrSqGo/KBz/vHD+UrjiRuj3AI7VuadAu9kky2i37vBCTjDMJUE24uAglN9jGFnMx/OTwMfS6gnM03qSyJmrjFA+iL5B4pM6GTUu/d/enDpgUwugACMpz7PTr8xcOfzqH5HnS4+9AUvSTtfa22CuVbaCH4ucHYTFr7L66P8/4+mcgQsvyjue+36NmpXtOIhevXlzK9rUIi8BD2n3rqqaee+llYn6QLZShMJ476/DuOo0BzjFrdzWEkBQr6tGmh2JyEGakicAsCNMUdBoW4JJScc0p5mKsGyyREdUFQDlh2HEeReQ5Lkg/cJ5wiYVkvpLnrUJuz6OmJxeEqcsw5XmN52nhgGrvY5QUydtgkbXy9ALzfb1EJF07//h6xBIhFgVAkvPkzevb7+3uMEXhoyAD8sKlUDfKO+AFz+TKzlzACv+IFhgzXzABVhoUnAMRrKX/D05ezGhsSwIuvwOsJ5qapwlKjmeCJcprhZBCW03w6HEJV9ePb4Up3OZ9O9cuM7wkH5CUySVUo5pwUASQMSlR1eba4MOUcQDR/wVwPD9YP4/zUNgPrpmJ0brj60tQI1uBlsdodM0PwAHMVARGmryX4dM9cJnhrC20u6tSkuxKSoaoLKULm4ena6UZNe3vSbL5DhTB9fulLRdxnbB6+v79/+eWXiFwDdM4ZMDcsS50UCNpQuUPSAOLRKdk1vfU9p0AccHPQOGj09/ymZC+XMHS1FtPt9/dfRTg5M1Y3VhSRIEFCU30eN79qBshlT5Krp3y/L3JqNtT6AAAgAElEQVQ/q9ssTUL8jS72mucJR706MzO4NqGtpNYloLfFfcp03cVM2XR0NXEMo29I6hjiAKrrHmPM+e6i4eoT4uvj+MYKeah//ejpmesFrIbA7PV6UUgRcz8I5cH5q4+3T/inxvX5gHnqqaeeeurfL9YPzBQmNZmO2TgSNUM1m8Di75rPOQOHx6TTjO4su+qA48dxIF32ER+3awLryw8xhrBGJ4G54KmOASReO2dv2Ad+K8Jp9ulscY57/hQaW2DOWSzhQJ6CNDUv+SNuJuK1bai4q3re81+VQxQ+fYb7qEYoGJq4luT7/RaRihPYxvblI9QVkzWJDPrBNsv8G8pXMwtjpLtvfR8smxlF53SbudYInrhb7jRqiyI8KV45Zp4Wlu+Lo+RXy6AdDMVpfL1em4Sjn4dA/+bL21WKTR6hvyvwoSUYbFKECkSryTR7tG2mEEj1VNlbHoeZUZaREXxlplbEFUOeXtcuIiAKPqoq00NycXz4eViOqy5lC3+4SLTzqT+kp/VX/fX1Nec0e8djisicHzQSeYdMkCcdqPjo9Vo23k7d/DUFr0eWFtRwx9x3tUYBZOSSgRGO9zHdoh5kzlmRdiU6v+Fs1olyd9UXr2f+vkz7KIzejhnL/UmLsvjUU0899dRTPwzrn5kyLFJ7/9CNMV+hhaS/xyerK0A3CVZPQYUgtNjVEHP5mteWPE03c+LHxcYmzdzoA0262iB+DIY3P8eOy/sgvGOXgiznx7ydRzhKR3hBjefTFewIVe7pXK4qIoQLCCjcaIIQroJukMHVZsQSQ2KxoTcSue2hQrKSlOBh8NhO5gLKc/VNMdG03pYkklse/HNOO+ZC5aeQ95jBoQ5uc85/A4VBF9fCMrHIz47rEn3aKVsLO1ZPtzPX7+SQBdH0ZP4n1hd3F1XzI05OuhDFSbjqd3tmGS4ZrjdZ9lWN3WlsefyRarUQspN08eCvnNb57HsYEenRzu5hJJtdxx3lv9/vTcu7ncyGYgFI+ULuqXCLqi4i2/F0Un69Elw5VLKUGNUa9Vn+Wt2gTuw1pMzZYL27i4yyY4o7pMsM8pjhTSRN3h72cqVu/130JF3BZ/HNcVVENb0BPt5g28igv16SFrEGFtyk7Hhdl+HQeq6nnnrqqaee+klYn8vFnIDPHKZ2DFRmI3MuW32oSKg84RYwNDgkqRP9/bDS8FEFAKZDGF6dp5tHuGgnGSBpADGsFRE3DxhdvI7dNvHGdO9c/z4i/WCxd3scXQbkHSX0f63TUs/SKb+Je+gimudq0teCwd1hTkIoShGcAUAX1jgvvUpQjwqXBHECN7vSe4zozjFg31Wg9Mr5g0KaiLhS3OFQQOdR2bHLejUQ7gkZrQ96O03Cr3b+97ywukA9c6oftn8S0W43AElqdhMdGfcwr77r2KxvBIQ5Hat/EB0CwPyIK4VICMYExM0cM9j75X+kOrZVCa52omV6c3fd2Tqf7Sxd6ExygctFv8dVbNMdKjvQ770ukB7x/ZDCHGcLN9hu++vVSQMuYA2/SYiCjN8OIKhyFWdIH7Gbu1C6OKdfaGncuf4Nx3Ho6sY7Pew+lSel1PQf74E/YuBE25NEqdgNtYTv0/Hpqaeeeuqpp37cXN+XRfdHY5D46Dczs+CQyJr7SvLBjeFFiMz9cTPPcaY7YijYh3aBPqMdIFxIc3GIw8xpHnwBlx7/ZNvwGJ9krB81fNvKfo9xFYa3SI6ggzpy82nZqOcd4Nb4PJ2CYvxudhz+NdTo83B50cy4oFoQQrqpefKhM9kgNKAxjW6EnE8Apbcuvg6g6Xp9A1JhU1lmLMuukcv2XMgR17bOfl+tBErm8nUpSHq3oPloZP7RfbKfBMNigwFUsRR18nCDSpzhOQ3uukLQYC7Xfi9YHkstemkUL5FkDRxvmC8T1RyAOEK7orGrIcUxN2bUuWyRtk4JFridOyK/at83SszWHdWeYZGSaD6jtvl9/8F6g/TrUlA2DokklrtRZBJvbxDcZK/1yKFN//ge/GhAdD/JHzPXtp685gvtwLg8/Y0QypkGvR1PuAOfotub1exHO9f7Jbjw63B2oU899dRTTz31k7A+G6RYXiXibiJj7cEFTbOLiA/NT24RkcMtHbthtdYPTvwY4z2P+CC3xt02OEEQlq7oEch6cnBr7lsMdRXF5kGen+uzYFOM/d7vd1/K15bg5MZ00rlI+JkEylVVd8Ex/VPY0zXOabeXkaGqIw0HBao0e5NDVd0nKW40nBhijFdGkjW0cWkers+IZvbCWxxVEUXCSf1KTbmM2y+oDrl7GWP8fhxuqbo1M5XxXpqEU0JaKHBNUbs2YONgbF/07qtasr4NWCSKi76it1ibSWUNfUUYwoiaYW9smRpyb3/j2TnM/rCL9BLtpQC2hKsIIlMDprZBczMLOezKu3VZb7FSu/blTNB4Xq/XR0cmnLak6U8PjyuCOeOuODPV7vdMH+qLCJIPtqb+LWSu3PS7d9YCxMWRO1Ox+rXrp65ulZTwqpbKf+MUlQK4I/v45qYRsn5NVcbyzhWEa9DVYusqJJBwl93+9X6Gi6H0MZBreRrFwXOZhz711FNPPfXUj5rrJ2aKYFqROY+VhouFWCjC4z0JGXx929vJGAqqKhXH2ygShnphfpLzafhNReoUfulwhzre8xhDAUxMk/LnzjCewTX11AQFgTj7zDJwUjifBAN+jFEmQoU5+lzceDo8OjCPQ5c0M5+OMHhgsulrKiwkGFDF5tQxdm4PMe0QgYi40FzGkAOi4qTMeQx+FYhR1e/v31S1OBLpPtQmxIVyIqg4/C3p4m5crUtIMEs3iRWLloCV5q42MwpWKWY2zWh0C60tzV3AaVBXqhB6WDohMmWo9Amf4EjQlJINz4ZoG+H3EW+TVqfE1szSxn75L5UhTMI7tgbGUNlMY51wAPoaQTZToZmpaIh96/bgIqBPm7m6ER42RcTNptvr9ZpzUmjrImabJA6PVsoJzHmIUGQAEVrrQ4WEEEqI6IGMMZuHuxzh3aOqSyBxMj42CFvnJ15XR8+78aiLEDIYBjaLOxTz/TCx8ff3m4JFheNKjwKZY3gzU006SjUzWHIKgh3xh2ri/X6PMVYjMRnKg0aQW202I0JuGbye7rf1Wkqpcja6+gXgeB+rbU7DpWrz6r8ttNvDwypeOQDKTlfrNKQ5d7Pd7jeANIPix5VCWGzVMY/XgAt9isjQr7vY9/mAeeqpp5566t811j+nvG5bRGtP4gyZ2nG8y6jQQr9W0VRwd4O5EBtNYmMIeJp1Jve9g+ZL9ifLkiU/wgPSne6EoIDT3WwGjjEBGsl4c+TEVTmaRwV2rnM/JHy0t4+5vtANFKajiBQzJFzVKQIzuLlNpxiZYPfChCaWrTkoTBB8cxavnUn52/s1VmxTTGacEQGw8xzOzcqaBrdAs8V+AREm6MnCyqFytzbKM3kjTO8a0L6HIU6L+08gieX8szTEp3LU4QirKK/kJohgejQNhY7PsbRsQ/rLQQa+PGkw/fpGsPFppW+ntEQEjDsTtvhmaE+UEu2WI3FfCm3oc0shuHvLrPWL1Ui+v4r4keXCOds2I7Mjys1zvVj5+Pj96zjzdf7R2gN3ry767OGXgH6nit24QP19V5OCerstZ4AkCJrbtqnQM4J3Eepod6n39YSjXtHd8eljqlrX8dd1nHMKRVXK/+epp5566qmnfhLWbyYwVmrRDaOsL+h+kAKS0GT+RM7oMqhenifofIB6tL4xz1k5Tg+RwvE1lc+xH9Et51H8BHOYJ2QGKDKxM7PHGAVcPjpyOBxN7VePXx/2RbqAUDxVruYeZvwAzDym4yvTahH+c+MvafZ+xcEiEsz0hLpJBbblXl8mNOdSohSxy4cGFSi7s5sAmKf0mQ3NJE/GVwclScmJpY5PJ4RMRxkPh3cPDPs+jtXUoZD7dt42uJ9UGe6RWDjjqPLEpZeQsIJgK6hLsCybFkU+9cEqZVG/yS5rdt5blG5g2uUWVJwk/nWWJKkbFOG040STjTNDQFeYWWmvKRcN8UcV9R+lp+FTOFQ2xnZaDJU0vFq43iaVkeUC9y7Ccvu5e93ce7M4UXXqPjj5/IHYPc68XH97dA3upi6olxMajQXi6e5U335v2Ly4gqJR5zdxTtGW4gyZTfdIfY7WVxbnMHhccyNQddpYiaRF0yT0cdN/6qmnnnrqR87113wR4IdRH9Maku5B2ub6O3NzMxcd09po0Gb75M4qVvTWRaQjB3wDFhG3mWN+YXeOb0DKViwpuxdkf11B3y+GfU3syt9DR7qpzNVpYJlROlxUnaRo9EGns4pcnOyD21PIJFJIA4K6ww0QmW7uCFaFE9PtPqS/f7Gl594NWGo+2sBiAMHIbFXCli1JCKxtItgelXgAWLikBxFLM5AYS+dgmLdE23s3mLPZwmERg7r+Jp1/RNIDNE+Xy4KwodXe7sAMsm0+M2nc5M7G6e9ALbLGQrcQo3jc5A2bh7onTcrqKhpS79uDHcxdQmSyBtonFqSH37+bLbqR395HlTXmmyi5j6u7SmHdT4Kz1fVtMSVCm/5pVbIS8UA3gt3dnrf3/tkRbcuH9Xa7aGr7zdYVxqFOqe/p0vZLS2OS+xFziTbTL/eSzWI0RaLcORY4qfzK+zShw/Q4V7EM3ByfWgPG/qf13w8x2+/3mxz2MHaeeuqpp576iVi/zX1xV7CVJPdwB0Qo0yI7aQY5PCaIhcMgtOlBQO/efxfWbCan5oS4Puk79IkNgKoa0ZFQ8yUUiNvFUPL0DElnSEfP6KnP+zFGaAF7Glew/2vzUKJJVXWYJMaDqsaru0pLxcyo4XUTZiVm5nP6oid0CpP1n90gyMfZYTF/omsK1P56vdBMV3Lc2ybsbicnqhG0AHG4WMSZmWspBCAzM5Kk+XvKltJ1Z01EzO0GIr0UnG13Ea1d8vKdAwJLI3tfiBKdWR7skUhL1RGBtJFFAHK6yTLk6YC1LlxKcgd6DJNw2LyEPyClGo5lULoG+W0OPRKpi4oIDImg44cWsUS6QWiPpVv+VHv8WTe235B0ZxmtWbV3gg2uIVZlleMuJ3D3JPZ0Q09caUXXNzv6O2XXYxjrdBG72SsagWoLNLjoEK4+oZSK1sqOWqGdSrTprdfdeOAqvd0G/KUZ2Dz+7y+/663dbbOTAlxV3DUsT5+Pk6eeeuqpp/4dlvwtfH9+fXExvw/nFv7eTcFjilxLgCAK87bK74+8rBRZcH+MkTlK8WEfIssGMbtDZX60q/hyAISQKpvYoLb59cVuN95oyp1mfddQcv3sR+f4mqwXzUBEhKPcDNFei99yedGEgPd/6n+8kp7PxqbCxSLYuC56GeRjC81NMszp/k7HJrEVEeWyOccHF//7edj48f2Ef/RE5xVl9uv1N8Qeq6vL1YHDO2emjuo4jvvd3p/ifmdG5u7lnK/T0q2cOo7vW4W+ikETn2wukxumrzut7o37FuLje7YYPturq6/X2zBer3x8S25fb3fXxkQqpSw/1cdT7VeCXH2bqsZbXlX7j24tUDUefeO3sW6qm+3iorpk9UQfCUjbwfe3fz1avOqeevbUU0899dRTP2aub3YABlr3f6w5cTDm4/MdUBkv0M2miBiGfg17+/x9iqhZyGLF3ByUIUmnDnGbpTN5zbPHa5zjdkJVjuOdE3cVs6RmB3FiSFjiHP0TN6by8RF+HIfNcKfJHuP10mhLRHa2dPHvO8l7jHESe0TmPJb3D1TVjxkxwABk6HTjoLtDT2kBHV+vsO8AfJobVdxIeYn4dBtHtgV0BAcdDVjXCPMaxoQShhYTRoba4b///u3u4+s15GVmY5zBwIuKgGWZsrB40O7fb0IBN0MY+7x0OARO+us4DtWX04KuYHBApvk0G3IGqYZCVYa6kaCGDMMvIQCXLtE9pA7D6ebFLwdQJpsZTpxUc5ehx5zmFnFXHCorWliFwnNyz2s3WEDw+/v7T3/6U8JNR/wPJgrO76SVl/m9qs555F0nzMhcUXML9amBnBRRMn3pRYa96cccr+TYiAxius/Il4hmxo5pYncdCFpuVFnmF6itvmIh1whoi+6FPmcPYsM0YvickmQ4UxV3sQmNds5hcDNXiopGqgJWfBs+md8vUcgrUp8Pc0Cm+0uusRKRsBEcrvjrg6oDhlMArnCDUM3jdIqOvA2C7xRXAg4Kw9fIp7lHuFua5DaF8XLw5IhWp5tQbd1Fd629Gw90t661xziXivnbxk2FNgEJQ9Xn0+Spp5566qkfhfX7dDVkhjXQAi7sF1UFiOU8X/4kVOKoedg+OKyBpTYPkCRmBItDczKqXPPRyA9Cii8BRHexmdD3L+rrguwxL6yP7Rrlxl9Gn1AYuhzB68hVNegj8bCHm6Kgt4sKbAZMCSINSVg2M/M9Fy0BOlQAMrg3h5uNRfqwK1O4DA37eLX/sZM0il/URqF32lWBbgQUTZTpYDonMjAwyQBMsZPx5GKFSkIoJExF53z3rYgzrDmbB+ItIOnjHumuPe3z73ohPi1AKppWu1YQlxFsNRVLIRBX5PV6tRBW+xuj8TyACHFDDOzjjE1Jq6U85nW3ItMYgPDqqdCGBIOWVjOh8k357M4MSbec5oO5z5XLP4fhcgsl6Zwpm24JwbaeURTu8W22xO8RXsfUoQcUJk8l/ZVfd1nZzdlH8qpaTdr5SwNrreckTa7qEQB+hOZlPQ4YDdS52fCLM2a9haONr8H7xkE6byee64iepreSp41XYlibdFjlcqBlz/UAb0BIp4hQvewEnnrqqaeeeurnYP2ApQKKeQzGJGy5l+P17vESBhcOzBmf0SJX9SQaLaFG6bDL3jxCrHBd1ndKT9FmtqFjed71+WhZ4xVtoytxN+pIf7o7XSEM4FUUi7+BlQrUYdBYtp7nNJFYes04p6kXjlxS+tnnmBucCt0Emrjy4O88mZiAxn9f4wV4aR46BXyrLUuYpGOuubIaw/xUcggrDDyoBIRmQMQb+9zmvu42jxlu9OlvmK8xHtBV1GxSgj4OD3VuHDDj/8s0plmsSPG2oZQgJG0BT7ymCHfYl+cBZg4qwRVke9KBqmczgg6PP4kEqvtsSZmzYZHgDSlcKPDT2LFdvg8CcXSr0z6Zbs3qXblexjthl1R3fac+LVFKvoruWCVhn5R9EQSZwFwGl7MaZluYPRX2J6AVg64BfcZKSSD7XDCkbU6dfP/Ic4vjTzulzNOLn88cbiurqjjk3vr2QOKPKbxos/yNUnWnIe19yOqoU9V9RmbnfoWU8DydcwLT7PHcfOqpp5566kdh/WW5LeEVH0lYlSfamQZ9zEximq/P75MVUx+ux/HeWOy4MpWxnB8rFxTLSzHc0xe5YHdlqUn8hol7LmnHviXRu3uTF2UC2Mau2BBbBTn16WPIc4uYZBGSGiyiGOuvLQjNndDADjkMRj+3uJHgi8WxjZ/d07FkC5QtYcBdaNE3A3EOp02KCwYg7pOEik4Ll05xI8DvzDkS0ESGA7KBUdQMnkHVCHvTwMQ5BR/hx+pIK8+Vk3a1Nu99iAxJm/+8wAI9eS95lvyc2nb3zAKdOnpn6O6mV44HUsAau4uQXAvpjn1BsebJEiN6s3eEWgF0s6DWhCMVXQIEb27uqTfOpUMeb7pIISLsfOv0tt4s8OV5umj5aCXqFaGcwdcs49uLDnXdcl7G+HEYEBIOJ7aZNwDVsR8Sce1lAvqPTjraHHhWCxSbhzouFu3fPXK14yxBSJd8ySdLnrwb6dSaZ9PY9Puh5OwXv85PZjvlCHyR7gAqAyshQp4Pk6eeeuqpp37aXP+MiCIiR9X7SLhFuoo7wt2v/HZg8DYK6/PIvkOvfKJCtM7rs68f2SJX+yd3aQ29ZZ1u8s3KD+of4b0x+GjFvSkUw7omY2XjU9/c5szp/nU6W/BI4tjMQCrFEbaPflqB0ygCMQp10DFVXh+n8v3gi4meSkF8cFfcmpCNNO8wl0VTEXdY47Oc6sbpYCZGyYQPCEWiX3H3w6bexZ1CuHQmCa42ODffxsvXyypo32ZE9C9d4S6k05ks7rlIPtJWTHZzUfTjmJuZz9b5rFBh79DWzMt1pzrAoLjkX1K8Ugpw0aRWpBTEL6Lh7GebYsSzAxQwll1G296PhU0vrqDuoKVx/of7ZF7XC7EwKfpQu2rrtAwZhzeKCzOcudhuJCuKrceibcav3a2IVPjc7xOVOOik7cWEHr6smTzusr4l+7CruXrm9Ba9S3jvTqbApwO+AvrtrRTv9OXAGzSwPzTIeuqpp5566ql/11jfcQ6VY3aZVFpSqL5W98mMCIKHxeR3feh7OobnkH85WuJKtAi2LjzN0etjc4306fHY8SzgetZcI2w4Zoyg0GSQkCzPvm22XQP4VDDOFB6k8WJDgZchui9XQccQJTlthml+vsJbRhIA2KQOCmPGX7PVmN+q0ODuNtpkcIsbu5vwkIRcjAIvl+5KCNkuq+fQ1dYIuGK2WD6MzQwzpqzRt60Z63JDdViwV7zRR4rUcdKlYkUwwlPVQLe5ZsyrSzGHrNZnOUFazPKDT66QTPviOjZnhjCU2w/EzCAA6cLMbw47WOE0W+ukdSrNm6zT1iu/ID9KXNt+dYrMEtNiOELtEJQkCIfjcLo5zDx3RXbSlHID0yfhLf62rXTsTLR1uPugxKokSUPRUwMOuk+4z7pIkZjrZvf8Cogbpnv03RbBYEjWVSBvcbow2XSQYO5dtkmwoKYJZd1I6DcPzli0zHCIfNm10AiXVV/rnbwkRG2ifN1LsVCrv7EQ1kcGMDLIWbkaktahma+o7DF2Yt69GcZVqU+IUDLzG90R1SolYvqEHaLxW+6B+0899dRTT/2suT4XbYBprajU+DgmxYPAmkTg+G7zJXR0M4JDdXo47YBwi7/XE8Umoq3sJE2Shi2wFx/d3TU8p6a+M6db81Axln5yiyVZAVfg67oCbhP0mInIGCOO7TiObYewpvsZ5ulmIEQlRIdY1GGc/IRg4wSXJeeyqpmL6wu3UsROJaXdudr3ZANrNinrZC6YZV5zyj4KrfzXhDSwngbl7nQBZtHWRTjdlMIg5gPTK76WAIU2YaJ0S/OgJCaBbgC9JqzmR2A1dwfd3Gwix8Or+wjL/bqogDtDEYuF6iqbKWfAdOmNSl6C1qlCULY8gULX5D2fR+Xkx5tb6Gj96t8ar6IlvqX8lcyjmzZFJdlDoli5YOLd1JVhP7vG2UjAe91m1O5rLTFWevKKJdYyusn+BG4ZdQcnvG7/OPPTP5lp5kQ/+pigyLOI9rDo45gsPiw1+e2cLJI/0qaG0CD/MPj36w14riAoGWwn3ag08y7MbJpp2lCh+rHanEBjmZYkK4dHZpZAKpi7b/ZIEirUOJIuLN589zdmUX6DnczBm/Wnr5ccHfdcYpKnnnrqqaee+kFY/zL3aiizc2ncYZkUO1SD1KyCKXDnNFCcFsNRwt3M+493Eg6W6m7OKSj7GF9CWCwYAaF0mvKW5bnNFBv9I/++hvedvItroGZZbXQuULeKLzxdMj0CduXQN/UwOkgq8CcSytwTYXSd8QYB+1D/NOY/efEXLLKdhHr2Oaez8Js043bCxb0yYbNlgkPEEeGs5rZCsD7dIZeg0QrwKiJTU50qJdMPKIHRSdJolOpwzrVPmSadJ/9sY+LsnWwoUkJEaRbdqYggvHHCgwb+OZ2gnyVgTzcrnti5bKGVciPSkx0QdcAoND/MJkNozEKWsttWXmfMXS26iDr7MmoCQfDZ6DoEt3Cr0wle1ebslplyXfuscOmiTjnkzDvrcuEijG09JJpKpHUUFtex3t0EO/soJP5d4z7nLMbO9l4+L5MLXHw9aYzet86//LWWi8Dqw0TDGypkG7jEb+Vm7wznOmUkOynubEgJiseWwWHPx8lTTz311FM/D+tH1Ks5BYTt0blDlaFvQ2V8qo4xJmast49j8X3LgedCUCkE3D6SmztKDNRLvxhLAPqG/8qA7wP6XB/5wR8oJu4Yo4aOHZ52jWbPeLpZjK9DlfQQ2RBhqX5FxH2KavP3hIjooCpFjLDqAbaJfg9p2vBub1HoJ5npHlvrjWndR9oXWLbMTtYjVx8VHUiMeZ0g5NLSrIfjXXa5sY/OfUXa0tMxS0xcEo56ye/3e85ZUUeh7u02lF2xcAo/zRwpqFiiciMh1NCTiJ5JqxtLm6RNI2nw2O18eHx3EarqcqCvHc6EWAihSVBcbNSPqyqp2PPp9ny0rnSv1ndv4RZxpTZIiC8kRDWXYDXiBfXDZlzQnH2D/d42MxEV0TvJrS/NKmj27FV8RV/HTYLsZdoPivBUyLh17v6KzeLytfT8IxT4xKevd25/75c9bt4VaYdqst6glUERzKyIk1OKHy3yOc6LXBRBIuJAGRQVk+pqAnsqmm4d91NPPfXUU0/9EKyfUsNz5LePuIRpSIck3kYaa8ugXT+a1BvD5oZ5Hz9v9nkdQGzxqxty2rgQx3F0Y81tQL4B681gG7cQzYsrTj3LGhTnzgGfJX1/NEW+rya2NcWdr78f0m7sWL7pf+hkvz8OtEaSC9vlpD+G4vUQxYBZWoh0/pmHpyFNaxH7VuRCkCBATjvaliOf+qObShfy3v9mvxmkrGviuTyWTnEfzznp++XYVJ4Bo3uab3/2SPs1d7d5viyicp2QDPvZ5utBLPI7EWtzgezeQd039m8sIs6/tOTSfPhXcy7bUyL9/u9bo7sBK64q+a5mNjNZWLk2LX/jvbN93dvUbbOxvTX6md/+6f7guKrYNxX4plC/u3XtD84y5MmHvKH5ELfI48Hz1FNPPfXUT8X656x0mZM3t+ngGMzwIjw/R51s8Zm6lLgkRWnuy/N7DfaWx2VB/w4NR2wVzDagsCGGbe7eCSRF1wFYXvjxU7EKqE93Ean5NJop53ZCSjmMTPb15rrCzYGno6gaSVZ7zuYAACAASURBVJrl8bQGJmFuTLK3cWa+Lsfy20GOMMsQve0lAqJ0WkLNsDt2dHcKzML1vF6ahNujSGJ9Mw9LJQPKSRVzh1bF2eim/ls2gq7YAVE95tGzt3r3xabh7k7q1RNufOtL2ylCqLvbMWNIHB78sUwQqrd4h/rvFpu6wb5+8CXNNF8txHruss9cDow6bfZ2aIP1m7HSBkbbzYa9pXEXcs648eSc7n/qJM2mm2OapJQUBBScubHhknn8kcj70pPciWSRT9c7gXtvvBlZXg/PBCyD2q3Nu7/ft/dgHEAH9L6Oxa6d/Gb7W68obcQWh4x2kn/cIIPLAKBc/3H15hJAhUNoxGj8t6eeeuqpp576OXP9iwX+EjLGpJCke6p1hwjAsEx5zwjIFJG0fP9e+ThmUylmk8shO2myomOMOU3SRVucZwMg1I7ISU5YueP38Mv4b0GQ3lEUTaioDNNdRdw8/LmFhCVeCRAwVOEn18gifDS8VigUmcfh0xZHSCli8JAdujvTOxzz8DGGSL6ir6+X0I73b/oijeIi6SfjqnRHGG5WPuiyIpXgpgTiMF+JpOlnQpqrqLsf86iggG16HadpmknQjxY4ohd9YpwUZxURuAloAjVgwt1cIFzNCRPIxjbHisWhqu/3OwgzqnIcpxo7XIyC2ZIBZ0GqkaQ/VYfwd3/+D+7+/f1tZgqZsLRIcsQXtsB6tTqOg6R+BVg3uAvF0nDGVSHQIgvVMqGylkyyr4i7a7NUXyrSzHYSQUlUw8KH1NCxltR7Tc/nccy4mlyBXy48CLpLmCoBR5G4SloNhGA97j0A4oRDJPKVLcQwImI+c3LvNm3GzWPE9KM8kdzdMUFGzLXP6I5AXWayZ0RXcvi7J1Xh5oTalt1ydQL1FqvZeU/XFpHIHBAhzM1siOqanQedy8xERrHh0DQpBejD1/84jlDokmkHnL+XQs/jdgnKFUFKtGdsWUquUxb7cZBfX1/VA5hZNN7AqE1L8LWChhfNBp10dWA+fP2nnnrqqad+HNZvAJpoE/0+QV9D0DaqDPs/DJImnRDvneLSJ7ulJNxmeIl4SCydomMFxLYp43EcX19f2zRxW993gnKP1sKN29PB/cmKYQ7w68DytfNSvUHiGSlwvlAsixhVFfGrdNWisekD+Htg6h81Y5pkKi/fmDtp5ON4FTdlcy5x/DQ8lDRWgd/G+bg5RQZc7uFlPRes7pwNJp6s59qNCKMTE5FwZO0T38h/rdSzO6vn48C7uePvJ2GjCdXEGvdkJQoCbIfNZLvKTcvqW0jTObDPfiYkz25IaQpPj53zlugtLoDyleTmuFpqbaZVj5nBQ0eOj4sLlJd8C7W4ja4vAoyrbkT6+uhOwdokvLgmPKy92dJW73m6n29XfOLw9Hv8j/hyJ91q3ZCbMgc3Tt3HN86mfhGhT/rGpXvqqaeeeuqpHzTXz5TNtMHbP1CvLjdhjE1gTjezSQJCL4K++6AE4p9z6hge+4GVfhpgbg0gT0h9uKmO4NfM6WNoTfSL6bF9YN+p6oflJI+aHHEVMQsKS5CYnQsB9K6mj8bRDQTdVXVlvp7OMyeoPcWvOGOz1nkbY4wRI/0FWdbyxKZ1utHqW3AF1qdJy8ZoP/uQ63XcGqSaoG9NUaoPrhGo7jEyFVgTVHCfxHdAPMYYYxzHEbPe6rLipW0XSEQMF/3xNPv9/XazaVNIh3cizSbvLrPUtrq5MEC2sfS2Jvro4IQtgfVCFbtCTPMzUGDdg13YHRXz44Dh8ziEFFEQFHHARcC5cKUvx0tuMQtLjHGB1B2JRhRARNW5O6GUM4GrJ0wRWqwjLtUJHCpi19vmjrwrS+uzVc6nv9mE7zkpn04JE1ZXVRJ1V99f2nYbf3ybb7+Xzmys5dm/CGyyHx5hEeoVlqjXd3290rqI67Wg8p7lyvd76qmnnnrqqZ+B9dck0o0uviA10WPn21g3Pi8lUjwhAoMMtWMmMaBhoCJ7xFyzBpcJi08psAlFRdwDyriKFkAMB71cpi89ZQd83rKriocdU+fkn1DW95wpmP2LDT3UY9Za4A4I8vv90nesw4Os6W/8MaBvTVvdvAP9fhHqi/uCJQaL0fZELMAlAuxm5rgxWDqKRSQVpfYAYS5p9BW4lL494QkTnZIZu7yh5qbx4GOM7+/v6w7HA5dvw+A+/A4qUc8G7rgtdxe3iX4zfPT71VFVOu7f00HkIoropkaN7VadaodLCo1hbv3VrbN0CpTzVhHq0qy7uwCRR5X0lUiyAmQIrEIDkkfk0ygSPlRBXroHL6y3JBeazfVOyZ9VNSKBV1dSLHkhq/uKVsE3MYxw9E7SLN8gaMnN/TbbNl1lhZlxFos0VefZPfcjaCm/W2taS5ILP2fFBfS3Sm3w8go66BlhFgyfj8P7j8G6/VX3TUUNGtyXCeycz8fJU0899dRTPwnrXzCEm63QrO0zOJ1Jklog7oCAFv7tmbbqAVAIdwaNGsLp1qe5m+N4iQ7HGOa00OxGR7Gs8q+CV+vu9fdPbnEGhLFpcFdKtyFPcFCuM8ykUtx2+t0gvIaKhQAKzWwxPQv9ZNbRwu780C3ggrG2kXmfUjf//n1u3T1M+1Mkx34B4+KfFK8JIkT4r2diMQ2+HMy9cC4cELOUqN7n9Ft30YUHa7Q8Y92xslTNbzDLzXQRVISc7bSXG3rtCmrm+nEqfEdvG0Vnc4vHVdm8vqctTBjLDiN9jGH+vr99ltrkvCFTTr3ucj9XBC4gsdwnz52DWI7PLcxe0kx/catwI3phGt0VJEKPAYc38kljoWAFt4XDUghKgMNNbqyY3pIV82oztLkRz9ju8FBrXM5/SSPiRcudBdd60e3a1Ts9Ugg+sm7u60dcxdl35t4160Dui4vNnak9DvFkaT311FNPPfVz5/pcaZy4+mBeHcpZpOEw5FEIDG97rxxQ50s5LQJB4+N9zikolN+Q4iJpqOoL+n6/y0V7zvn2hFwhngv5JlpiVBF7TmpKzEfNYEZgqOrr9f39fUHJcvk4x/KtrxzTaidiaK0i3YAcQKgV756bIlKwwRJ+lVGQzXmoKhH2IZxzvl6vDuJLJ9ohS7kMpRn8shCpJmGbbdd6oZ+WrWEIBnxGFkeallDAdcXc3FLBTAvyQm88eiBRLV5wpfIX0XmDXGwikDhoyfhcdxo8Geoxm88MpsaGPz3yF6eoNxjnJXbcnTR7u1IQH9d8qADcy9s+YaxfZ8nRvYQpZ1m4qGjck7rIY7EzmfTpRget3JMWnT3fR9K3HGg+9xTZ/OB9GcljpVOV91S/c+oGYDPat5LBxIOouE1V9bbKqBMbJzy6rDppWzQErgEX9Ze6UiY+Wdz6prO/+5PWRP/OX7o3A9dmW0S0Fk3bSoQlzW93UXpR3XhEHfGXgjl3Ps+HyVNPPfXUUz8L63esnObpfkFjVMHJmA3+gYpgzilOmT59Jqpzdbhgck5gRCIQlhO6wcNLI7JnITQ4yvzO3cUgbpjhZ+00cVOSou/jCJZI4OxClnNmKlPZNR5u38cB4PV6iYgB9n4XYeMEIp70ZRGZPmPYaPPUvAbESQdJD4GmhdeKqv7yyytM2IMuraJC0q1YRu4zQ7MUrj4xh6hS55yDYx4cv6iLb+7gERQQ3J7wrgmw1QOYZLxAGgqBigQCVEGILwn6UZG0pKhKJ8mYmX2/xxhC4VB3n3TzAUKUjolpGtFfiNMPADrksAnwfRwWuxp3mAVLp1qjbhvfkqroOMFa7Vhi0F+7nTwVxuBjFJIjOM3WEsaFNFzyGeJFw0GE3ytdEN8TZJ7aDNQBdI1B4rmwuXRTVVHQISSHAjbnG6RjfulLyKCuxR31fpuqkOoUA6nDnRlZRTpg5sGi4UjGjE8LXa0tR9c53+sBGZR+91gcWTjKXBnwGvY+pyVuaFFefL/fHrEAvihJTve5htHsyyh3pw4DvBF14JPwMdSNdkxqeEElmiYp4MSFWeQGYSZtuTtBnxb7tEgEm3PGck9CfB3vslfaaErynuDnSoGRdBZ8+oy0dV+OPTCbL1GSxrMlDlhudvSu4P1+l7ntQvbTgQqacJwiHJg73OaMiC6cyQM0A69b0Keeeuqpp576MVj/ZJqnWPOSXtmFcWFHnX7eazFOgThtgqS5nQn3NmMWllYkIkn/j/8EPWDNHSPH9LCjj1077N7cRdoK3gG6p2QzPvL7BLdMhGoIvfGzY5vhjmZFhDoJcNfWC/WfEnC+D5JDNYFmEc2Do78SuBhBoZZc5doexDi8/lvN1d0TZuvHltfPcqJkGY77IorvuQTYhY81l80fcg9WuSNZNknRBy6engGOT6/6NgZefueMn0aIOtbNY7iwKTaG0rkmugZLVSMUl6+IN2iBa8sbc19ubNlP9xClj5SkSF2lIOGmmftExCnV+iEVul5+qbhSrS6gcG0q+kubjfNtZnED151ZiuQ75+RciHngdzo85QRmguTTSUQJi9u6tbB6qo8ONid2L7b6uu7TjJAkMzlgE1u2tISZ09m1xjuxBz5EL/zx144tFXiz7MzMstyq1TsXXjKMCWeEQrSFzPaLYgsFO99QIYhm3Y2lCrgGBjOUzL6+hPk0kwfuP/XUU0899cOw/gVcLvBREPlKpSUVZi5GD7w4QMqxfM3nhNHgdA+fa4Cy9ubszGlHKD5ldzkUCbJK4KFukBJfH8fRUXvfP4iw/AH7S0u/8/VCNoJ7MUkooieZHhoPu3jkdzy3OYrGLF9VC3SSFDcujgoBymmXuSHXc9oqTHqH0B0G39yHil58TqlX6hebD3/vdjY4O8bwCAeYa/bvGMAEjIXhiq3h8N6cmIgkBehOjJaahq5uJJ5Z6NM6A+SMQqOgxwJcmdwd619u1xb1eieR+8rAquTjzV5p46CvWCW7pMyu2GBSBOTitlMo4iIK2jLgl0oQu9vyRMpydkaLS4NmUfrR4maTPdS7o60ySEjY6oQYhq4aI3+4Ut0dfsAh65L49Xk7G2pr73t3JCorPYqbtLodW4QEpI/XcXyPMdZb3sbQuZoBXneG1RiXUARX/fRdk1PsrIwxFmm/B+ZH3fA1wkzNzM0hKw0QszfP5zsR3XMJS3nh4IP1n3rqqaee+mlY/5xE8jJh7XRY5PbcABeFpWBRRCkTlJh+ek5Zc0ZsSa4AAOgKRSo8Xag85/fLZbwH4i5TnwtreQMrmxdNx9NoZNw2SM5+Q8LZ3V1JQWKOeJmBPYQSVp1z5t4DgJAqGlwLBNUFvjwEl6Rh+RpCwr/f9Apq86rkLqJlADOTr2I03iEImuIzAbT7tAk/SfC42Y3fpbRxndYCI+hGSnGA4hT16QQ4p6XUUiNDSg6bETWwHpObN6Ks6ft5OVYoWGpDV39VjpxdFb3BzQ7fuwPMgnnR3gQ9yNZiJun7bY3gDZsilK/L0h5lCVVrClV1Aj7jr+FGBJwGgm9EAdzsAPMe2zyCKrzpnufaeUQb0N8kBP3yZQfH7JBTBt90NYboxBQEwTkzbyuTttzJ9KHy2zh/v1uiyeRFiRupGpuktQ4YhfFr2eLouhoz0/Hqjl5xY6wHtGpVe89/fH+fB7lOGQBbUuXocg3L2kcYt/X11xpLIbL/0nPgXLC4uwtERckZfcvV9NPIAXgsfJ6Pk6eeeuqpp34e1k/zEEsSCK7W5muD75mHQ5BUis342IYIbC7/SkuTxjmPyLIMZOo2KxjIFrG8cE+N8wskxR9X/O3pwXJfR2wDvDuJpWR2OZy2d6wAksa9uEthKh8MHjkxpQskWL+FOuac5ZjZRuwJVlPSSnECAtf0+fd59PajVg2d/UxbDZcH9RzYxr12YUsv7WUqQSOt1niFdIvHbzXeTqsYF6GKAJ62Rx5ek4JMDl5o0q3MEpPQsLxlLgyTq5ER1si3bD7jepT8ujBb/5Ha//Sh+8ndv/RvZ3ZSu+JpRbnc5esGONME1gD44qxvHiS0ECtb+LMsma2TFOcYQ8fCvpID/7qHd3+hmzvQ3e1xfY1rL9pp6Gc41AVnRxKGRwRDtAEGQEbYK01SRBVr02PpkXMht1wdLX0D9PlLoAHfzQfz8tvjGjXQ7WLLQas39s76WSkmT+/uxtDNWb+fvXirTt+E6WfW2HpFJ9ZPilTr/cpT9Rowd4pA1stxEUGIqr30R0899dRTTz3176vkj/5hG/Jtftu8ozeAoKoWl6YsxuUs3pcGJ6rg5dk7gCucF+CgLFZOZ8M17N9wFZutfp87Xr0U9/Fwz4diw1uXh0XafW48k85xwuLG1HlQVR0aYDDArMH6+DZ+sCJ7cPMb6YlIdZwfoeSFiX51UTyvRzt7fePRAZw0bH3Hcy0XlvcbY6N/cEucul7lUizcU5m2W2Vr4S6z5HYLbTdtG+Szf8Grn0/dwP1nUy97ObBL19EvQZ/T31n1nYOEWz7DR9r3FsF7b2jrCvYnXapXQBj/i6+pYvAYfhvOrd2936gHwc2QfsvW/RhXvF3runkiZ63e1EUW6pEdn1Jvz1PUqVb90m9ReuvB90zc+xWJJr+eVHlONOoMrN8S6Gd7b2ufeuqpp5566gfN9d0nGA7cnH6F9SfeOikWIvqnP/1pTjtkvt/2m83JSQliN5SiqpMRdEXLBCYzwt1IDVlcMO97IKsdU2po3EgOTifkPjgkecw546jgNm2NrhHBQcFbmDZFwk/ERQUETGLI6eZKjSG4wUUIRyllc8MgPGzCeBxTx4jpKa+VOFIFgCqC3aEKFROYpCGMg/Z6vdCoNbGsCDwRkVIiEhrKgGtCndOWXXrQb+IKOTwG8aYI/TDmPJLMYMEzSZ91EUqQP8zjIOkAdMoM7oSqTlvn1AJgGYZMszAhAWPIOoP1JGusDl5MMKNhKjBIwvyMmlqxCQ7zk0TOU+s6zei4s2I2ZBlPXA70a9uQic5HRDSYqcic00V17Mlf9fiXJiEyBMIJdoxQa3jcScHg4XFQR32jADpqt2FmSlERc7NjsuQvGVYQzKAMHav11LrZRjn6L1qTlEd+EF4S4JrHoP3FAccM6phDwmo/LjF0zmOai4y4RhFuUF1WF3J0ZU52I57xWwTtmJ3PcyW+y30PkG3wkiZMX0ZecBGYubmtBRS3UDa3YFXlQkBTISEI9leM5G22XheCZJTFQ5nZ2iFJmvnYISLJs4ersjaVdXeNEMBgwvG//Zf//F//63/5b//t//zHf/iX8fWrmwCmSjOBz8MQTKHn4+Spp5566qmfhPWvtjYU0g7rk+A+hoxRqKqOoYC/3+ZuqgIQbjbDCd7DbxFJuVkEjGaUUWuBbfaJlUSb+ImwJCokWaJTgdFyeWrCuoZ2fub1WmgXz3CAgimaMHTesz+3qafHT2ES3MafgVeCMB3E6EQp7rJSTYEg9QQgls3D+2pCco4PVbXnB3VeRztaDeuYapz6eLiToHAVesYpaub0nNNeX18k53QA//avb1W1iYPBjigmhrtjmz0n3soTu6C5o1Yi526kwU0kS2SPFbvTsT7OxS//hHCDSQN1m4bgpHEJQ3g5LeXOdFrse91l4XHDoaJKuv3H//g//af//L/+9a//7z/+w98Pxfdfv81sjF/hpK4XQtnsXz+dc4Szan8VsdvZDqbPs7srazGafIX4nj/itp20cMtFRWit23vLo8UtRW7Z1QDktFnK49pm7PrjFlcXG7LA7nVBh+hihWWimku+xyOqQkWmXbZ8wc/pW4WiwP2N/eTGfbqmfV+2hdjVLNShf/8P//DPf/mXX//0p1/+w5/f31PEOcZxfA95+TQhPVrfp5566qmnnvpBWH/z3ETD9wW8ugQTgMPex+8z0rJgFMWMcajD8hM9PsK/vr7M7DimLT/OGJV2Om9H2AuvS348o+JLGXFODO+e+HEzSW9I8PSNwYopTb9sbbyAmENPd1l62hWNlBCjc6Yvql8Jza6fqBHcBvzXPsFi+h6BBTRQ8qngRWXRSNfawGuLxApRYHvAFCiWZSZIpl+7mVmOZI3oUCYAem+KHHEV8HoNEZnHccypSvichhlD/oDK5IvqvqTMzuLEL1f6uHf2afEFQa4hvJsJb2zvhtUABAFso3NsD9j7vfiW4s3XN1xEwyLdUbEtB84O1mw6TSjpFa9C2mvInP5v//r//d///fv1Jcrj7/7Dn/+X//3/+Kd//Ke//8e/vF5/9ujQQFwjkPGJl49PJP76Y4D+j/+0Ee3mnBF6cQow3CgCj3sgVkwXONvPYfMDJdZbyq2wckh/0/4/XhpTHHBOBzqF5k5uiRy92CYp5YN0AWG2O+Nejt7s0tgsyfmi4IcwNoPMkq5zy+Tqqv07Hy+3N+ullF8ryTkPt/l3f/dnh//LX/4yDS40AnOKUDkOfGeiN565/lNPPfXUUz8K658fhOkjjc3W5jQlLJry9G87juOIiS1dgIj+iYiq4MFPssjrropp3uZt++CzLO3CDij37/lZLJZ4Doy0JnICllKB7AES3C+wiAQshut2QkR1CY7nnBIueoVFmpljN+eOV7c8XmYi+BQDZo5PdDIUiNCMok6CbtVLdI9RUrs9SANz0dWAFPfYJ/AGW8+tTNgjCeWYB3y1OTxbOBExm7ja23ueOv36ein9oEybAN7v95zTTIL6MSOYViQY16LRKukNWnnEAG+LERExc6JFqzpAX3DNO7ZLesk6+N6N4qpYxZXZ38w02a/dH4W5nrGs0YgxekCoCMREVm6EA8Scc85DKP/8z//8+uKff3399ttvv/zpP/2P//P/8E9/+VcGMSyoO01qgk/Uozvu/9jPVKRabzgrpOy8G3kVwESwhAt8+urYl2donuY7837R1yM6KvyMDrcp1NNXZ+Hy5q20WqMzpUHWr5A4twhGEwA3G6p9FL5E9nH14+4ya0a0OXovlnxK57m8ZDPa2a/tK5vP7BYXfd3CDV+GWrF/EDI2LWkAQE7/t1+/fv3tr9+v13BMmwa1UEDMpdp/6qmnnnrqqR+G9TdEshnYb5+XS2CXn7akqCZPYi7AE5q8GlWSdOb2vIjp7sCnKMoT14IEpzvMyzojxpiSgBjbsVWuE/4ghKimwqrJfgmWv3uGHnXZ6GabIyJUga3B5FXmKBpthlMgxNAIeJ1oU/ZGE79Eep3j8IxkdYo4/ANexITLaZ3kjsUDOU0Yzf9IUrnscQJEUhRDBsnff3+/53QHoUI6ZK5s0RmWm2fXV89ihZAi6DeWOfhj389+RbaWEivKqv9gn8SjyXPvl7UP8rezffK7WpskIjDv+QPUGHPDzWHHBNzt9TVIMefXr7+MwQM83r//9//r//n1119/+fOffvvNJfKn6nXNC/fmjwb8Gy3n4wi/mDxbn9A5PLgY2lzOZE9Mw033vB5tjxtzY48vqIiBbWbf9fHbpbz6I0Hi0jSST12B+xu/+EjFPMM9Qq490bYj6rflfWF4+cGmwS3C1XEcf/nLX3755RdM/G6/qwyYm81ph9IkSf8ac4qnnnrqqaee+klYv6Rs3k3vr/GTl4V4KkCJCXcQRoGAZk5xcQIa+3cROQ6zAOvK12uc+ZSAN+DbJnP0/IZl2u0zCCAkMykz/BOF7cgzKIep2oR5ImKjC2nuFAlCd2wIIJSh6BpPkAzB322WSQAZGeb5ysLBM8WI+YhE5H6KQKU45GEnaiCdEFWKrrHiZUaeTuo5d1zxS7jO/p1Ldyvo5JnMWw0uxvn9q9cqZ1VP/QPoMIe7OGCi6sckQ+wIIScYeV5YpzpV0/TQbnZUHQuT18hrty0ryq+pQ/PscxY8LDqQLIoRLuQTD7pWGBd15CciIY3wldlQPcl64Rri1M0vkqT5hFegsxD0acjHRESGccSpdXPDdJHx19+NihlnC4jcYhGBWbW2a/Z87lFmMqnkzGOKzUK6gS5ZQTJNQk8d+hR3S+bbBv3XY7sQbigNtuhID8r85uVuaXBboQdJJgsO1uo5EYG5HjPvaSZQ7OnLl25qW7AEXYrknAZEL+Qr5JeU3AD4YudbePSKpOdrrSFKA7tcSS9OtaHMASgRdoE5rVg6Kw1N3A5Ze4Pl73rZ9piZMBZfHPpys+/fp8own+EFqkJAjd80dRzmZng8N5966qmnnvpRWD8t0yEkZ34keh9/btaH6e5HKiTMeTJWliBdBKRy+gxsHT8lAqapuZIqw92nWbj0rCkgF3867ESwkBS4SDkk5ppYO5xNHtr91w+fqjrIiWVeE27ZK/HHAB1K0sMyxNPIZr3ABGrBIV6ePMHD9ugThIw8gSD9qEqwvEU4lCIO2CIbly0pXRiNheEirLww/qWcWBwNvHYR4SlAhIiDqpUFtRJtr8lTlGU8DlLcDOYQmvn7+AZf7/f3OrGspicyelXFPGzysdoI31D+Ipboawx3PzhrN0KiJapyc7/Zlg8B1Ch0i6AG71EPkX4VVwPN/QZLm3tO6Jdxe97bSxlcE9w1KsbJxyAELpRp0x1CpdAxsx8Ri64Mbj7x21+PefzVpitJTSTtK+p49aJlZ4+K8vVMErZkime+7woUy6uUrz1AcDDpq3GtXccpqglKPTO5LvQagJpbY8qFj5YTsjLUAkBbqUcKYTuyA8k+xHau0V1xcUuvk3j57jCQKmxjgryzPS2n4pvPtrbuhCVQifMGuoiGbVHk78bWoJ/e1RhwO2CEniF/R3Ef9odwOV9RZCpABYCtEGplCG4UPhUPh+epp5566qmfhfUv/ApEftPJDN48N9Ysdon2AoukjpY6jBNzOmi0NZCmE0aorTiueEARHnNiaWqDPdyfCDhZ3fc54j30B2tWefpguh8wCSNCMgjEc06aS4SGIWH9+fFfPpILpi+D7d0cxv0Qebk76KKoCXViKdpiPC/oE8uOGOCaB84xt7sFeP96E0H2MXm82s7c6N/QXe3vlvxr9M55EO7f3z6Pg5TCYzGYHgIoMOFuXmlMyzARTIFyIDAzO9rFCiOm4zi2YKzNRwh3c1uWfQAAIABJREFUas2KC94ISLUKCPZXtRMi0rrB9bC62rZcTJi4YFFW6KDD2XXnfo1xiHYS2f6YO6fDubqU7+/vjP7FbrG/0XJ6hkOt0e43M7YMii0WWpzg/eZfADr1waVN74P28zvTldSqqRbZO0nh8LDtocxjlt3n1TLrson6eIPh5u3Tr3sP6ftjsTLv/JxazgTWP2z2d8rm2nTLI8O109t5VrcGJr9Ndbi/PbQx1L+RVfLUU0899dRT/x6xPq6hPy1nNKNqcaUX5xp9pndk+EI6CCFcYAaBcryRUGyoxhivNJoxXo2mggq4zBn8eF+ufEZCVWctDRCjasONPdI7gYKDhSdKYwggePYC4jSavNoaFubAhXOczvHXoK6vry+HAZaYz21oSPtcFBIujnbI4jJF0nDSJBwMl5Jm35n4u53qmHL69cVuXpNorKs7cGkTdDQKNESTjDGnu5nNJGanytkF4HjJYhTFuseUr5w6wwGG7DY8kGIee7o2LaFzhB93CvWeL7u5puTyBEjOFdw9Ysg6OKveR2qae4V6a4NCy7XDVIBp8LK8ZU8IaEUGqxWEIwhaPpIiPyl7+lj43XeK1IbdsTOpzjBX9/on0K0PpG8KbKgqcQ1pDopTgeqVr7xuCIoKlr9n3KKsXNnmNNV+/rxA1URhvRnu1kk7jar9luiJdT0ut3cI0SP5hx1jfa3raGs3dUq0Y+dTT30Pz8bVSWxrxnpYx72/ijumjiRk3+4Oo5n547n51FNPPfXUD8X6JwiY2GSj9SmbolWHBLk5h6xHiEglopFgYTQ/J97TXqpzztAS9p6hc3PF5TM+WGggDE8Ww2SnCG84Mg97YRTRguxhw4JBXSyGgKQ+3WCOmui6LQpDHbNcWEzubkck+NBB96GDYq/XC5wKp3jSH+ScU151k95FkOfotAgWuS35AIPul2/38/GLIcnCwoma3J3UYN24+/QJQCTAsKnSLXQNAkQUGl4iTh5JnV4cqhP45Z9eqtNPC3UnhC6kjlPvYS77hPW8vqgohmW54mwRqr2vK5B3CxzY+5z44sBRigUKw0s/thPwlFqkYgMGBiPc4SaiqgRNABEtHLyiG1DM+L422Zw38Ukd202EkjCzLuKWa1E/gRUZYTj5Kr5cZcqnMrdJKxVum3ZnqMLqvu95WOVDv7ov7IsL+Wwh2lcx23S/0uI6L0tUwhinnHB6B77tQ/qxhVh/C4F2t0js8sxncyKs9FO80XdhBfdLUH5dL5yWsmZGTmA4pruCD1//qaeeeuqpn4b1FzEjLVyGCgnQZjKDlVBVfb/fifgPO0GwauggzVwHRV7kUXpQCWPMxf7tKGFOCxQecFxkVIjSJU2zxXgBMHDbMHTwFFNkkrbcFUP1WMGokcqJK73BIsZVFwYFVNUBpWxIOkwb4yQMJeBjjDFGHvZwVRJUpSpF+Pv3dJ8ZqqoS8UAqiuX9L+yI/DI23tqeOzkkbVIds/kzblPkMygKNdfnNVQIcxqFoS+Qi25Bwz5pYgo0xJqBO+OgSmILwIuy1fx56Jgrp+y+jekXcUOHeeSeI+3DziTjWAoFQajgWp+Cry0QIm0gOd2AS+bgYsFAEXGf13G+xow/KEzB34jxvYDu0z2DwGpKneHKVyRdL3POkGWffJLjOOLgr686dl/er85lCu5W1BG7gu81+L7g1Do5cXMum6ZQ1ASCZ4hnzM2nFc0sMrA0wmthuBqYntdueQRtqv2eAlaovaxOL6uPJO9lqsDWMPRXt9HYKi3hbHJqx2IWRrr1nUq5Oe53uyq7/xrMhd4Km0MkTQDABJw0Plj/qaeeeuqpH4b114AMBooMHZn6ak5oGMTHKCsdLVaCffph+yQR7iUQ1UHqyxyc47ffTL9e83BVFfG3uYrMeYgS7vTl2Mh42Dc1OPY1vpdAa+lcnkdrMcgL1OVmQ0J3aKKC5EI4BQuQAg5ZCoQ5p0pwn1umJjNMN2GKnENLVcZsO7zlFRCR8ZIxxp9++eU43qCTKUKlu0+n5gGPl6jiONxhFDoO8qvgy0KEmqP09fqC+x6z2zsIDoB+ihPg0yZ5xppmM+bz0iwBS2W42glX1eEzwm7VwgY/Ur/cZYiZCRf8lURy6hPAhOhL3AlzmtMgLilyUHAucB0Dc47TYCdJXDbdxhjnq2gmrdF01bQ7/p5TqgGon+qu87Yq/klVISTlOI7X65VBtlRvDCKSwDtWHKEpDy0mYcvDRxC7KJvAXOQnRgsEoRMODH0FuIyDMTP3KTIKX1Z/GH8z51RC1sg8+jS/2mWq6kqvWhl3Le0tRSx29lrzMAdUU30CKuiHzbFMdr6o5val+vXrK4B+tNaAzTmPw5D9gTgmSDfUyLwamOmWK5HecEKAGZkJQdAjQRcAx9LRVreTGwkzEbFpkUnhtrhzV1/U3upUdEP8TTRLr9fr+/s7Lnp8QyrSXeJQhOJEBeV2e6h1O02HiYztjSYioJlNs0lYOB1NYpi/qOYP1n/qqaeeeuqnzfVzeBZy2/43bWB5pb02O+1lYBGoxMxifk5xUZiFvWBAYRimKLs1Oz5pDWsEOKjJNV+Oe8ZOzDiVqSdBoj7OGzjYXhSvU/DAOd3JBzeJoZmpaKDwgDXZ9sDIdFkkLxYd85hLuKkBEbcTfnZbVz50wdy7X40066H+4x//2OjLFy/VnoHqbWQqwi2awN0jurjCcblky54pYpGvy/hn6QcS5HBh6TRcUgwtzdbdmSyRrvu8pnFZ6UbqUnbc1tUm2xmuofvpWlPWi/DpUyRG7BLJbAKyE9lvb5O5WDGboPZ6BXkVtV/oKK/Xy83NUDrjmk8DF0f8OuYYV69Xx6BH1Wvsc/QVZAEAQ4Qmok5zdxtDvn75EqGZgU66qtTDzGlA2tUSl0Q5u3F4NrXr3chSRMyt9hvV7RRPb1OeLA+py3aiNiHdCqxWf8G9uf2aQrHpL7qRyy8Z2+Tv/cU2V9b1G8By+eO2TIqeD5Onnnrqqad+ItbvKBOOYtH0Rfz/z97bxNqWHedhX1Wtvc+9773+Y/ORDMnmr9gyRVEWQpmGKBtEEMVJNLCRQIkTBEEGniQjDzLNJKMEGSTzAAmSQTwIksAGIsiW/ANTUhKalGhSapqSaFJkk+wmu/W638+995y9V1VlUGutvfY+t5kM+wG7IFCv77vvnn32zz1fVX0/gZxi4h5Md6cwrAvuszhiSspEZIrDIQ3mOpKqq2o2ZQSPPzOHu8UqIchpGywKUmYqNiNEOStTajv6DfW24HVZiRqrC/5a2NeJEJokt2H9RS2AmISDhQFOInCPNsfMTjc3IjwkIbKAKcweIDaYABYk/mrWyZQ2KL2n3DQQ06OczWx4JeHtwApVd3aqXQjWRpYb9B/2oD0JKqa2RCDh5s9PFEwSMDt5jKVZ3YXJDGRGTJ4YnVlk0J+qi391V1xdD4IV956sumQ2obnvLPC5XbiNV+bm7be+qNGr0HH6u2td5c7V4CVxEklmkaAlREpcuWfVh4lqupZbWOOvZKA9bO1uLW4oOOIWVkY3zF5hY+sxynv3FQ/H3FhKP9AU6s1jtHWncZaCDV/VtKGUYICEidnTMNy5c3Dzq+vrGrU2M0mEA9f2VkOzQY2Qvkn5RW+VU7trWO/MU898djNJYoVpY3BBZ7/TG3c2Gv05Ra3RpTYde5znPritXv0lE6M8U92OKKU0DIOITNMx7KHCnf+8A6/m/kQeqQgcGm81c9Jdm7vXXnvttdfTh/X7IT1A5wxydBSRYoIB8n4ES6HllYbcQJoSAySSOI0AjsfT1dV1VhuGiyAu1yCfCmJo1V1wEH6YO+GjE0woSDeOs7SmELOef7EdeXQsSWSRe3bz8vb9y/icCpCUJCUEicJQXxIKjgs3HSImztWqrxhTMkubVjJLMH0bFRsAg8tY1BeDm/7gz/H6ZhPCzLA1zb3DQxtdY4Ob5AuALiPw8I+HE5eco+rOHi9nTKJwqDICV4EkMXmBTdURHwGOqzC6aG+5oOh2IUC3iI2pQ7Hxv6o6juO5znUD+hvKP4+eXfxkqu8Oc0iQJfEQGmV3U51qSwmCCzdPJo14aIcLixPOd1CrlRGRmQ3DEJPgfuy9EEVYWmcS7+wMcQLBwtLi+llZ+aXTjsYwrmC7XVc7GQBwJiY3h19cjOOQHj18fHNzU0QIxAr1vNkIqXCKrrFf72gcfwPoC+UsUDtRH+tLTOJkMFNmVtNmO9vFrrFmbSyscvnWN0TbydA6czdamhjqb1xKsXbeDMej9viP4ziO4zRNZsHvK6KU23MeiGCUtWW6MUMoaGp77bXXXnvt9TRi/VCstrjKDbrqVXFm5rTkWIVNNwyFuOOh6CvC1qymehpBFxeXz7x4+cJ7nnvw4OGTqxty4jpCJg4+rsMizpXKgNecIDFFUw+lJjmtnLk3SEtE6ttYDDTroN0cnpKAzlKcCF7jjYiDgozmcFJ5EcWWsfYe7pyQCOzMDA4z9lSsFKHEnJhT4jamL3G1Z+SoZlpT0Gq3kTjvuABEwhcVM06ncPyBB7MmZpUFZZ4BYjRSBFaNQWn0ujF7p7ksf2WeUUNeW9wWMcswqJpC3UHCDlBAUZCWeKeSZgprawvHKpO4A1i+gOaYVd9qFIPbfNNXtzRUklSyUsy/QzXrIsQ8XFwcLobh6urGNEfCMZc8NKoqTHgQN8rlEE7SCDw9Bt10F6rarzNorS5tBPw63Q/U6b1/JRGxsRMiP6ycjbNnltYEd+JK3ykSFCOJDlNgfLyZczaAmcQtGPXU6yJaakFEIPfLCq4OueWuqG8aQbVnbITFpAzE6SMCsYiZhjCoBjh4k500sW9Pmdowo9rWq/911EhBS6MF2iZLwBcfWPd5nuP+D8a/Wd7Q5IBlIRWDfzcmN5ARESMxtYnGXnvttddeez09WL//hOtxHtbu4N0yfXHkLJhaKo27fIFbIK6qPXlydTyexpHv3Ll3GMc5W54NmQzBxvHgqDQV3TLGI6m26yWeSW0OABVoZWNf2C8ByOvxkwUHiZklyTzPVN05iuSUuVARuHjz5awF8dOCvLsRMgEYDyNgjgymECHACmnDHEQmkpgpZyW2ZlXeY/cSiWpmpqjsl2Ydfy4zWEjv4UYaOxEqyaeolvwgcreV+001EF3ozp17TBFCuIqkGmJqksS0OSFKPdXEAuTgdTMBKa5Xommacs5OjEbFZiKjlU88dcBu6Sc7A0RJDotE1Tax7gNZ2/HfCvF7LBja37ijGkUqBtDBCkkDa56m0zUASSOciMEcVzKoNYFpjYpCVJKk0qJ4ez8IGcZK7FEaJFRzGO1zwQAwL5btsbkyEBdT19gKsVvk7G49MWsIQQl2aJsEZlaLlVfcGXEOXSSN4wjH9fVRDcKJiCJ5omt3LVqOJszYdDLFsad1od0VDKlG61VKM0lMIJGkqkRMTr09UTvgHr6bKa212s2nf9Puxmy+LeJ6HyTANwm+snYQarSflu/L57lYpZcJrQkLYI2a6IBtSGl77bXXXnvt9a7H+o7q2QImrtnzzIG/+xlbBWfcSOQiEp+FzJJSyjmT1xAjYdcwepdxTG50c/Lr45Pw2GbmRDQ7YgItkgBwcjMnZs0ZhblgAc4CQ2edwiAjQEX5RO/oAarKSTbhncHTiE99zS48NCpww4JCiZjMTLNTiBNdiZhrgo8pmCklIQIzjynB3V2HUVQnchIBiRN5zpZicO6Up5mImJJlY2aSxYylmM+wMIcbzzbmditd2Bjzw1nYzdStNjle6fHbJCYzZZIVnV2YCa65OmY6Qcx8GArTKefMJOGggmB3hNLamZjCt9HM1Gam5E7MzCKmbmpuVpxSJCk4ZMzMrK4xcA7mt0jgTs95RrQfqgBkSMVUp8R+CSFHK5rSUIPYMkomADruCgf6ZGYhJlDY4cOdYyEDEhltys64yUe1mTmJhBWSEMN0Ni7sEYXDbZQUrzgMAwjuFpunnMupy3mFxSNrybFIq6n2xj0MDQv+0IKoOwOu0RiRq81zHjiFNxSKIKHcwDF0j96jqikqeu7Yd8wy5Tyy6JxN6OIwXl7KkyczYyBQdL8EdpiZUfV9mtVKOl50FRSmq9oWCzHgd+fA5cJiMIPHjd0UJjmGAE7gyDIzGBFz/MbQrDH8R+8kS2SqOCPgdfewodMKt99OPTPN3XNRtiCei2h+2oKodfj1dTmllBIDOJ1OMQ4Ir6EqziZjgonqEZYzubuCPPj7yxqMdr3uXnvttdde72Ksv/nIfCdNZ/3DKnG2H9nWDF1r2fKdp0o4a8b4s44PYZKIXUwdMHcQE4rjIfej+n63YHVVH00HHO6mpiISrugxoQQtzHevvKLG2EGZf7sIE4PaDJfA1b4DYKnG+SBiOHPBVQF0qchhQ8ccPByrBu6LUXef9NSsAzvmetPUBhHCsDb/3kR7NuJKb8G+oYgULlK3nImOpSkjzSyiElJKveq39+MnoqZB7LY6dYPQONbex6sBTO7RCbRLVtKzXC1cbswzVfTWj2YXHa15hApXxkgbi0fvV0jhWDvKF1vPiCwmcVcvPqoaE+XqpBrXKGJxqwtOUTUHZYbCbNG56AeaPLSXljbx+mY5VsK56oy5Jeqes32Wc4jiDxvbmEhxsngiwnaKnLp/2JZg/R6jVwu0ZUis6uasRJOkNB7G4ymDyEFZVRiGJdgOBE7iak3rLDIAETHHkWth5mbODHPreDJbFe8mA6szt1n+qk8ci5Pk8M3vn59Sm99R57+pYrczDEO8Shv/97y1eIjmWbEWPW/s/Es8XVzIWxYBe+2111577fWUYP1QCp67nbT/NHNmP2dNBEBpH/9cPF6C3yoAm4WnSkGeARpExAwx5k8pucOpIYaFd9EMRupsOPJcUSamjgLGKcAcB6+fwejeRaCezt6n8EMUShTsZhicK/YqQzsmr5GbSQgAC0SYyIUIzVafC20jMl4L7ZvZ6/H3s+fecbxKDPvAINBtSavtP885B+fAqMf6FUvxwjupDUPD+lhLCIIrFb1L30ioKnMKPg/XdAWdVfMck3rXgFHFRh2AiMw6hYuRaUlxCnWju8ONKBEhDRVJF9BZOrJo3QrOatb4pTNblA8B6JthaNhowhrbyochNUzJDJeC+2swqkX/1ljx7kZc7oqezLYxizxvxtoMOv5FDOV7evfGS3QB683hEd7AaogvSkxxayBui5pqVLONGL3p3dl9lJGSIqvDYeTuGj8yLHQckBjV8+bpLhFciOsBJ7Ia00tNTn1b2O2tVKvWirQq5vfvoMrAmk10fsP3DU/PC4oahgHAPM/92qH9BBERkZynXqeOW5QYBCZoXJW99tprr732etqw/i2z/PAGCfErCok/rB3f6YM8mMeRYRWASeu0H2EzUxjjBMTANTHzPM+qCO8TInj9sczoDch7b5k+IJaZKwVI2qe+YDFbbCjp3MSmWbYXQFPH1WWA1+AkyqS/WLmQx+YBJT7TzbSO+QviX3jb1DvcF858P27ftFKb9mmTgNv7cuKdaQNNBrB2nb8FJ61CTNe+K/Xr1mfENuoUkRCXwbaxFhcWkMNSGnvr0jjPRGzFxzNmrEG/SQW4E1E3pN+85R7AtSOPMNp+xD4Mcnl5KSIRrjTP2b1MuO/evXvv3r1Hjx6Z5TD8F5GIREAxuAl5c7wKeTDP4oerNUR4fgs15LpViNIqt7gfFW8ulr9zKlNvRR+HuCaar56Lfkq96DrqzgKAg6dpmqa55eyGY9X58TTDnFhM+Zqp0oval4P3snkJDQmDNj1qg8hE7B6xxPEs0/LwdrdNOfjywh7ep+GevzFBOv8t1H89fJyGYeh9e/oNTLS7OU9YG45tfqxZuK+WZIMd7u+111577fWUYf1lSFnsU3AbmuwinDpfyDKlq0NcZmaHWbFXbCYYRQRHFqjASlJmjNZoHC+maTJ1dFA4RpNBq2AmgIYhoVvBm1kNQOIVfaUNX6laoKj1RKA+jqqfAqIz6Qv/vzofjVmptdEkivY0/r+2cX5nLGhmxmu1g4i0E9KSVuEFxaCE2rK5nVu7YM0r2NiK9wisvCn4Oo2rLB96kNS5rywLh77ri6n/ep5aJvEAzHPpZkKEAGdwxKYeDmNK6fr62l3bPXU4JBCSHKYpV/K0AORmVJxMiZjNTKveYJlhxw3jGBJTknkOiUgkqppZGMMbQFLSFVY3w+l0IiIWCtMYadnBje5VqEFe6T3xEKiIhGR242SKtXFqfwniilVTo3aZbL0fs41bfMW1HcpkJi8K7H6uj7X77SZcud/8lDPgzBABpzQkyhpRyRTvMLQENR3KgODIuVcrrKXNrP0GGjltox3vA4lvnehv+UXd2WhyYNS4YNQoNqx+HdHGM2BZX6yS45YxQYP4zcW1bl2aSf/UC3w3/p5biwL4T+/Q9tprr7322utdOtcvn4Jmm2xXnNlxFOCIxXkj+PkiklISEZ/NTCnsqYnDSjz4GpIk5zDbhrvmeTazlMbLy4ucs1kGgcArQ0wZVDU+lkOyKd7AhBeMyC31CO4u4NlyG/z3WKF3EwrSc3MyieFiViUmETmkysE3K0wPrkzd0DWaA1r90UswcBDE4xSpKon09iaq2rS5i19kgaRYHAOxjNibh8z5VP5WTsKmATj33Owp+3EMKaUYf4pI4+7XkCbfzLMbESveDgAjGLm5ETEntozA8YfDYZ7neZ5FJOd5GPjy8oLY7969e7yZHz++Op1OYZWjuYQTNW3GOIw9IM45M8qpiIm+u6ZhTCkR0TzH+DY/fjw1+53NcuDm5kZEUio+MB2lBu7OBDMEvx+AJDaDWS6WRPBzangPW8+H60xCFNqMpentU716t9D4CYlbdF13oanAawE5oOsmcNP7tYu+amvjr8xM/TBc+IVfXT1xcxHOpgRKsZSoJk7hbmVaHLRYOKVkeba+q2QuPKPmc+WNxuabvUd3c9KGvo8zJ81YJDXZD6ptf4wSWCRuXnhYIZG7p0HaiR2GoX8o2uIubsJ2J8d/tvu8BSH3z8hmP1CCu0O3Q7wj/b322muvvZ62ub5VraFRzubM7WM8+PHERQoZYCs+qodhWOzzHGTuWYdhlHuX19fXOWcpKD8TGGAHctbGFDczSeIOdz0erzn5mORShJmvbyYjUiMzF4qpI5kbsrmqmTfTTwBJ2DpoG2lbKYk7Bk7heBjdBTOZeUpDgIr4QxkBgkEmCe997tnLizvudH11nKd5nqewPIFbeDGKcFlxCImLw1Ji9QwmjwMpuoKUmE1zJEwVDbEV9/KGYonIGYUWz4UVHYPkgN3n0/cGoVaaWoc37rjHf2Zf2gOHw7Ugxzj5hnIpc84RJtogbM45wJaIwGlD5Y8M4JhYM8kAJlZzzm7MIglElufprQcPOMjyOhPczK+vj+7+6OG1u6kipcHdh0EOh/Hm5qiq5mamF5cXl4eRmUXkwYMH7n5592K8OADI2U6nkwEk4zimlNI4jscjXV1dpWEgGqtjPQM+XhxU1WFJEgB3TZREZNlOuQOslmO7AieHOVyzMzPTUKw2a15svP8IuQ3XIVVtlK0IFAvUGKeu9U7uYBI4qp+qk8PVosNjIu6itRbE7Np4TNp5SlZkX6hSwbCyouiu2cA1FAJ1Yj7P+ujxVRgREROxMBiAupu7mg3jAJBC2VMz9qmBd07CcDe4BCxmMECU2ki+KWrQgpOLjsL7tqp4fCXOloVTEgnwTVxybd0iU6/2HhTmS6k2UdRrAxq7bFk+dpr+vqnYRERvViuB/nsT3s3qrDYtacpPhnSoog5vb3mf9O+111577fWuxvrLDLiuv2Vl3sfMnHOTNvKtI//IqZmmidMgIsMwiAyAnU4nVQsOv6lVLxRiJlVNQ8G1LJU/k+RwMabx4vGTK0nsasMoYRrTxm+BsapSczXUXEJS65SUOfV+LxWFSE9ZEcbdu5d3713cvXd59eTm5up0fXWssZqFggSKYWHMejUQWHB9hNkJZjlECMtUlUIh7Ctzm9voDecz+I3i81bqTnut8H8MQW3fjxWyEEE4NaZxsBrA1Pddga1bDms7M5GpFBacgcYCvFZ2iqmbO1hIXBCJS/HPA94pmIUBqwLOGFTHkgDAzc0NUBw8Y2avqsfjsb9kqno6nQLRugffxuZ5Ph6PTeIMd6KSgVqhnqXEMY5NKTmUmUU4xJqhCM86mZm7UgmYpcZOS0MdtNegq3K2LfqBub8u2JpZ0a3z/l41cSvRfLVAYGLi1UrttsiLTUzs1rO1ekea+6SZnYyCRGeIJtpWNxIh7mtvGc/ueq4MEZHQ6sYoPU5mD6xbIK5ILxCnjTS5HGQRwHMxwuru6v6lmTklabc0gIuLi/i1Ez8nvr8NIEpWlzmBKBhQDq7hyc1bqXl3btZl7dK0hApzl3Zv77XXXnvttddThPXbhxy9g6lLAEgUwi430V5PYu5DiyratsBVp9Nk5q5opjr1E5Qq9C8vFDDUnFTVTUn47t27AGJREDJckEmqKaLOMe0zWjjo5yi5ZFR1L9TTc0VEOCxx9K0Hjx4/ulItJoxmmtLAghqSFWLH4BSp1NyuoJLDQeZELlhixTZJn7gtNLefR25O+62N2QZldpbtFKgLa8ehsKNxUK/a7OemrTdAJwld8rCW4fESR9Vgax3ckpC7EVIxWYp/CxibAPBqNlrgVz08LfasKCabIJhn83aTuJOZ5ym3TmkJcSvWQFzZGlbV1CDCcqhkIAhLfHEYBpDZKcPNCDUzyxpwjiPv/VvOCfr9NdqQ7/tr90789ebCuQWU3V1B4BpMtsQ/46fyxXtjH6wNaurTytFyhvc83ENCvzTt5ERWiPpcA2sxxrtxdxBXz5/VHXsuFO5PBRHp6sGk7mml7TC+6oH6TqYqsItz1PXxpl5xNMpNXIhxHIOmXxYFtxjntFTsyMpYXEO7//Nztx83B92usd5rr7322muvdzvW36AMTEySAAAgAElEQVSNjXlIP5bu3EuaX158zFdLDeZA7bH9Z+HLy8M05RkaOaEO80I/iPkiFaYQEQ+SzVT1eDrFsDbrzMzExMIQAjCUqCw6nWYiE2Y3J3cS9urCuXlTva1knX+bw0ViUeBquLo6+WNnZuJxSKw2EZlIxD0h3OOZYT6rapBTnMzcqTjVtDwB28zpe+eiDfQ3swJ8+wBR+DsPjIHOvrOHOCAYHFwm8SXKqZ4FMwvJ8dILBdRWbaha3Yi5aC2E3aFuIVpgkcOQJOesGrLj6CKYCEyuThXCNZgpYbHCEiNVM6CQ1GPAr4ikJSKRId57LA3KzZpSD1gTM0CRJyVMTGKmSVIvrXY0iS2InIs0ImSvTgQIK/ykJyLKnj2clIRhalkre4olyTCkkDGcS7f7i3I+jK93Wkejr3ynVavmq/H8+fZm8c+h4iLVMHU7g07VqRNu8A3npPBbUG/IInz10gahzKrBBIDMvcjlySxSe1Gv57ZzAJCzJaYA1lSiGzQeeau1iHnM2lJufd+6CNeO2LuFgFLI92n5PRNXYBzH8ovodFTVm5sbokVPUgb5gIhEtq6qclW/9CJmrD2LWtJWiwwMTRJVmn6JOKinjnaov9dee+2119M41y/RlVZc4leb/W482TbvYbTvHhDW3Ck+a7NZG6UfT0ciZxY3cs8tY8t9BWsAimFbVg3x3zAGcsrTXD/tYQEK00BDuhjH8dGjJ6fTXPx8uFh2AgTnvl0RkcPhUDYG1qJ2kUj6cWxzmncosYoU3nxsHsJtXS0H/iDylAQlJYpD6ZdYtAP67a31+Vm9KHMzNdz0XT1zo5AQKtEKwr0bIyrboZcBABFrVafV4EYIaZFkfedgZuTOTCzSfNkBzJqJCCWqjAeWnOcWF+XBcSrsL2cSIwQiD/xUxA4Ai0SPpKrEwkI5ZxEiLSuXpqTEWrpacT8HNSmahYZAJbYN1TqTmd2tOjPWCfp68j3PRuSqGYj9gxKTDILiC+TMJCKBXGu4FRp6DlDYd24b06rYrqy7u5K+DNpe9M0+Z/VQUL0raiBya6a4pA+cJXPJEvgFJmK2du9xORNx6oTqJW5RcUHPs2yItgrxJHJVMq8aHirP1/F4IqJhSPGUxa3YS5BjG1CehOrV4zBVTUMKdUE9CZpzUcoOw5Ak5XluQojoS6+vj9GdRtxC7BbiojSpdMvriCCt+E8rzl8wuKn1jq59B7KJ2epuQoeDibI7//+L+tprr7322muvdxfWr7QB9KNBVa2e+IWsslinu4epnbq5ObMMzGaWLXzKoXMmYRBEwKFodKKI4KwBmV7GlGGHCMCrAhjURczGWFxYmNzh82w53+SsAMZxSMIMmqaZROasRMXukIXM1IEwOCk7CS7TOmIWkTrlc7gTmQiIFg9vpvBNL7aMTHDXIIwUcgvQfL8jnqhHCX1kVQy9e+P5DmdboNQF66OQNYo7j4PWVkJuXge1bXZedi1xMG5G1SqppnO5VUcgq82YmbqbW0y0IzDVmVnAZvXkQyXiA6AppSQCM3c3twD5cJeSnuuACRKBQMUqhZftAoSZS+xxcMSr+sOdl0EzmZmkquKIcb5lImm7ggriy2ibI0OtOHZSsMTD+hVxKG7xv2aR/dpMMJ1Bak7cwpILJySoO9FleWeiD8Aqm8W9ZUc5iDxwrZlXrhdaGFmX4eBlJUJxAb1eN49QB0Koi0MQHAiUmPoU6GU1ZFV76kRgNwBGELdyU5vFs7lMomtGWb2dvLx6c/1xEnKUxtLMUa5QY9xRCa8owoaIwZ4mYxYR1mLgw80vc1EOuBPR4TAGOer6+krNALl79+7zzz9/c3N9c3MzT9M8ZwBu6sxqRhQBvUWOXDI76jNFRZReYhxa696uYMg5UNUvrR/osX7pndyD0uVu9WyThZp+zQIKt//zFn2vvfbaa6+93u1zfTOTwjroR4xF71jZEc3Dm7IqR6ASM0kMCo3TUD5E2ZnIYQCNaZg0E0hI3D2b1oxMEIsbFtZ+GU5TgE5mhrORqRbzx0paoJxLhJMIxkFYLMnh8eMnwelXBCdEAng1+MhL/GqNiIp9PRMo2gMDpI1CJQBzkSda4Dfiuuhw4sb9jYE6rFfNrl0RpXMMR6O/s4jWcNMCfs1jVt1cxvuRf3UjWf62BfQGwmvZZ0HU97oW6OlMAExnZnaQiGi0E1rpyHAhqeTvav5vsKwBPIWZwp/HaoNDzQGmvDVzpapjIEgM45koSVK0cCiEkoCDrLIoBDxE14XlFW+JlpMRjBAvTjVMRFYwmTFjYGHm7JVDooWs5VBa1ixFnyAkBA/utsOpFy14h4mtXcrqlBp689a2gphIAwoSB3DnDheWxrBGYqlpjM/L7qEoRMipbRKIqRyCwzfLhP6WqE0RRIZmk+pw08yQwiFydyZzJy4/pMhMa6BytJDuFA1VNJvVirLYcMWXSuiEcDMVjfZpmuZqQh+NyhKXET1FSjJWxydhyao555ubm2EY5nmeptnM4zdAnk5ZM5GUf1ksdTna7+gAyzyegHcgyMWMf2VXRTQMwzRN/V6lJKY5mi47PERRgoutZ2AJizt18d63UOz22muvvfba612H9ZvZonRk1nMNaEXJhUXAcDjppAR2oxO7SNJs7j5eXKhazlkS52yzaEoppfF4fZPdhEiEiMRgjhhCCgCHMUmdhSP8td0CLmhJtgWIvDMWhHo+5tmd3CcIkvB73vOe0+l0dXWTszXRcANGlTHCzBBhOLmxwVCHzUHuLUNtCmhUpu+os1BU2/LzM9l/8J+nHblqhekOa9N79JRluu1H9euXTYDriuR9Jh7dHFv/Y5k5q5sz3MtcGG5uqp5SMl/Sm3rwFM1DtGdW1QUFfgFkJQet0rQimkqJybRGpRYIWKyQLCsVg3Z3N6Jtqlf7z861Pa7+shoIIBr5ZYHwiouoOTvYy+wWbjX3rXSizGCW0B7Y2dnbKGgDrze3Ipylt/ZJTL2GePMonQsAet7XuZ3/ZqLfv1Yfr6uZzWZJpFnZeRgOlrUugiC+lZH0plX9M97Ib+9kBtXsm9qrN45+ey760LpG1Lm5uUF1gorlkqo+fPiwsZ7qPzF0tpjtFTUr1gG36tpPK3qnfFVtVvrB84kvhp9sL0nCLc8axRmqnZ33f7mP8/faa6+99nr65vrtU1zVqAbNrD/YNotsYxJ3YuLwq2EgJeKRszq7EjhLdAV8mufLgwxJxkPyk8KJRMyMl0GpV7qKErz6mhtASjGzDLqzxRyduQTwAoCTZsChOROxyKA2g4wFbC4kzKlfSlREEy6TTIBqZpRIToM35Z3D3bQMld20mgOiGXGeua+guhkWPS4oaL7oyT6dUnDB7l4Mcxqk2+C884vVVge9A9KZZnT7z7s+ZMzqRAMROzSbbqSTYZgYqAhdE1in+LzJS2pGLnAESydoJMyiaszCghidh715oe6g5ddSM5zpYX0NQKVKglrSyurQOU41GsmdmMwsq1XsyERQy8xesWODj16U1WGkb6p9bJmXiT7auXVH7RsXkF01AeYGODF58JncqDGtfAvZNxPo844O58qNNdxPKQWXPcBr7GNEBLBohsM3pkQAu3ttZhYvpTMcj05KvukoetPbPp4WG4JZd+Fa2kD8Vc6aUopWV0TgHK2uaSGb+bIWS41F1n7a+SNQfhPV7ZOv5c7NVRNVg95bKq2o+V3AHBfukC8rl3IYIHA7WfvHyV577bXXXk8T1i9LeS5m5HQ2RGxTsX5QpzmHJNZchxEXl88/fPjgrccPTPHsMy+8+OL73fV0nMc0utn1zU0apst0YJHT6ZTzHKmcbgE/ChqAOROYHHChzvedtAoIKQKSqMozNQOI0V1ABHvr4Vth1hI5qe5ZpCG8+ulO8UJhTlK4E2YOtZBjFq48zOFcozOreoHaXPlsHNis/a0O6YPLQFTtKfsRdY/quBKpvRsJn68Lbt239BqANR7yDXRe/nm0KmyKbG4ELnybGNgHbYll8YChwPDe7pbea7Jclw5vVcV1SKY7TxVYSskMqlYSiN0Ad1IQsZRDL1nFNfnIoYAzOYoAA6pGy9rEiTjJ4Ezhtg4zkjCYl3Ily6m1PktrPUcn9/XZdtfK2A5Ab+7sFUl7bCG4RMkClUkFK8wWqx0c9yd/AzQ33R3O7H1u9fzBmb/TMAyOrOqWXSQ5mUMd5ATyav6zfqg3ppznoVSb3qP/4vrVS/u0uc1WkRfB+GJ2MxbJqj3PbRgGr7dTOEGJsLptzkA7+MXtF0sfFXEQZeNUx/Z9Dm7fX/WtMrpxRvAVvQVxY8H6JahtB/p77bXXXns9dVi/Weu08Jpu3Fg408W4o37aNXK56jxe0I9//Opv/N5/96MfvTrpMclINLz04Y//yl/86y9/6mdzNmEGuape63UaBkrMkbgJYw5LQSpaSS4jWlVlBsiECKbs9bO5fsYXUrK7JDBROG9knZhxkMuA1m4en9AMi1X+ggAkiXBQaAZmdTV3wENfiBJlGyYzcBhRC9ztreVXGoa+cWoZvt0QNKgOZQzfgLIQWaN8GPzMQP0cW/SGSM1Wv4dB5+zhUFo2v1R30KBO+qPXvvPgwRtqdP/+hz/44oeHlOJHMRxwLaEKi0dhZCZ4Bay3phb0892U0nRzrGlOCGRcM4+aaT2YObK9igrWZzMbhoGZzObGCO+N2KvdjTfV+DxPhQ+lxkzGGuJOEJmqJEGbywIKZ+YkTMRurqq+FlUXu8Zg8EcvBLhZ+MUGFmRhs7JG6JuuUIz2CorGkq+yWmu3CmHBj40G0+fBrfY/Pf+qPq3x/afT6cd//u3LwwsvvvBBMzfLJBlew6HDLp/aj0UPW3vTrQDicbXKkosXnXrw+5kAJlOr2wy4bS1i+5amT23b3CpENM+zmbkZY+lJosXq465amljrSs5JazG+R0cH6ucU5/kb5SDLwdeNHHmvhK4/OZOzw9xth/t77bXXXns9ZVh/4b+iREuypLDKrjC2xClVrMxgzCYjId27+c6r3/ryV7/+r/+lf2cc7/3Bv/iHf/THX86GV3/4vf/5tf/mb138F5943yedJtdk5sTmRIfDxTjyNE2BKFgY7gRxd5szEblrC78SI2fKpGBSKxGwzJyniLVPgXiSJAAhwazYlCTelCxoasE0C7gxJXVyU1VTJhZJZmamIqyqDiIRZh5YQidKRPN8EhGFFnWjIxgm4Qoa6gIzJbAV/roEVBWRAPplXO2FbtwG+USLnXrP3+jxfSMxN/gCXnxsymvVXNsySzeXZGYQujP7lUj6wz/90pf/2e+89uYPDQNzMr+5/8KH/4N/9z977nA/zNXdlWSBp8MwRA92c7w+HA6JGHCGBC7NOYswMxvCyAWq6paRNR3GnDOJzNOUhEAI4W/IawEH+5znRClilVQV4sSAuLlBEHYoLKw2OxwksZmBLBsnIdLYDrGD4XBxSpyExcychMHp4uBZ3f3icPDQdksNYWUKuNksmJw8hwer5cD9IsINXNZZMhNpc1tSdc0EqGm9EHV+70BgxNB32xxG8vH8Ac6UUJ1JyzoEpTWyyndyLimz5uZmBz84nSAXj04/+fLv/5Ovv/KPXnv78d/8tb/94gsfJEzMZDRySW8IJUTZ3TXSFxEHTSua5+hwzG0cBjNXVbinlEIoXh8tNjMPJQuK5byalsZPOPQbycHdmB8AC4V907KjiH0XcRI2zcxssBZS6+ZCTKCcs4R/a0ouZGYs4hZs+mrs1JYJHbusf6Y2o42WhICSyVD68JLTnLPQEvsVQWDizCTEo7qw3UK72j9g9tprr732evdi/X62F5/3DTjetuIv4rmLIamqTfT97/7kZz768x/76MdV5Qv3/rUHb73+vR+9CqHpOF9fPQn7GtUlW2c6nQKPppQCIodgrgJKhCV2GbyRBTtAbS4DOYsBvHDRVHKfWd+4BOjJGGSNblE0owZVUE3yUcsAiUjYrfRRnWbWPFs2Usv42x6RB4AIDFcgI1bsiJ/u2nGuxMWaKN+Tf1b/6h08v1cm4iZgUz8lvjzNb37tD7/y+p//xMGHywt3z3l8/Y3Xv/PdP/2Vz33kdH0TPPtb1wt912GRtMqcDmOQrRlhbQQikpQAzDmzg8wHFpgT4O+gIvjpscG3ipUXiULNNH2nVpaZzZWJUkoXFxfzKZuqufZ2SXTbaSy3Ii2Wqf21MLMI7eqoIMt4vnt8bEMlP1f99hu2+r6Wb7BOvV2+klgGevvJ61/9o3/yjT/+2uPTVUqJeKXG7t9RD3w3jvLtr0TEaw5be2A9eoMqHOf1niEeOpZiz6XdYqql0La07NXJOaP6tJOwSdJtb6d0Xx72WlyaB0J913Fuh82ZPL+L2mPbVAH9Rm5zabzlGC+XY/802Wuvvfba62mb629Qna2CruDukWsbBORgsqrOBJ6O9Llf+Kt37r5wfTodSN7/zMf+xl/7D//7v/PfHoELuQfzNNBJZ9BIbiB2s2xGyMwizBeHAzFdXV3lPDNxM28RKarJOBSBmGmlbjtIB0lucNdiBhhIJUngi5jSNbue8NcvRoIxzCN1KDwsH618DxEkXBq1Eg34cDgQkZlaNQ9pxiM9uWUDFKpq0w3WRLcGwzqsZ3OSN7Cst0nZpH72w/6mIFwj+7WTEgE8mM9AJqEv/e7ff/Dg0Wf+wi9JOnzv+3/66OrPRYZ0x77y+1/65Eufvv/c/WynnJ3T4iRTuD11vTPPQa0xEjajYRiiq0lwYSGCqs9zLhuWaJyYsyoRmeU6zy6copSKxTnVyFmustn+PG86DXQrkZZY3NKRw6xHvdhhxkm5c/funct7lxd33nrwthnm+Rh7oWZo006Xdw1wEI5aR9oYKQ0KYy1Q7kN/2x/6OwSQSnOvvqhnAb11QVSvciOW1QN788l3vvFH//d3v/+dNx+/epwGTvdZ32qZa8TMTJ5tvSMqO612Dy4enfUYUjhdoiQgqGnkRUccQSiVi0PTklhcZvYFSbsRy6Z/K+uX+lr9jd13JnEVenOh9ttJVaNtqBJwN/fGBeovfd87bcKPo7MvD6w39s7qyYUv0wPv5fOtmdzB/l577bXXXk8X1t+EyxAz1mZ8MVYkkrAZR7jFOwC9vLjjrqpHkYPNRiaunFK6efTkUx/7hZc/+fLNzZUcxNXGccimhffs7qbzyXTO4dYxhjE/0zzPHhxoNYcJU7jWJ2Z3jTimOBLAiqN5NZAPQoLPRkSJyShsOixRL6Ysfjlhz2IeEIRzzhbEcXhivri8++J776vm0+l4PB6nabLCMqfNSbvFlnFBHtaPZvsxalsU5JyD27N4bq5nsRugv3GfDLDbVIwNmTBWR0IMZ/MskuTR1ffc8J//p/+l28jOV/NrX/mDf/q7/88/tVEeXr3xxhuvf+A9H5qma6KhkT36Y4iA4fpFD+pOvLWKq+yZZ+7du3fvzTffPB6PkpLn3NvAW2VlU7c+CgzlAJFwRfm9KrRhcVS7RlTVuJkJln4pzudKiCnCzK75xRff++jh44cPXwuKODr152LjGO9uraN1u11HISKcpPi4d1oObIUTKzDa8/vj5+Tu7rpVfg1AYjEVR6L24rMv/ZXPP/+rX7zz5a//xm/9439AKftxIZqX6OTOs7IqUZUIRFLZZQuHpxyAWuEPBd893DxVCdScbRQ1ewElKIOrE5ITYMtqot3AKaUWelVudUJ4oDJzBG5Y2wMQeV0gtJu8tQHMTLS0Xu0N9m5U7ftvIfCYAZ7ztOkh+6i7Er5RqT7FswnVHneH+nvttddeez1dWB/VIA8lltUSn3+arYfKYCOD+zznENGSE4tMuH745I2b4/zhD3/s87/4hSSj2xTC1HmeSdgsInLKil+zRsANER0OF5FbE5mX8TmtkSfaWc0Ygcg4rB05wbzJCutEUIuxDWL250pVQVhDcMKZpBEHmFk4xV8NkoZheO6FF5555pmHDx/O8zzPc3CXN/P4zcjZ3YmkBQw13nDxpD9L3mnTyj7OE3hHKvA7GXH6mt0BrLxC6pDbNU+J7ripu3/0pU+z3plPBuC5u+/9xEsvf+0b/+yxZkPOOU9qKYmeDIl6jsdmrRH3gcPMyZb5seVZAdy9e/fq6sn1zdUgY+sby2wb3uPg1ku063h+rjbsmpI6FRfZqieSeaPrNFS6sl/09Ojh4+vr63mec9ZQ5W4cWrwSbtrs+9YEK3R2LssQ2qzH+u9klHR+Ed3dLItIdX2J/208n8Ia35wuzHoxPkdzev7O+xKn2U5rlx43cvbbjfzr6m57PO4Osy3ZJskwpAC+2U1EXNfSVXMuD2Y4VdXIXik6EjULh6p+A7axmTrvozZtLTM3Jyt3M8tELjIwc0opSH05zzlnW34nWPtt0+8Q2mkQEYeyc6xNaM2IWxZuXIxTFTsvf6+99tprr6dzrl+GsjFUZjYYb/bU3n34GWbLLEQG+AhK7poYTvjmn33lH33p76nx/Rc+cO/yvZZ9SEmJ0jCSTrl81lplL7ToHKhqzjkdxpGHNMg0TcETUDUGsUhYqTBzodwI62zu2YuQMd5C8H+ovopXUSRi+0+LqSLFXDA8XlSdWQAklovDYRiGPOurr756c3OjqkAZJfbs/JgoN9u+Cv3RU7F7sgc6lkIP7iNOaBOy29sCbqwV24+1DpOh/uQAtXOevcPN4QYz8KWqOk3PXX7k2Y994up0lZg0mx+H9774kYs79x4+vL5zYS++9/2EZKYiw+xLDHA/ZW/5RHDYrEaFoM+cTvOJiN5+++2rq6tZ53QYzQmJ3X0YLlQzs9B6Q4Ka0hW3QaMJNXPPjR1kmeBiCXIKC6P2/XF4A0u1dc9kbpqJ0oMHb5sp4NkV5CMN7ovNi1Y6eNwv5/b2seho319G8qabNuA81+ws2FWbK2vfBbU/mJl7FmnU83Kb9z/ZBVenq1EOhqPB1RNR7mB0Dbt299oFoe5DzEK+EqJqcfdpmtpoP25qZmZiuCeSYRyZKKseb270PMaBQCCJJDbySDQjZi6RCMT1dm03P87CvDbtGRFFGx+Lr/jmOEJVbQ9avwHrRTUtrmuQpDWF2lThzoyci8bdOqepLvkO7lp9qyweXHcvBCYv04e99tprr732emqwPnGQVJk5wdXI2BEfsZ3EkNpnswsIDJCSEyP7nGS4evjq//rb/9Of/OBbz997H3F65Ztf/do3/uDf/xv/8Wc++ssDadY5jWHaTs38sRgs1o//0+k05xvNfjhcJGJwMndOwcdFGpJZNlOmsXAh3IXF4EQSdiCSGMA85fKpbxb24nAyN2EBMGsmZol5p1WqvTAzuZObHa9P13aTVYkdAHkkI0XmajPOobD2ayz2CuOsJwAEzIqJYzQixW69ZgwxsxOYYHCnYDWgEb4XZ8E1iOyxfu8j3mhCDRI1rouqASciYggMbtOgjAPNDMwzeyZj0OMPvffz95+9T/aEWJSHZLnASjVUgrmDsnnJE2au+g0GkHUudGfVsoTJpVFJIkI8Dgczo5Ti7mrTViIax9E7JNqHzsafA721kyGS4CDzlNKQUkPJORg4wgGM+z7KaDK3RiuHk5ISU6Q1F5cnEdUyvTUzuJmqFzsaM1NmMIf8up5tV9OwfM0SHHdQozm1S9b/uTV7yzuFgMnhQEgUhMhU56bQbeJhkDkcAlMeEhOlCxuV82iHyU5wRhiJlvux5LgRqNr9B2mHqjYG85yHYQiFTCHfIy405pxFJOecc3amlNLFvbsApmma59kBFpnNVDWyLMp9rqbsIgJyjkjsEmvgRE4OBkuSox5ZGLCwuZqmqfflFJFQTrdbPYxZ0RGT0Klsp2mKf1hFwPGI6XE6FbMmi8fKYBa/L7x2QRH91j1nvhUfOyiZahYHgeP7t/r4vfbaa6+99nrXYv3VPJI5eLNnfJINi8BjOV4hpo13nvviL//6J3/87e/+2Suv/eQHPMgh4ZVvfuPnPvJ59Sx8mPJR+IAzBgvO7GVUVdVYUtuzpyEFi2Ce57ZfyGQRbzMMiQiRuzXPc9P/AaHkdVJPzKYKR6Axq77szuRMKHNl8hycYaoW316UyWUAWXJz66h1rXPozk+F4BT64GaF3g/40Uk2e4jRpp7lO7EKAMJtti34/wpbbX9enPhlmOcrYblzcfEvX/3hw5sHmMfPvPwLIqJ5Bnm1fllJEQp1mzk0oAsdHNaSBjbeoPFt/YVWW4ap5yPwNuXtdxf9tqTJkVMSMheR0hoBZqZu5k4abBRbZSqdZ1S5R/RsM2KPjqJdRPjKziXk6cGZ59KYARBiyergZCVKgFDypGNJYM11poQ0caqNX+imlyTb2iR4u1/6qK/4cRHym91hhkpZL4eN1lFGanPjzFhM3zeM9naeF2rWOtN36fDNW7vVb3uCg6ea4yoQEQkbXG0RxDtAxb12dHJzn6ZjXZQh0gCi+YkmsP3kNq0vjwnTZve1MJrOMoB76k6EHhRR+JqNtizHug1MjXNefvuhGJBRH4G811577bXXXk8P1u/53XC6LaV1Pa42AshA8BiFzkYf/eDPf/blz7368W/8H//gf3n98Z+z2E9+8sPrm8fP3rmMuWDQ5ftl/aLXrPhDRCJwKuJRC4AAETjneZ7nD33o/c8///wbb7xx/eRJSollkDS64XSabm6OZpRIzM1didiCWzIQgDlnAIkFgNKtvOoWmRn8XQ1k7DBQTPgbaG4y39XUtr2dHkmc83PW6UgLf6Ch294XhZlxhi20GNpY7zqyATq9dPg8gld9JmDw4TQ9/N5r/+LJzfHlD/7Spz/1mfmUD4OYZ7V5IxFuV8rMmFbKxXIYziml/s32o9azt6bMLMJ0prslkBATUbGEB+pYPXhazsxWadVmdpomDSZTd5IF1Nu5AMhu50rNjSfjxlLJrFB52teVYA7wEgXMDsSlr446CpTlVUB8jnAtgzUVaar3TDWDb7FrcBEy22Y5NQTsxgzSrLbjpdkAACAASURBVEy8WEv1trNhlYPA9qsWfWP91HNXOg8i6vvPxQHT3M3nkiXhwlwl8STCM6HtZBKnyXJricMgS9xydhHJphAIJ88zs3QcntLMtKMqWuTuN4+hbEKiI7qV39W6zZ51Rg7m2kuvH4S+8a5/wPrODysndgiZ9VOPvfbaa6+99np6sD6t3eWwtYJpn6CFshIxOlCgfNweDnfzdLx+oh+8/zO/+Jlf/o3f+bt8AZDNOYOQTZOs4l2xNp1ch7MCTqYGQng7qurxeEwpXRwun3vuuZTS6XS6uLi4f//+eLh88823Hz9+fDwec85mkeqJsNmJ5uEwjvM8a5+hI4wzA8cY/AaWDssPJjCTGeWcZWCKGSUZuTOV2KCVE3mH0ReVZzcB7SF4nwlapAQOqn6GMGfhuDCbpquXOmyg/GZL05/n3pIFgHNOdDdBvv2jP/nnr3zl+Wc/8G//G389YcRIqGSRXjZwq0Y2xs9B4IlUXQHH6DoivByRu7Qyp+/f+0aSe6tA091Pp9NiAhOmN0k8L7uCUAz01is9tK0gz9GPhCuqW9kqOlyt+c/EIqc35ex3OPWlidThBCJzlxXrxkt0boXCWMtSu4Np4F4rHF21bapK1HYsQgRzJ3NQ5+JK1ij6MYQOC0yqf7aQma6XSz1K7hUp/d6mWsyXm1ywlXAkGZrV6ZCGy/GumZ1Ox7pNmrNe35zm0e/JkAQwBhITRDi5e7XopAiba81hhG84IZv2CL7f2KxWT+6Rz1aoSFY2dMSlreL1bXar6nrTwJd1iZGqibVlzl577bXXXns9PVh/499S1v9rNBBL9iCxVKREVbvGzEwTMZ9yzsiXn/zIz90d/s8rzXIYD4eDmoqM5kfGCIdptSSvxIyFteKkFXmrGzETQ8047D1IiOStt67meT6dfLxzuHo8vf3WzVsP357nXIEp6nCdAIQjZFbNqsG6sCL7s2VkHiBGrbmvhN4WNWjL3YkaLcc2LPo1zuYw8+hBJrZhZMtg/ixxyfve4zwGqB+WN94CM/uqdypTXm+IEwCtyA9mRslm1UfTa7/9O79xfUx/7Yu/9sK9+1kzU6gRl6ijdjA1WSyyX71Kn4PaTb0msh+4xuF4eLnXy91TelCJK1UqvXxD/357lTMRkXW8GjMrtH4IcXFfwpKXVN4yk63zDZrIsjQDhcylzQW1F2QXej0gAIHcNLJjQewwZiI4E8yU4IIuqsnZ6pUqPjXFdxRAvKihHGpG9776Y6s9UgLg5uFDFUQlN3WYU8tINnIFiMmybzLIVj3V+Ui7/8/lhjFD+7oFH6hwn3qnqX5wcDlcDEM6DQfVeRjT888/99wHOE94/UdvufLl5QHApPnRwxtTRMbFMKScV9P6aAX79mPjvo/GVqpsO1U10yYEqr/PEApsoYWbt2rIu/3Pxm+qh/sR9MvgLqBgr7322muvvZ6Wuf6CfsAiZMsna8wj18FM1Hww67BVEoYbhZOrTffujM/euXj77UfPvP+5y8s7no9MZNV7BJUxlHjF3zCzML4s4/+YMqKQjMPNz8zefnAFAD48fni8fjKf5hMYqu6uBeijdA6Ni3ycpwYgnMDCnE3NKNyFHKuVRsxWK5GpZg4EILAGc4v9yJrs20bUDZKyyMZ4B10w6oasfz6V3/RCPf7oJ+JlzVJ43YW50VPV4a66Osj5hLsXw9e//rs/ePOHv/rF/+Szn/pFUyNyGfjmNF8MF6rK2Lp8xszVzIljsYBGI2nbhrI5qbyscv+cdTub3c4mybVJNfrbox91tzF/0wYQUIxfzBlQOFGxZypRW+Yb7xdiVu1NgTzalSanRkdiqRun0t6YWczNRYqDK8GFaZpmr6Y3wdRnkFolgMXNLLYgSCI1dUiJfe34Qu0UqaoDKdoPh5kWT1lEp7rRVKirGkJ1Kv21qEa0C5E9kqr7O806eXeD8iklr/1eM55vw+8kkmuEgojM0/w4Pw4bTGJoVgI9/77Lj3745W9+/dtvvv72iy+8OKR0o9Pp+KPrqxMRHY8nd5vnHI3WPM+tt9xKLNZ7KhShPwEercE5hawEBZSTabGKjC+2TeOGX4dOIhJWXfEPyxzE9sH+XnvttddeTxXW50oZx0wO99mcSURi633KOTBcAgfIoDKUTISb3//6b/1fX/3dy+c+8G/9lX/vpQ98EDkR08Pj9ZOrJ6T68y//JczMRk7X8OQccZVlnqo51xFtpUdrRkvmjfG5UQniUZ2PN0QEOzIXz8d5OoHgqhwwcVZmqE1qCHOVaYK7J0d4n7sZEemsAXxydb73pkLQmBMywdtUHoBmD8UvevZC1RYvANdyIEgEzaDDbT29B5WAHkpiAL3JzCaE6BzmBgZq31NemsrckRymCl4xcGL+m5KoxcQ33bsj3/z2733n+3/2t//Wf/X8vQ8NyGy4mt/6zd/+zU9+4l/95Ed/AbgyGwLohMJYdXZPhSUfGQIOBhvCzwTuDiEm8ZKK5O6GRP1sHpWwpKrCDCLVnNLQNwlr1lAxTUGnXaZ10JURTJUl9jYR0mDs7FUbGwCdnRJL31RYSYEFMWnWeIVhGPqerWlDiRgoob9tLdMmzfHuwqkRa4MmNXWAuPwfU38/IIQfCL2yA4SWBdtOSLzEbCZSrruwMGzidHBWcTEGzM0FwiAWns1VErcoKIptTA4aCyrPXsvmYXEW8lVvQBGuZ+uBN9ZeSfOsHO8NpAaFzTzTHJnFEJGHj3/8L7/vzz//4OHDh6b4XnpoZgRSnc0KN+l6PkV3nLO5lqzu3qrIzIjRnLuiK9Ccq3kuVPPmki13iBnKU4nEq91am+svLDvmkrjcGkuwiADsns3Ud5f9vfbaa6+9nrq5fsElxdKveJhslHwrqxmoqTrlP/rWNx9fv32N4//wv/3Xn335r/7lX/yC4ck//NLfuznJr/7Kr332Z/+izhOzESeR0fKpjOrrD6yOkBofzM1CJ5S1jS48TRMxN+tD1xlAuI8DXrf2cBgMdSqJRgAgrjPQTsTY+9abG+BUqULublpG+OfhuIt9RydxKFTq7kT1A/hzfeS5cnczX+y/v/2o3qK0oZPNPqGMrj08FsvolwlgMkOSQ84zkf393/s7X3/ln9999t7//pv/I3uCKvPlW2//4IVnPviFL7xEZOKH2bV/y4v3JZOIlMDieh5az0Pr6lFj0chq4fmYGxzCsiFRNBAWY/TAlu0betOY/ubU7AFWmdks7BlxK2+qP5mdaVK8BoDSyXijSJVrvFjBlL+FcxL4lvu+Wh0QMQs6DWhPSYplkYhASoJy/Fhi4qpMPZ1O0YEsotVoBpAHEXJz8ewYhgEisxt4yDpnzUNS1Lk+OpZ5yQqLIySYGYOisQcgLKpKJbYCWHPJWu5vPLlLeDBx4ywRRS9a+2R1Izad33rrQc5KRDrNAHSees13+IJGnEUsALmc5HLoTGTm0zwvLXHivn9urVd7uNrvkw3/fmP8hS7foD3Fq+fRvI9wZtk5PHvttddeez1tWL/BSscWiaLu7tFxLRIP5gZKL774r/zgjVezTume/PH3vnozvwYcf/TjH/7cz/7Kz33yc4LB2YkZwlPWFFGg5ubY6HF7P/X6Adzxy92pc3QpYZ2W22e2CDnczdsQvfI1HBHbedubBYqTIW4Z1HmLCt4oKc/TbW/9ns0XN54h53+4VbWMNctlHQ/s5/9k4/mz+WlEMs+TjPnRkx9/88++fpOvjw/1eHptTIPOynJQu/roS5+9ONydTsfLYXTPZy+xeZswW8TcGznsRuN466mrlj7Wo2qHAWTq7YubSfPmPbYMWFPvZtPbK97/ofdYbD0h1oT1dYNXSTeF29VYVeTmQaM3i5A4cbcGnWuo1KrlW1+XAI5MJE0TT4tcwkUGd4/OtpLZBPDE966noyecJmO5yFljSeckeZYkF5YzwdYEmK03ZUmmK7d6/BUXxpO17msVYbtpXIuKG2pukTkFRNPev011spzn6BWJOAJriRjO3Yuqu3Exv7db2fPtvWzuKO/cUdtt0zOR2v9q90Osv0ZrX/3bnuJ9nL/XXnvttdfTifUXXwszcMAy02X7X6ez6A15wJSM6N/81V//xCc+/cq3vvbg+k1Tnyd+8flP/Ee//jdf+vDP4Kg6KzFytkjB2aC9NhrsDEAUQHh8B4RTcwdY2MyIOVtOLGF6otqcbYClazAQq1ulpxMVrq2Tw9pUkiXcORYBJdZjdXd0gV/9OLCfCJ6P4dHR8bd9VDeZRuUYbAzOcZtffkCWJSa2sjsK16VDoCi+oedNBTGnec4y4Ob09m/947/7+OEVYSDli+GCCTKwAiPf+8D9Dwmzks95Om+NSJjCNV0tkHh44ISbygZkb6zQF7y+zhwwr0QLr1cxVy96X/VXPZF9RcWhXk9y7mq67XludV9pGoyzxUuc3dsGwHFmpbQoBo9NBfmqhev11gVzezjtl1s0SG1UzJoQN6e6qSkRpXEwM6vemurF2uh4PE24Pk5PXvnWH55OVwcG++nVV1/59Mc/njg5mJgiJKq7Fu0es3hfRenhvb5F286haqaT1bMQudkEmLYgAljNV24KFvUZRFXHEU0acp6aqjVnDR8pczVDifqiEkuL+hsJG9siZqAY9bq7qhEi47b2k/DNLqJf42wWeq3T465ziISBPumimBpRXEUlz6a6f5zstddee+31NGF9rv4gqIMudOLIQAARk7kkm7o5mWYVufgLH/ulz3z8c5ObJB+He/OE6TTZaU4kTj7Ps3CCGpOHKu5Ww+/64boCqJVdA4Cc3GGBqwIleFPIUaE+x4RSPQONQVFgfIksAgCnDotHG9Dmqd3x0LkjPrbeRNYP4IlCo4lw++FOfLm4uHRGmSvwh0Y9os0I/3z2L1wbp3qygvtR9L4xFj3z4jQzEXbk13/y4H33P3H//Z8ax0Hz5O7H03x5eaHIA935mZc+AZ2ZWXHDftj2DNVEshnYm3vTBpwvGfp7rJ0uxmI52iBd04Y2X5dw3zf180VHT9toU9jOgT6Ckrcov3n/Y003b0fCAU+DRlNyjkPMUllSTrU/LN3asovoOzQr8tZqOe+g9Q0fuUyorphmEAYBoWSoit4QZszz3D+J7TyoXf/Jd1959PaT9zz7vi/+5Y9yViT3+eKrv/87z9x55jOf/vwoyTOvKGRFVUqdjRIvOVwe16W3pkHbzPQN6sYtN7z3zZamgpMQFoAsLNG3RFNRxgfFJVWD8GMOScnhprHqUffVKoyZzWYiYokFhRNR9JzlEtOS4LbxsGrtQRNCNFHEpgFgZjB46RWNOH77xPajk/Dvtddee+2119OC9TXYEu7MMWIkQTEWYVR3cAjH2MyJiFQzsRO5Zh+GUbMPdGnTdHN6xESJSZDMNbwI3Y2dmKCm5hGPVZwWqYZ6NgnpBiyGclE1uzuYJCXrZJEFMNVvVlUWIieQIY4cAAVPwTW8t4kiQxQOt4ZHHdiMgYtooZ/OYm0wv/lz+TGB7wsuwOabK2aPw4rJtS28dC/fQ8RwU42zB+vH9u7TPDeneQ4vo+blDxCgZiSF+V32Ex6qBjf3D73/kx9838dERvfZXZOMAIMcosiJyVVnpkQsnre5uVTmwWCQM4V4kiDBoCBmtxbjtPRz/TU1M6KSz0CLedDSOzFzMPhNw8wczKxmzTMyLCDVjQOIFyPFaKUIzUTfdGmrSp9inVEp9SZCFfhSvxYIm04CgeDFfMXD8qkC1v+3vfP5tSQ5qvCJyHrTY42FQCAhxAaEGVsskFjzl7NDsGFhNsaALCSMbLARYzNmhvZ0v3czgkVEZkVl1fsxbYN7zPk20/P69b1VWVX3RkSeOIEyBGzP/Ya3T94QWZCXXXnSrTdVKXlC7HXUNgwbvkmxh5OdKiPZBnD36qNvfeNPFXfaDPphc9y8iyjwAEDlA+u5CHveJQjrqdLtEA3re0V/ToMeexqHzCpvPOt5O4ytAs8hUzqlTqONJSNm1WbdAMM4tWgONh8iur1bI/1DI7KffQaxmySqUf436601FbHRPoExgtiLyOeUhQLiY7qZt6YOf/BsImpQwGFRD0i/UW2xmXADNggMfh6dy0m6hBBC3utYH7t0Ib/ExBGaAfPeWhOHiIeZeHyjig4LeRVzM5jj3tyAZj3M/iAhoM8ytwAtIw8f8dGI9KZkvkR+vh+aZCClrna7LfrvOaYqYxqLV51O6uLmTYpnIkRVuncPn/K9TyD+dp+duXyRz7rm0kp70A3HkcS6QMxtCnXipdoWhd5RIQTgEayoTOm2xImrljKqu4vvcU+f/amjur8b/iAd7x0xyQuAhOFM1FAb2t1252ZN7xybYlSLcectNRQQNHnVcVslKxlXuUFgBnGJYWpIoxsR6chJpYIInTCDy+z6mHXlsesSke6eFViqtc2Ht3poukvPg7kjBjEL3Mb6w2cFuyaOYwPEpqp7RvPTQbJkmwrMWa1orfWcB4Hurm6lx3c8A0WO33uPqQ4RIJqZatu2O5eSE8LMTWwfi2bl7DLct2hEaWGLuQxii9N6tX2U52IOkU3vHCbyaj4U0UU6DH8co7XiEPyOBglgX5CxegrIsqkS6WOd1hsjq1B6uMfzkksfze7zSEYZ3i2OSMQh8ByzMI0zVYdiajQNtPlwuisE5vsVH6l1pLs2j0ddJZ1887PNcsUEyCMQc6BBHTZHDudOUbqv5s3myFF9hBBCyFcp1r9oGXToUKScjc8XCUpNGXbtzWicLeXdU6+bw/sw3OgmImiyz35KMcMeQxzr/Xt47d1mC2QW6PeYz+HuulrozKGwM8hbvIaGTaNESBorkvNZAVERjSzHFi+dRaFUF200Ju4yjBALlS2CKPpOD3g1i1DSS/qz1hFnqnOov4o6UuwEwNWr+yeKZGhvJLjtKmRzk4aLcba7647HbDIpqol+69td+sRLyrUf3RI5nMjxbhojwRDCpNlA6SPJ0StzUoeJS5OI0c1P1dZlgNdhv2LsMYzbZ6itfNfqx1lXBcuweA+TT1cIRM276EVRWUe9GUDxm0prFzt6N6lqmHuidAhMAVi8eFy+cO8JX9puXvQ5ORRvtnnUlo8auJ8bGI69CjG5IrM2s5uZpQXW3NBwh5aGB7hiDYiXuzQyueNHBObn0D7u4rijtTjnnEWAdW9kTzn0JmjzKsexzRQ0o/zR97II7XbJvqrb5ehoQggh5P2v6z8S/Ud1v3o+ljGTCHN0d/Rbhwg0vW/C6v52ywLh9FGpZuHzfWZpcLT0maQLxxgUaj5bGFNYX/pNc09+RnvHrsoa5FW7Rp9S93I8l4r8NQU6qpanLBtl8us6mbUENxb1/KGXcD/EwdhFLBJhT5V01xlSs668TFyqHuHLasfvb9uGognBsVG1FqfL0Q7FkUcl3dMFPrYDRKZdSuznjJJtKmfCk76ung+DlQhV88htdKwO+x0spodH7525J+CYF3NUlPPc127p64gT2rORWSHas/cA2e0rgEPsFlsIAjQR2T6IYQiRiQEQ77lBIxDx6LmYPjCl3rznJ3W7Jjd8cnMN4X4jgJQ5YocBrtgzqDp4offuRSk0Fs2iV1sQ42lHI7dDRB0m8CUZq83o442eKg2UZ3nGxLPN5vD81HnLGK04y6nJnAUwbmocx/qmbu04te3YjR17MO7WfWwJwk2kjTu8rqG5+6Ytmp4tpgzkwxfXKJ4Fh7ik/5IKGOsTQgj5Csb6M5TSpjKlDidPmL1ACNcxhUr3KqbNDrYaiCx1xMsmSxFBN0kzEId7SwVC2W9wm2beUZ0LX5f0ESoDNWuQV83Oz7MCrnc2HvlDrSA20aUmetlKeyjxZlAoEemJqogunZ12s5QNYEwo3od9HQT0j53ywRW+nH4VgSyh0pIgZSgJ0QjWZeRa7qrNh91KNDxYd4GUn6R2xz0HN60nOA2FprH6lfvQrHCLyIPfZtkYQ/y1x7siMYJKooMko7319l6aceN8x5DmlJBJ7imIpBmUj80Ma+FVv2nL3Z4MSaXvKRaGuxTKIGGzfSADZstL8XmMacTLozH/9uysOlfmdrv13nvvr169ih0hbbIkfmPSq7uFMqxOZihq+PFXKLPbVDdV3WSrmqjY8poyIQDisgvMDHPgQPU1yvc9fhocJwTPVHNG9hmp69E3E8Vbc/10mlOckb740mb/dHYPh/Xntm0yVFWGMUFPsAEt5wNkptt7d4ebtwbVdusA6/qEEEK+orF+TPaR2I+f8coYQLWY34eeQUZnZBjTDWU1ql81jg53JSyWRQQ/NbhTRuyl+Ff1MDXerTN0zkNql8C3xmFVnlTD5ceq+1XvUeclnUvI9cXrItRZP+Pn6fg59BLxsiYydg+mDONUwsQjLp+1wH8+hjp09uA7fnQS9GxhRtWWhCJ+aOinnke06ZiB1RzpKQmDOaBWXQ6PiWWRBh3Lt8vvGGwRgC1bIvsKzB8ey9GXpfEYYVvD1mjQrV0ZOdd2eC/2IhwaCeo++WuGy4cb6XhHLdPTwtpyztnFaa7CsmLLW9zf34eApxbX980lFzPPOVXmVVyU4Tjk7Aa7uh4djS/NTLTVh0sAScm+oFsUCZZrVN+oZqS4sqxd5Go+zTFL/rM47ew3z+g1mkc+f1MbBO2GnrL78Xk1/UdjBePRmKZYmJV+aHX9J4QQQr46sX7GRQ+OzR1mt+aHMjDMm2bJruzOz6K+hm1ImpbAz9/BqynhWoSOoKeP5rqMxbqZW68h9TFVwFC8YMqUzWJOV5psjk5j6UMzoyNAbS1q6hYVyTgtL3FhlJ5HyGJmfREc3/ptWHmM+OAYq1Vlziz3LnVZbSLYfcHD+2dRV8NFDt2ZwyBIRqdsmTtbw9Cl3TOqzqmROIXCS66ymOTk+ruhRzNlTneNLKVn5yXCZV6g1d5mDwrHnNTDBFkVT399V9G0Sik55aURfhTC3Xy3fcQ+GyFmwV7GyjVItWwTl71u7UMXNLpAzbKdVGAOja5zpJNmTIGKXQyrOqijUG02pabKpt864DkZOoY0x+7JHk87BLWTBKdmlZuFlc12dyci2ntvqlGjjlWLDbdh4rRPyPLs2va5+xF5WpHGTTvRWAsdKZ2a2c3sztTD7qr3W7hF7TV/HyqccMV1gYSdlLiEOi2UMio6OiQwnp10vxmdxOugq7m2u0VmfPh49sSbQ1RV9hnJJrtBKgD3jmGFVLbU1NwVUORy+Sj2z9PpuDOY9JvEAGpCCCHkKxTra1N36dbvxCGizaMt0GtVcvShYohPIBpTqKRF0cuiU9OXMtthlM9S/47JVm7Ws7baNkeVfe8Vfdkt+Y66/9xrb/tPVOcufnz1p6VfmL0gVd0RSHi+nwjEfKr/h3Qm54wCONRcZ5E+9yEACLTpjGuXJt1ahowzrZVXlDZW8Wpbnh2uQ7M0a6PTnUYc0CYR6ox9gHXXotZQZ0jWRudi9Iku2wKRnLQYU+C7daamYbylHaZD0aYWojVV8SiWZ/YiPn0YDwKVtl8vc488KnX/Zq34EXlGwVJlGynYMjMzlaYqYmkGv6cHfiFnqilH7x2qYcySkirxpg21hGyu2uad1s0UOsQlIcESh5l7DI+deVyMfBpdAS6qI6HNZnSzTIOGwP6oB3NbRu3WzK2609zdbQBURaSJuUAwBpxFlVtzl87njS3ZVYC6EVFye2C/6hYZaaSU4gYRbS1yIJlDJCCGslegssncXsu2gdbuTLqoQsNz02NkWDz7467GEE0JxhwGP2b4yzy72PAZhk4yzk+AOQgZh92SEByGXmuOznVE974LtLXcB0EaQMWHnuhd9/vNwzBL+XVCCCHkqxTr94dbdxfZbiYCvd3eiLdprR2+4rfeAbSm0rb81u0WLjrdQnuNxXuklt8e63at82LTKv6oLVFtY7KSjErf0UjEHKLY/XuajJB3xtwzPVg0vqNG6Aq5dXM3UQlT9ehcLOfSz6NY+8Nt27Zu+whbO0plqpypNvUeHY32ynpEdEMMUyUrh7QB0JnmRFg4PFL2xayGP8VMfeQK7r3f9LRQ9QqKiNd22zyS+H3bNIN1x8128x+59SmLT8XznMS0TL0t0dt6h3jpnoxitBzFHtg7tUUVGu2mR9nVstcxtwLu7+/DyzJWSbWhDk46DIc2OESlbiiZdaQC3rA790eTQqr/5/02hkYdNl5Cq1Z1U/Mgl3/+2BxinORww3mzi4rdeoTIIayq+zZzKfQ0Ibi8XernIgGy3oHsKomkQrV5N8Po3nZk945qaxpX/EHrnmHsgt3HMffekZfjhjRCnUacBz2Plwxnzl5YJILT0QjHpvw5jtp612GKimwo8CVtUNHDR5YAhg5IXRN3GHrv290H9/awbDASQggh73WsLyKvX//3p5/9529+9Lt2s6ZRuPLZxenuTTcf3ZrDYkWOkgxbdOEoXaFPvHWt18bL7pM1zWIzHSKGDL11aYSdruqq07NmUaJXM/5DzyIgItvWhn2QqiosxeZTTzHjsxAY6DjmOnpzcTPMZGAYetZ9iRqRj6i1OvrHoc4qL2ZtsgwWmLXS5jmI1M/7J7UFduYP6QAjCMugGV+eO4zDiX9vtMjOy5wwFYGgqIa759wuiNi8DBHLbo+aRcyIbcwX86OPisNlzn4KmYeojgEICPMfsyixhsuMXeSTmnL8PrLH6OfdtrsZ6m26ja2gMF2RMs8MwxDGl1soG3mP0n8zM1m3s8qxtFErR9MGtyV1rL3IqS+ysVFWE+Zpa1/62svGhQlGDdtdRy9I3UyLSWTZJWwGbScXXRm92Nkma25mt3gIys4DoAJAVBq891u4f+b0Yuw7EghtTrduNpu4Zz4TBqkzH65jjOcTtG1bbSWv17q2glR5z77y4XslgvTH39OAuqrL+gv2Z2+kx/1u297ev22v/D8+/ffzw04IIYS8v7E+DA+3N5/85F9/+7d+p1sTNHOvdej8AvasbnkJsHFwu89GQKTDyArGMQAAChlJREFUnp/VxvOLvIa/e+Xy2H5XX3zqiW/9NsTEUefDlNnP8jaOcvn6QxTjxRG1jJONv4pWPUxF0giScDzUocypoUmp0E8Bg/SsjoeZI8LcKJQhY4CrLJshS9QydwMWSX3vfUwNajNJ2Oehjp7jxd4xw2MJ834xQ8hLZhPqchb18Eb+sNdB4Yc4XjBzkmy4lWOXdt1dyasgoekWy5fCg/V49Tb0P+eG1xA1qcOsT/XO5eSHxTweq6IM0/ilrr+4GFLSU6+4h4c9ioN7MQVyiaGrx3c3Fz34bMpVE0Ldceq9xzy0kcuFBWQ9Zqhuyw2pKX0BzATw3n3X0mTjsu0XdE7L8hyom13XHdM9c/WVmu/V6/0vxSJzTklb5nJgTH2LwcmxXRKt56pbyVtk7AuJ94foWsZRO3fZQL9kTcuIgHobqAMe47Owj5+br9L70ns7lkJut4e7D9oHr/Rnn/+EXyeEEEK+SrH+tm2325u/+pu/+Pzzz/7sT/7c/S669zJi130cbBpWjC/dqkgZTiBYirg1cLwM9eoOgMuhtzUK57M0Hr/WXWyG4ipIBbbOqAiQpuqADqv+GoVUI5os7/URuAskbPkA2G43NNIIX0b2nLOIau7p7tu2l439WIjdJeMlaqnNtSjSjvkuYychj01HIyvSBXw3D/HRKhrvNV3J45Vba3az5eczlJyX4OYWWxnVQlFUI7ZNM/geqcLQx0NiTGn6tw7HyXE1dgum+aYu5nJsLZCW/QkjsJ1Lfch2poIG5ibRU3EO/morcOxmlG0fFdHpZLq1Bvc+Uiw5SkpyBDI0djIMLtAYemXAJgo3bc3NRtA8d7dSxlNtZ8ZejceeTG0tmL5A8U9y2PBZYXVsgBERyAZg07brpmScKdInVPfHts/0AznuN94o8saQ7si4zXxREC019XgGpxHQ9GA1z7largZ3kfbmzZt/+9GPX79+/cd/9PFHH30U0/Aku2mx7EHVQv7SWlC7d5a5Wsu+Fs7OQsV5tjZFzIMfuyflIwvaVGD9O3//t9/5x28v09AIIYSQ9zrWN39Qvfv5/du//vZffu8H3/vmN7/1e7/x+6sIAY+OlxpWd+vXaj9+9QKji7NElH40dzesX5zVrHMa2lSdD4rcdj/Y8zmWWr6ZYRl0H+OFrt76aZYZT3dHs51loXwKk09/VWnj7HZL8sWn3yyVElfCocuXtSKCn4FsDaQA3EbjQbmmz99VM52IwGumQPsw3RKqjhjxdjwSqXeXu5v66d499Hmv996pC7yKNB5bZwDtqsnyPAXieHOdnFhdV6P3pofuCOzXPefmHu1Nn7hnXnJDzp/reZzF8Z9kyvX0+566O3CyAX02wL3YXRl2RPf39z/85J+///3v/9cXP/z4449nSp9pZF3/85ucfjRdwWr6cfgXen19662L41bPxQMOd9x+8KMf/sP3vvvTn/1UNxX4Cz8iCCGEkP/rWH/XgO9aiJbxpNgnn/z4s88+ffXqbvkmu/reLZvfxYVk/5qcAdz87/o74scX8fPb+G6gMRz99OCtPutwTwZJjsN4WpxioIsQannZUzIw5vamygeAQp8LpC6iifP7HsQJu0Z7nJ35qcn1uQAOvr61Y6lfXl7hlzAXyusQVuRVk/o7cnGBHMAxIm/Yr3hugOAi4nzsdhurVgq0+b/6bOhYL/TleFQ/XWGxcn+GIrwmL7vGbF8Ev7jNT0Hq8Wgvbr/Tccop1sfSMLP3WD+aP2SXc8r1yzL+YtSs4+Hh4a29/e6/fPpPP/47tyEWkuF+g9IS8JJX9nQyvV6lRz64cqIZJI249qs31zRf0N0VCsfrN68fHu61QaSrKOv6hBBC3tNYfxlVG9LYUB20JoA/3L54c/+FvCAafvYr9SW/cxBdvNOJnd7oeffrU+ArzwY056ion7cCfI1CvuwyPrGSuyDhl3E3yDtdwXfiFMVKW8LcJUSTU0Dtp2nET6/z5Sg0vOwEn94KuFoluwyX91fz6Qk531AvAtZ3vpRTtXKWrJzTqndak/pGLznUi2tUWlwyf7vvP3/zxdEK9rB1oF+man45D/uJo33sXJYZbfmk2wPEVJs00eNA7nM3MCGEEPIrjvXP81PdQy7SZ8ee4oO9oJ4V6+ciVF1jdT1FbCZ2DOkkh+lkkCHLL+BSMHB82StZwlOx4JjDiosj+ZIx+FlkIKdjw8FS82L34/wi3Zf0wDVjxzQMMcHTa3IV2qzqITF5NkN6iYv4s6GVyfprvry16EkXo+cA9Ilye7RSi5RI8RTMich5lU6XIz3v6220nOBFgmerhsrqLXjo052PxkkIdCEha8/FrLa8royNJpmPBtrxH5g/F/CLPapxry/+3MNyflpamP8omoQTq/umW/w5/ft1H2bngH6p9Gce27JxcfGL+06SnNODfYbX/rOmrUs02eczXiYcFBsxQggh5H2I9SN6vj08vH37dnQoondMaY87BPeLIuLZb/gLDY/IM79zEp9cKRnkFJ3IIz9/PCqfMaI8Vud7lxL2+QDUnxVDP3+0sirrcSp7v8vxn/RRcnEg8qWX4Nn7xJ/dMJjyovFj20UZKbfIdM6fPlc//FdOf4Zc3BKnV6hJhb/zJspUv8jl+b/Ltsrl0R4O2A/psYicctr1jS4L8OdTKYosebdHIyUzEVtrjtmGLRfosPJXSd3lI/WIeidf6moLRarG7CSZu1DywNKmYH5IHoyzWNonhBDyHsX6Ye7x6sMPv/71r3/ta1+LcUgiOr4U5ZGQ9JEQfwYW569aXUvyq8QF7y4TeapB8Lki95XAw1/UiPrk8WSU+uQbvWRhn18l8y/bFPjsUr+k4fLdWErLAMLVsS59PTgRgfflqF60budC/jnIe3ahjltAL1rns+Lo1AZ9koz9kkPDsfkmz+SWvobEl3r9x9bkpQtyeRuohrsOTjqZfRbYl8+/fynHdt73OzkTwHtXFZNwSbrB7+aJ3N/ff/jhh/yCIYQQ8itHFsc6rgghhPziiVZ1CCWEEEJ+9bE+IYQQQggh5NcJlp0IIYQQQghhrE8IIYQQQghhrE8IIYQQQghhrE8IIYQQQghhrE8IIYQQQghhrE8IIYQQQghjfUIIIYQQQghjfUIIIYQQQghjfUIIIYQQQghjfUIIIYQQQghjfUIIIYQQQghjfUIIIYQQQhjrE0IIIYQQQhjrE0IIIYQQQhjrE0IIIYQQQhjrE0IIIYQQQhjrE0IIIYQQQhjrE0IIIYQQwlifEEIIIYQQwlifEEIIIYQQwlifEEIIIYQQwlifEEIIIYQQwlifEEIIIYQQwlifEEIIIYQQxvqEEEIIIYQQxvqEEEIIIYQQxvqEEEIIIYQQxvqEEEIIIYQQxvqEEEIIIYQQxvqEEEIIIYQw1ieEEEIIIYQw1ieEEEIIIYQw1ieEEEIIIYT8b7NxCQgh5P853/iDP+QiEELIryX/A7htws2OGJVFAAAAAElFTkSuQmCC"/>
          <p:cNvSpPr>
            <a:spLocks noChangeAspect="1" noChangeArrowheads="1"/>
          </p:cNvSpPr>
          <p:nvPr/>
        </p:nvSpPr>
        <p:spPr bwMode="auto">
          <a:xfrm>
            <a:off x="279360" y="7201"/>
            <a:ext cx="276480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cs-CZ" altLang="cs-CZ"/>
          </a:p>
        </p:txBody>
      </p:sp>
      <p:sp>
        <p:nvSpPr>
          <p:cNvPr id="29700" name="AutoShape 8" descr="data:image/png;base64,iVBORw0KGgoAAAANSUhEUgAAA/kAAAVDCAIAAAAapn1yAAAACXBIWXMAABYlAAAWJQFJUiTwAAAgAElEQVR42uzdd3xUVf7/8dsmPdSQUENvUpWOhKYUEQsrqIiCNEFBXV3RB+66sPzctfJV18KuBewd7PQm0jEgK8XQEaSXEEMymbnl98dnc/Y64C5iDMnk9fyDRzKZTDL33iHvc+ZzPkf3PE8rqTzP03VdPnZd1zAMDQBKPNd1dV1X/30BAHCh6CU560vcd13XNE1N08LhcCAQOPMOkU/pp39fz+UJ/s8/ycX2ICX6WinNB/bMB7lQp4Pf5AJekMVzlDzPk4kJmaFwHEf+BwMAgKz/E/KXUn7D999//1//+peu/+QX9k/8A0AJYRiG67pxcXF9+vRp164d/00BAC4Uq+T/vdR1/fTp0xMnTszOzq5UqZLjOBL3I3I/AJQEuq6HQqG4uLh9+/YdP368Xbt2HBMAAFn/LGReX+K+53n333//kCFDXNd1XVcrfG+duF8WktN/vwPXAEoUz/NiYmIcx+nfv7/8ZwUAAFn/LKSAR0W9tLS0WrVqqWzH2+IASmbWlw9M0yTrAwDI+uf6t1P91STlAyix1H9QapEuAAAXCn+HAAAAALI+AAAAALI+AAAAALI+AAAAALI+AAAAgKjJ+nTdAQAAAKIz6wMAAAAg6wMAAAAg6wMAAABkfQAAAABkfQAAAABRl/U9nzM/1TTNdV35V91BfWzb9lkfkyY8iDLyipArXz6QGx3HUS8QjhIAAChxWV+iuaR213V1Xfc8T4V1z/MMw3AcxzAMFWgMw5C4Y1mWGhIAUUzXdXlRyL/yctA0zTRNecmoWwAAAH4lq6geSML95s2bN2/enJSU1L179/j4eF3XVejXNG358uW7d+/u1KlTvXr1JOVv27Ztw4YNaWlp7dq1S0hI4HygLJAxsLw0ZIKffA8AAH4LRZYwDMP4+uuvO3Xq9Nlnnz3xxBP33ntvOBxW85ee57366qvjxo3LysoaMGDAoUOHNE1bs2ZNhw4d5s+fP2LEiF69ep08eZLzgagnEV9eMq7rGoZhmqa8uyW38wYXAAAoWVlf0snMmTN///vfT58+/fnnn3/jjTe2bdumFVbpHDp0aMKECX/84x8ffvjhHj16vPPOO57nrVmzZtCgQdOmTXv77bf37dv33XffcT4Q/S85wzh16lR+fn4wGAwGgzk5OXl5eeFwWL6qKnwAAABKStaXmftvvvlm3LhxpmledNFFV111VWZmpowBdF1PSkp66623+vXrFw6HExMTpWIhJiamQoUKJ0+eDAQC5cuXl9lN/7pe/0BCY50uosLSpUvbtGnTuHHjhg0bNmnSpEWLFvXr1//iiy9kVByxut0/nP65+f4z73/We/pvVMt/z/pCAwAAUaNo6vVV/XFycrJEli5duhQUFOi6Hg6HA4FAuXLl+vTp8+2339599925ubmrV6/WdX3QoEEdO3acMWPGsWPH/vCHP7Rt21aW9uq6bpqm//Hj4+NlXS8nDKVdOBw+ePBgQUGB/8aCgoKIhezqUzVglowury/1Jf/7AGoNwFlHxepG/4NE3MjZAQCArK+dNUaoACFpw7bt2NhYz/Msy5Ivua5brVq1hx56aPny5b/73e9effXVadOm9e7de8iQIT/88MMjjzwyb968K664wjRNx3Hmzp07ffp0x3HkHQPXdQ8dOkQWQZS86iwrGAzKG1maptm2LZe6eqX4e1ipl4BhGGqZ+5kjAfkueY34hw1nDsvV60jle7n/f/kuAABQprO+pmmGYYTDYdu2JT1s2LCha9euKpocOHBg7969bdq06dGjR3p6+mOPPbZ48eItW7Y8+eST1apV8zxv165dq1at6tu3r67rlmXt2bPn+++/tyzLtm3TNG3bJoggOvjDuiqbsSwrFAq99957qampgUDAsqz09PQqVarExcVJL07/5L3208l++VhG2hFj77MOy9WPVj1weWUBAEDW/28kWDRq1Ohf//pXRkbG6dOnFy5ceOONN6rAsX79+ptvvnnlypVNmzbNzs5OSEho2rRpKBTav39/jRo1PM/bsWNHnTp1JK84jjN27NghQ4aoMJSdnZ2RkUEiQRTwp23/KygmJqZly5a7du368ccfbdtevHixpPDU1NSqVatWrVrVMIyqVavWqlXLPw2vxsC2batNKtQEv192dvbq1aulOk6CfkFBQaNGjRo0aCAlQ7xvBgAAWf9n44vrujfeeOOECRPatGmTnZ195ZVXZmRk5OXl3Xrrrffff3/v3r0feOCBBx54oFOnTmvXrv3nP//ZpEmTESNGPPjgg61atTpy5MjRo0fvv/9+SSpS25CUlKRyjGma1OsjOhiGIe9T+feKlrTdsmXLFi1aSIIPBoO2bbuum5eXd+DAAdu28/Pzt2zZkpmZadu2PEJycrJlWQkJCYZhxMXFyWCgSpUq0scz4udu2rRp4MCB8kPlBatp2gMPPDB58mS1LJjhNAAAZP2fTTDdunWbM2fO1q1bk5OTW7RoIWlm6tSpKSkpMTExEydO3LNnz86dO0eNGpWamqpp2pVXXtm1a9dvvvkmLS2tQYMG/mlFf6Wy2m+IIILSyF8Wr2la5cqVP/roI61wJl7X9VAo1KZNG3W1C7W1XIUKFapXr37mw0oRv6Zp+/fv37t3b15e3rFjxzIzM48fPx4Ohy3LSk1NlW+sVatW8+bNPc8rKCiQoh2pjnNdN2KxLwAAIOv/LM/zKlSo0LlzZ7VC17KsWrVqSYjxPK927dq1a9f2twhMSkrq0qWLP9ZzShBNpDZG7ZP15Zdf7t+/f/DgwVJmo9rmROyldS4vBHkEXdflZSXf6DiOhPjc3Nzs7GzphZWTk7N7925/lx7pdhXR24eTBQAAWf9nY4c/tfiXEqoCYv9qQv/diPiIYrquO44jZWlHjx7dtm3b6NGj1bpYf6XN/2yh81+otw4sy5I5+9TUVHn3TP2U/fv3qwGGGmbIYnq5jxpsAACAqFFkq/FUBY6/LaDcHpHsVehXRcPnHXGAEs7zPInaoVDopZde6t69uwrcqudmxKj4l6Z8taxWxhXS6FbdQf0UyfT+16b6HeQ35AUIAED0KbK9tCIiuwoTah5R+2kv8DOrhIn7iD6Svw3DmDlz5pVXXtmwYUPtp2UzMtz1V++cywvBP2D2732rXmhnbpUVFxd38cUXyy+jBglVq1bdvXt37dq1z1zLCwAAyPqRsUaVAfg3ADqzy4d6E8C/YRAnA9FHZs1fe+211NTU1q1bn9kLP2If3F/0yBEDg4hBQsTHl1xyyfLly1VfTrkxEAi8//77S5YsGTZsmP/dAAAAEB2KpoZHzSCqWgL5V6UHtY4wYleg/7mPD2MAlLpwrxXOrMsH8+bN27Zt2+WXX+5P8/7XQsQ+Wee+MPfMQP9zH6vePjExMbGFYmJiXNe9+uqrDx48+Mwzz5w+fVrt4+t/CgAAoKxnfQBnTfwrVqw4ceLExIkT/cVsJYQsyY2NjZ04cWLfvn3ffvvtvXv3uq5rWZZU9jPSBgCArA/gP1RzG8/z9u3bl5mZOXjw4KSkJO2npTslgWma4XBYfqtmzZpde+21L7/88jfffKMV7l7H2QQAgKwP4D+kK47neYsWLXr//fdvvvlm/40l6ld1XTcQCMhEvuu6KSkpDz300Pbt22fPnn3s2DEKeAAAIOsDOEvWX7Vq1Y4dO+69996UlBS5vQSuQY/oi6VpWkxMzA033JCUlPTggw/u2LGDswkAAFkfgO8VZRiO4yxbtuzWW29VG9OqhjklrYYnIvTLb9i1a9exY8d+9tlnjuNwQgEAKNXosgecP//WVJLsf/zxx1deeaVXr17x8fHSOz+iOVVJewq6rkeEftd1L7744goVKvz973/v0aNHy5YtI/bBUH1CS9pqYwAAEIG/00ARxGWtsL397Nmze/fufckll5TGHKz71K1b984771y7du3ChQv9YxU1dFH79QIAALI+EM1ZX9f1goKCt99+u0KFCk2aNNFK59YQsv+dVrirrmVZN910U25u7iuvvLJr1y6tsOm+67qqMIklvAAAkPWBaE75tm17njd16tS8vLy+fftKSYx/G+lS9HS0wiodwzBCoVBSUtI111wzYsSId955Z+fOnZ7n2bYt4wF5H4Me/AAAkPWB6CST3JZlrV+/PiUlZfjw4SoEl7qgr2ma4ziqSsdxnJiYGHkuhmEMHDjw2Wef3bt3byAQ8Kd8yf0AAICsD0RDuI/4wDCMrKysrKysUaNGqRn9Ujrn7V+kq56L7PjbuHHjhx56aNmyZStXrpT+PFLAw7w+AABkfSDa4r7KuHv37n3qqaf69etnWf/palV6i1si+gXJk5XGOykpKUOGDNm1a9ekSZOOHz/ur9RXVT2U7wMAUKLQcxP4ZSnf/0FeXt5XX301ZcqUChUqRIwBokNEt03LsiTuz549u3Xr1i1atNA0zXEcfxdOZvpLowZ16nIQAICsD5Rp/o7ynuedOHHiiSeeGDFiRJUqVfzbZkXl8EYt2/U8r169etWrV3/00Uc/+eSTCRMmxMXFqXoegn4ptWPPbg4CAEQlaniAcyUT2LZtS6yfOnVqvXr1GjZs6DiOf9us6BvhRHyq63psbOyf//znSpUqff7552pFLzU8AACQ9YHSyjRNmdf3PG/WrFn9+vUbOXKkpmmWZcl6XFm0GmVB31+5JEFfvX1xxx13VKpU6aWXXjpy5IjcyLw+AABkfaA08S88lcbzc+bMqVSpUpcuXUzTVItZdV1XfWyiLO5HLNg1DEOerK7rPXv2/N3vfvfGG2/k5eWptjxqgv+CT/OfucTC/4vRMBQAQNYHyi5pn6+qU2RK+8svv5wzZ07btm2pV5G4nJqa2qVLlylTphw8eFC9uSE778oRu1D5XvjfbJE3H+RXsm07KmuuAADwY20u8N/41+O6rrt+/fpvvvlm4sSJ5cuXJ+trmibd99u3b1+pUqWlS5cmJSVdffXVqsjnAi5Wdl03JycnFAqptdTyQYUKFeQD0zTZHwAAQNYHyig1LS1xVtf106dPb9y48e6771Z1ICRFydDSnKdhw4YLFiz4+9//Pnr06Pj4+AvSmUedFNu2Bw0atH37dpnF13XdcZzk5OT58+fXqlVL3rGJyporAADI+sD/puu6bdtq+9i9e/e+/fbbw4cP1zRNBgAEfRWvZZ/dcDjcs2fPlJSUN998s0+fPjVr1lRbCBfnL6OS/ZEjR/bu3SsrqmXYFh8f77qufMq8PgCArA+U6QhrWZYq2Z81a9bdd98dHx8fDocDgYAq7GFEJCMiifuGYVx88cU1a9Z87rnnmjZtesMNNxRbmJbgLm8yaD9dUiwDNvUbqm5CnEEAQNTjTx3wn7Co+XrI+NtNzp07t1mzZomJiYZhBAIBLUpb6Z/nhIFlSXpWxyQlJWX8+PFbt25dsWKF9tPWN2ce8DOPvPC3PzrrAt8zvysYDJ44ceLYsWPff/+9qiCK6Bmq5vKZ0QcAlIk/0xwCICJ6SiKUSvScnJx33323fPny1157LYfoXEiFTEpKyp///OfZs2cvWbLEdd2DBw/6k3fNmjW7du2q+UpuVL8j9YHK5WpJQE5OTm5urud5p0+fzs7Ozs/PD4fD+fn5oVBItjkzDEPWTFevXr1KlSoRJ1f9Av6xHIkfAEDWB8pQ3FcRUFLg7NmzmzRp0qVLFybyz5E6UIZh9O/fPxgMXnbZZatWrfJPsV977bXdunVTR9vf2FS+XaJ8bm7uvn37Dh06dODAgaSkpBMnTiQlJcXGxqamplavXr1q1aoxMTFpaWmJiYn+75WHzcvLC4VCmqbJtr5ye15enla43II2SgAAsj5QhvjLuKUp+4IFC8qVK9elSxfmgH8RFaalhVFcXJyu67L4QVbNypHcv3//wYMHHcfJzc3VNC0nJ0fyt2maCQkJpmkGAoGkpKTOnTsnJiZqmpaUlBQfH6/5yqvUUEHN2atzFBMTM2XKlBMnTsjvIP9allWpUiWGbQAAsj5QpqOqaZpr1qw5ePDgrbfeesFbxZc6/nitnbE9rayR1TRt7969P/zwQ7NmzVq2bGmapmVZMh6Q+G5Zlrp/xClQbwioH6cVbnwmQwX59uuuu+7MEZo8SMQjAABA1gfKBDVDvGzZsvHjx6tm7Sp64n9S5TSSvCO67MvUvud5l156qT/E+5fMWpalblTf6y/ROXOJrRpCyD39Bfr++6tfjD48AACyfokIDZwk/EaXllTs+KOhTCrv3bv3448/7tOnT2xsrFyBqv6E4/ZLB05qHl3ztdbRfHU4/oGB+i7t5zsd/VwXnbM+yM/dv/g3+QIA4IJgWgtlN4ZK1lRBX5LoiRMnpk2bduWVV7Zs2VLiIy0af81A3bIsx3FMH2mYowpyztpPEwAAFAnKElB2k6jU5aspZ13Xc3NzZ86ceeedd9asWTPiPSXm9X/ROEp9YFnW9OnTc3Jy1MDJdd3y5cursRb71wIAQNYHij6PmqYpe75KRUc4HH744YcHDx5crVo1jYn8Ikr8hmHUr19f8xVNqbJ7jfdMAAAg6wO/hcOHD584cUL2YAqFQoFAoKCgoG/fvi1atDBNMxQKxcTE+OebyaO/xplLY8/c0ZajBABAmcv6hAD8Rt5+++1JkyapNvCapsXHx8+bN096uQQCAf9FSNz/la9f/6Hzd93hwAIAUKazvkQxy7JkPR8nDEXFtu3c3FxpsKNpmuM4juMUFBScWVtCEj1vZz10/ql9DhEAAGU66+/atWv69OnBYPDEiRO2bXPCUFRc11VbrvrTJwEUAACQ9YuD53mffPLJwoULbdsuKCgghKEIqfJxlfjVVRdxHwAAgFKqpFfF/P73v1+1atXKlSurV69ODQ+K8tI3DK2wdlxt6qQxtQ8AAKJIiZ7XV9sbhUIhqbjghKEIs35ycrJ/ABkfH6/21SLuAwAAsn5xBDL5gKCPX0k6u6uJ/DFjxtxyyy22bUuj/XA4bFlWuXLlOFAAAICsD5Qy/gJ9wzASEhL279/fuHFj/wa6ch+abAIAgOhABTzKBH9Fvnywe/fu+fPnB4NBzbevk79kn6APAADI+kAp4N+lVTL95s2br7vuuri4OE3TDMMg3wMAALI+UCpJfY4s9dY0LRgM5ufnV69e3XEcz/Mcx9F8c/8sDgEAAGR9oNSQCXvTNCXNL168uF69euoWf7G+Rpk+AAAg6wOlLu6r+fvMzMy6detqhf31/fmeoA8AAMj6QGki+zNIE54NGza0atWqYsWK0oVT7kDdDgAAIOsDpfNCNwytcHe2bdu29e/fX9d1uZGUDwAAohX99VEmSKB3XffEiRMJCQmqcF8r7LjPIQIAANGHeX2UCWojrTfeeKN169aqRl96caqqfQAAALI+UCpt3749Ly+vatWqKv1LF07TNFU7TgAAALI+UHKdWZPjum44HP7000/79u0bGxurkr3soqUVFvQDAABEE+r1EYVUQY6/a/7WrVtTUlLatm2r0VgTAACUDcxlokyEfsMw9u7de/nll2uF/Tc5OAAAgKwPlFb+QB8KhXJzc2vUqMEyXAAAUHZQw4Oo5a/k+eqrr+rVqyebZzGpD0RoUKcuBwEAyPpAqSGBXvbKPXXq1Nq1a++66y5m9IGz2rFnNwcBAMj6QKmhOuhrmvbtt9927949MTEx4qsAAADRjXp9RCfZIUvTNMdxDh8+3KpVK8/z1GQ/xwcAAJD1gdJK9sR1HCcnJ8c0zYSEBEn50oWTuA8AAMj6QCnmuq5pmm+88UbTpk0l/auds6jhAQAAZH2gVJJpe8MwVqxYoWla/fr1VUkPM/oAAICsD5R6p0+fnj9//g033GCapkzqa4W1PRwcAABA1gdKJUnz+/btS09PT0tLI9wDAICyiZ6biEKyBve777679tprKdoBAABlFvP6iM6s7zhOfn5+xYoVmdQHAABkfSB66Lr+3nvvtWzZUmMxLgAAIOsD0eTo0aPfffdd48aNDcOQ9jsAAABkfaC0Upnedd1t27Zdc801hmHYtm2aJgcHAACQ9YFSSe2Gqzro79+/v3nz5rquW5alsXMWAAAoq+jDg2jgT/MHDhwoV65cbGysulFGAhwlAABQ1jCvj6gK+q7rLl26tFatWrJzlsr6HCUAAEDWB0ofz/Nc15VKnszMzIMHDzZq1EjyvXyJSX0AAEDWB0rtdWwY0lP/008/vemmm2JiYiTf67ouX+IQAQCAMqjI6vUdx5GqCV3X1VpJ9VX5WEUuuY//SzL56v8WaqzxS33zzTcdOnSoUaOG/9KSkQAHBwAAlEFFk4Fc15XOhirES3B3HCci1sswQN1BfVXSmH/+laCPc6Sm8Hfu3NmvXz8uHgAAgKLM+pLUHcfJzs7+6quvNm7cKAMAy7Jc1zUMw3EcTdO2b9++bNmyY8eOyafSIXH16tWrV68Oh8Mq+lNxgV9KrhnTNJnCBwAAUIqmhkdKpVetWnX//fd37Njx1KlT4XD4hRdeSEpKkvjuOM5jjz22du3adu3aPfnkk//3f//XoEGDnTt33n777S1btjxy5MjOnTtfeumlZs2aqZl+anjwi8ycObNhw4Zy2XDxAAAAFFnWl02LXnvttccffzwjIyM/P79BgwbLly+/4oorZF7/wIEDCxYseP7555s2bfr888//85//fPLJJ2fMmHH11VePHz/eMIw///nPu3btuuiii1TVPlkN527z5s0bN268+uqrpXKMvXIBAAC0Ilyb63nezp07W7Zs6XleXFzcTTfddODAAa2wRr9WrVqfffaZ67orV65cs2bNjTfeKNXVnTt3/stf/uJ53mWXXXbppZf6i/s134peaaVC+of/elPXQ0FBwaeffjpo0CDZJZcyHgAAAFFkqch13YSEhLi4OMnrdevWDYVC6qumaSYkJKxfv3748OEbN25s0KCBpmnZ2dkPPvhgenp6OBzu06fPl19+qeu6NORxXff06dM//vij/Hvy5Ek6JyIi6Mt6D03Tvv3228aNGzdr1swwDLrpAwAAKEU2r2+aZjgcltJ8Xddt205ISLBt27IsWW5rGEb79u0XLVr0wQcfjB49es6cOY7j3Hfffbfccouu699///2KFSsuu+wyiWuzZs2aOnWq4ziyutdxnEOHDpHh8JNxauHw78CBAxkZGaZpyo5aHBkAAIB/56UieRQJWLGxsSdOnJAKiuXLl8fExEjZtOd5e/funTlzpuM4NWvW7Nev38aNG1etWpWcnFyrVi1N0xzH6du3r23b8ji2bQeDwRo1atSpU6datWrp6enp6en+eVxALeB2HKegoCA1NVUm+03TpJUTAABAUWZ9mXFv3rz5M8884zhOVlbW7NmzW7du7Xne2rVrc3JycnJybrrppoULF+q6vnLlyiZNmnTs2LF79+7PPfdcMBjcv3//1KlT69evL+ktJiZm8ODBM2fO/OCDD2bNmvXBBx/MnDkzLS2NBZdQ15u8d6Tr+hdffJGenq4VrgyRG3kLCAAAQCvCnpu6rg8YMKBv375bt249fPjwiBEjmjRpkp2dPWzYsL///e+9evV67rnnJk6cuHjx4oULF0o7ziuvvPLxxx+/8cYbs7KyNE3r1auXWnAplT9qS93Tp08bhmHbNicM6pKzLCsYDG7evLlr167yno9hGCzMBQAAKOKsLwU27du3X7169datW5OSkrp06RIIBMqXL//uu+/WqVPHdd3Ro0dfcskl27dvHzt2bLNmzTzPq1+/fmZm5tq1a8uXL9+sWbPKlSurvbT8U7OGYUgjRWIc/GNLTdO2bNnSuHHjihUr+m+XNq8cJQAAgCJbmyvpqlGjRo0aNVI3mqbZqlUr9WmbNm3atGmjhgeaplWtWvXqq6+OGDZwVvA/x5aapjmOs3379gEDBkTcTtAHAAD4d0TnEKDU8TzPdd1jx44lJCTExMSwEhcAAICsjyih67phGO+9995FF13EJmsAAAA/x+IQoNRxXfeHH344cuRIjRo1ZFKfuA8AAEDWRzSwbfudd94ZMGBAbGwsQR8AAODnUMODUkBaasq/nudt2bKlWrVqss6boA8AAEDWRykmzVgNw5Dq/J07d1599dVqSS5rcwEAAMj6KN1xXzZTy83NNQyjXLlyakafqX0AAACyPko32U05MzOzWrVqMtMvKZ95fQAAALI+SiWJ8rKhcm5u7rJly5o1a6YVFva4rsu8PgAAAFkfpZJEeUn2GzZs6Nu3b1JSkvoSu+QCAAD8sqzvX/VIgQQuLKnVkbW5+/fvb926NRP5AAAA5+Ls/fVZ9YiSQ12E+/btS0lJCQQCHBMAAIBz8bPz+o7jOI7DpD4uONd15f2luXPnpqenc0AAAADOP+tLvjdN0zRNjSYnuODXqGF4nrdq1aqCgoIGDRrIjloAAAA4n6wvtdH+TzlMuLAKCgoWLFgwYMAA0zRZjAsAAHCOzlKvv3PnznXr1p04cULX9cqVK3fo0KF27docKVxAu3fvrlSpUvXq1Rl5AgAA/LKsL8XQu3btWrhw4cyZM3NycqpUqWKaplTtP/roo1WqVBk4cGD37t0bNGigZv3VTkYac/8oOqrrjv+WrKysoUOH+vfPAgAAwDllfU3TPvvss1tvvbVLly6TJ09u27ZtTEyM2pE0GAyuWrXqr3/964MPPjh9+vSrrrpK13XHcajmx2+X9eUak3Idx3EKCgoqVKjAwQEAADifrB8XF/fll182bdrUsiKremJjY3v06NGlS5esrKwDBw7INqUSwuRjZltRhNSlZZqmXGAffvhhq1at/Hs+cLEBAACcU7KSXNWrV6+WLVtalqWClBT2qFh/6NCh2NjYevXq7d+/37ZtCV5q/pXshSIk22bJvP6RI0d27NjRuHFjudg0CsYAAADOmeV5nqrGcV3XMAw1W68S//z58ydPnnzq1KnY2Fjbtjt16vToo49WrFhRhgFkLxQtqRCTqf3t27d36dLFNItBHpQAACAASURBVM1wOBwIBJjUBwAA+AVZXxVG67ou63EjspTneV9++eUHH3wQHx+vaZpt2ytWrFi4cOHAgQNldl/an/9GCYxsV9bIpL6maYFAwHXdAwcOXHvttZ7nyXa5XAwAAADnzlBzqI7jyE1qUl9Fq/z8fNu2k5OTy5UrZxjGgQMH5N0AanhQ5FTZmOd5P/zwQ3x8vFopTtYHAAD4RSy1AjKimaaaUDcM45Zbbnn11Vc9z4uJiQmHw6mpqX379lUl+7/pvD7KGikkkxHm+++/P3DgQI4JAADAeWZ9rXCu1N/lUKgEf/HFF7du3VoqfLTCjXXV2ICUjyKkVuXOnj27cuXKtWrV4pgAAACcZ9a3bduyrO3bt+/du1dillqVq2J9rVq1mjRp4rquRDE18yoiPgV+JdM08/PzN2zYMHbsWI4GAADA+Wd96bM5b9686dOn+6tx1Aeu6w4YMOBPf/qT+lTivlbYCp15fRQhGWRu2bKlS5cuNWvW5IAAAACcf9aXTD9u3Ljx48drPy3Wt21bFuD65/gl3/sn8sn6KJJ8r2rJPM/bsWPHoEGDVIcoDhEAAMD5ZH1d113XfeaZZ3bt2lW1atX27du3atWqYsWKpmlaluW6rr+xpubbK5djh6JN+Vrhfg4HDx5MSEjQNE2uQI4SAADA+fl3c8PRo0dfddVVx48fv+uuu1q2bDlq1KhZs2adOnXKKKQV9uIk6KMIRVxO0tbprbfeatmypdrWjaMEAABw/lnfMIzExMTevXs/+uijCxcufOyxxw4ePDh69OgOHTrcc889q1atsm3btm3HcWRvXY4afjtbt27Ny8tLS0uTK5OsDwAAcP5ZXxXoy9ak1atXHzZs2Oeff7569eoXX3yxWrVqTz755LRp00zTlDIe6cfPgUMRkstP0zTXdTdt2nT99dfHxsZqmibDS44PAADA+bH+HfkL19pK6oqJiWncuHHjxo0zMjL8a3PV7locOBRVyldvGclg8rrrrguFQjIEVRu9caAAAADOP+v/61//+u677yzLks4nEZOp9erVu+SSS7QL1Eqfmd3ozvrDhw/ftGmT2rk5EAh4nvfpp59WrVpVyvc5SgAAAOeZ9SVgrV69+r333vPX5/h31OrTp0/r1q1VGtPos4ki4rru7t27N27cqDK967rJycn5+flcbAAAAL8260uWGj169G233ab5ttA6K8dxKKtAEZJCHVmDqy4q0zQ13s8BAAD41Qwp0F+5cuX+/fsdx1FfUMslVe+d/fv3L1++XGOeFUVNbdqgLjYV/bnYAAAAflXW13V9+/btbdq0uf322/fs2aOdsY/ppk2bbr755g4dOuzatYtDhiKkCnVkka6q5PHvrsVRAgAAOD+WpKshQ4YcOXLkxRdfXLRo0a233lq7du26devqur5nz56dO3e+8sorlmX95S9/ufnmmzWmWlGkZCJfln3bti1Xl5rd5/gAAACcf9aXeVPLsiZMmDBmzJj58+d/8sknq1at2rdvn67rNWrUSE1NffbZZ3v06JGYmKha9BRPCPM8LxwOHz16NBgMuq7LFG8U8J9EXde/++67fv361atXT9rvyB3i4uKSk5Oliox9mgEAAM4/6/uDVLly5QYOHDho0CCJWY7jBAIBrbBkX1blqhuLgeM4kydPnjp1qmVZwWCQsxUdWd8wDCnQnzlzpq7rf/zjH+Vca76Nckn5AAAARZD11WSqFPMsXbp08+bNjuOomCWVFTVq1Gjfvn16erplWf+9V08RMk2zb9++gUAgGAy+9NJLJL8ooDZpfvfddytUqHDZZZfJ5eTvo682eZA7c94BAADOP+tLzJK9SzMzMydMmFCjRo0mTZqEQqGsrKwjR460a9du/fr1KSkpK1asqFu3brFtb+S6bteuXbt27RoKhT744APOVnQIh8PPPffcRRdd1Lt3b8n0tm1blqX53kGiXgsAAODXM/ydTyzLqlSpUqtWrebPn//pp58uWrTo/fffT0tLe+yxx2bPnl2+fPk5c+YU5ySrVA3Zti3F+myhGgXy8/OfeuopXdcvv/xyXdelmMeyLFmMqyK+FPCwkwMAAMCvYamAJbU6X3zxxXPPPdekSRPDMBzH6dat2y233DJnzpzHHntsxIgRGzZskARWbLFbgqAU6/vb/6O0UEU4nuedOHFi3rx5ffr0adWqVURFvlxR/ogvhT3U8AAAAJy3n2Qp0zRt2z527Jj61HGcUCgk5ftq8vVCZS8yX6kjV468LXP8+PE//elPHTt2bN26tbr9rKdYrdDlpAMAAPwalvpIJlNvvPHG22+/fe3atVIlP3v27E8//fS9994bN27crFmznnzySQqpce6k8l7X9f3793/00UcPPvhgjRo1PM8zTVMyPdP2AAAAxZH1pWjnxhtvrFat2pQpU6ZOnWrb9oABA7766qukpKTs7OxJkybdcMMNGlOt+IUWLFgwf/78Bx54oHLlyur6YdAIAADwm2d91dYwHA4HAgHXdbt16/bJJ59s3rzZsqymTZsmJiZ6nvfWW29phbXXzMXi3GVlZS1atOj2229PSUmRi4egDwAAUExZX8V32bjUtu2FCxfOmDFj165dmqY1adLkpptu6t27t7RElJRG1sc5WrFixZ49eyZPnhwfH6/yvfpA+uhzlAAAAH4jhr+gwrbtuXPnXnnllampqdOnT3/55ZcTExP79+//1VdfqZYpEdseFQPmgEuyMxO8jAZDodCf/vSn1atXX3/99Wr3Za2w044wTZNBIwAAwG/HUq0PXdcNBALz588fNGjQ1KlT4+LiNE175plnDh06tHDhwp49e2pU6uMM/kvC8zzpi2pZ1rx581JSUu644w7L+nedGFP4AAAAxcyIKKHevn375MmT4+LipE9iXFzc/ffff/z4cbXVkeDAQV02/g2wLMsKhUJffPGFruvjx4+XwjAuGwAAgAuT9VXxvbRBrFKlyldffSWzsDLZv2bNGjUpq+u6dEbnwEHVdKnhovjoo48qVqzYr18/mdHXCuu+5OLhuAEAABQbyz+v77ruDTfcMGrUqKysrM6dO+u6vmLFivfee2/69Ola4Tyu7KhFPQZU/b0K+jt37pwzZ06LFi06duyotsryX2AyngQAAEAxZX2Z15f4bppmr169fve7302bNu2pp54yDCM2Nva2226TYn2Z3SfoQ/jf3tF1PS8v78UXX6xZs2ZGRob/OlFBn52zAAAAijvrR+S2mJiYF154ISMjY+3atZqmZWRkXHfddereMlN7oQIlSgIJ8bZtW5blOI700vE8b8GCBfXr1x81alTEKVNlPJxNAACAC5D1Pc/bs2fP/v37Ve11nTp16tSpIzOyK1euTEtLq1u3rubb8ZTQVgbJ9SDT85Zlqan6vLy8uXPnJicnjx49Wq3BZc81AACAC5/1pYDnxRdffOKJJ2T1pGEYagGufHXUqFEvvfQSB6uMk0vCdV3XddV0vq7rb7/9docOHVq0aKGqvPz3BwAAwAXL+lKSceeddw4cOFA125GGm6ZpSm6rUqVKRMNEYlwZ5G/ZJPP3W7ZsmTdv3qWXXtq8eXOtcMpfvTvE0g4AAIALnPUljVWtWrV69eoqz2VnZw8aNKhNmzaPPPKI4ziWZam0J3O6HLiynPVl/v7bb7994YUXJk+eXKVKFUn5UsTvX4zLQQMAALiQWV9NxKqbXNe1bXv58uVJSUmapqn0Jvehm0qZJdldxfqFCxc+8sgj5cqVU1135FLRdV1CP0cMAADgAmf9iAYp6tP4+HiZv/cneyJ+2eG6rqrGUdeA1Hdt27Zt5cqVAwYMkKAvX/UPGgn6AAAAJSLrn3mT5DbDMILBIPm+zFIVOKrfjqZptm0fO3Zs9uzZ99xzj/bTTpoRKzoAAABQErO+53kVKlRYtGhRYmKiVthPnSNV1sg8vXTQl5qc/Pz8jz/+eM+ePSNHjvTfRw0ROWgAAAAlPevrum6aZosWLeRTgn6ZzfpaYcsdy7LC4fA777xTt27dwYMHyx38g0D/ig4AAACUEGfJ8Y7jSG4zDEPqszlMZfHKKKzbkbW269evDwQC3bt3lyvEtm0GgQAAACXcWeb1ZSrX313xAv5+VIEX86GO2O/WcZxjx459+OGH1atXv+6669QwQO4mn0b0cQIAAEDJzfraGW15EPV+blWGrusvv/zymDFjKleufGazJo4bAABASUYZBjStcFWGaq8peywYhvH888+3aNHCH/QBAABQWtAHHZqk/D/+8Y+LFy9Wmd4wjFatWt15550NGzaMKOwBAAAAWR+lKevv27dv7dq1siZbJvWTk5ObNm3KkgkAAACyPkoxwzCk/5Jpmq7rBgIBNQbg4AAAAJTWjFfCfz96vPymJMr7A70ccFW4zyptAAAAsj5KGdu2/SX4tm0HAgE1u69pmuu6/i6cHDEAAIBShxqeMso0TQn0Evcty8rLy/NP80vEV3dgbS4AAABZH6WAaqypWm26rjt8+PC2bdtaluW6rvxbq1YtwzB+rvU+AAAAyPoouXFfK5zaz8rKOnbs2H333afSv3zVcRzZR1mjZB8AAKC0Yb62LFKp3fM8wzBOnDjx8ssvZ2RkGIYhpTvqAwn6FPAAAACU9awvs79qTedZF3T6b2TF5wWP+/LvmjVrrrjiivT0dPUlOTUyxy8d9zliAAAAZTfrSzp0HEcVgajbhebr8Oi6rv8b1R1QPNQBd113586dJ0+e7Nmzp38NLrP4AAAAZP1/U91atm7d+sEHH3z++edn5nvP85YvX/7666/v2bMnYjywbNmyzZs3E/eLOe7run7kyJFp06Zdfvnl/sl713VV500AAACU9awv3Vo+/fTT22+/PSsra8GCBdddd112draa5g8Gg3ffffdzzz13/Pjxe++99+uvv1bJfu7cuddcc83rr7/OXHKxkWR/6NChGTNmjBo1KjU11f8linYAAACiQ9H04ZHVnB9++OG0adOaN28eDocbNmz41VdfXXPNNTJ/vHfv3mPHjj3++OO1a9dOTEycMWNG27ZtNU0rKCh49tlnk5OTCZfFb86cOSNHjkxNTVVLb1UBj3qjBgAAAGU968tqzr1791avXl3TNMuy+vXrd+zYMfWlpk2bvv3223Ln7777rmXLltK1/dVXX23SpEl2dnYwGKTZS3E6cuSIbdsyoy/nSB18GuoDAABEh6KJdFKOHx8fHx8fL582btzYtm0JjuoOmzZtGjZs2NKlS7t3767r+rJly95666277rorGAxGPJTnecFgsKCgIBQKBYNBeSicN2mO5Hme4zie50mZfv/+/eVTFfQl4hP0AQAAokORzetLWLRtW8o//J3a1S6tzZo1e+21115++eXrr7/+888/f/7559988820tDT/t1uWpWnaM88889prr0l/d8mpBw8e5Gz9ynPkuq5pmpqmzZs3b8SIEWlpaerscHwAAADI+v9NXl6eWoz77bffduzYUW73PC8vL+/o0aM1a9a0LKtr16733XffRx99tHDhwttuuy0vL2/btm2HDh1q3rz5yJEjZe45Kyvrm2++0QpXAkhVCY16zpuaqnccp6CgIC8vr2bNmpL+mcUHAACI2hBYJI8iKbxdu3ZvvPFGTk7O7t27Z8+e3aRJE8dx1qxZc+rUqR07dvTp02fBggUFBQWZmZm1atXq3r37ggULJk2a9Oijj9asWbNbt269evWSRzNN87HHHtu0adPWrVs3bdq0efPmjRs3VqtWjVT6a06QjJqysrKef/75K664QtXos7kBAABAtCrKef3hw4dfddVV06ZNy8vLu+OOOzp06JCTk9OrV68333zz6quvnjJlyl133ZWUlGTb9quvvtqyZUvZVMtxnNjY2MqVK6enpzuOI/U/ycnJTZs2ldoS13Vzc3NjY2Np+v5r6LqenZ395ptvDhkyJD09vaCgIDY2VtO0cDgcCAQ4PgAAAGT9n82Rnue1aNFi3bp1hw4dsiyrcePGEtk3bdpUuXJlz/Ouv/76Tp06HT9+vHr16qr9i2mauq5/8cUXcXFxUp2vnbF1q+oCybz+uYtooykfLFiwYNiwYY0bN/Y8LzY2Vr4UCAQo2QcAACDr/4+4r2lalSpVqlSp8p9Ht6z09HT1aXp6uv9TYRhGjRo1znwo/6ck0V+T+KVEZ/HixYZhNGrU6MzjzOEFAACISsyURyc1ly9xPzc3d86cOZ06ddJ1PRwOE+4BAADKAotDEH3UWltd16Uz0pw5c4YNG1atWjVN06SrKQAAAKIe8/pRSPexLCszM9OyrBYtWmiaFgqFmNQHAAAg66O0kgZHUsCzdOnSFStW9OzZU263LIsmmwAAAGR9lObzahi6ru/cuXPZsmV33HFHhQoV5Ea5nal9AACAsoDS7SgkLUo1TVu9evUtt9winUwBAABA1kepJyU669atS05OrlOnDrP4AAAAZRM1PFHIdd19+/Z9+OGHvXv35mgAAACQ9RFFJ9UwFi1aNGHCBNmNmJW4AAAAZH1EiXfffbdx48apqame58liXI4JAAAAWb/EYU763I+SrMfdsGHDunXrWrduLUHfcRyODwAAAFkfpTjoy/64O3bsWLRo0f3335+QkKDruud5pmkyXgIAACib6MMTDVTL/CVLltx9992S7+UW9QEAAADKGub1oyHou65rGMbGjRsTExONQlK9Q9AHAAAg66O0kpn7r776asGCBVdccYXsnCXF+uoOHCUAAACyPkql77//fvbs2WPGjKlYsaLrupL+pV6fGh4AAIAyq6TX65NTI6j4LjP3nue5rrto0aI//OEPycnJ/ul8TdP8HwMAAKCsIQuWMrquS4JXo6AZM2Y0bdo0JSUlHA5zfAAAAEDWL8XC4bAK+gcOHNixY8fFF1/sum4gEGCXXAAAACj03CxlPM8LBAKybZamaQsWLPj9738fGxursQYXAAAAP8W8fimj67rU6hiG8fbbb9etWzctLU0r7MbDSlwAAACQ9UsZmbOXHjuWZTmO89ZbbwWDwQ4dOvjDvazW5XABAABAo4an5HNdV6V5WZVr2/a6detCodDIkSMl2at9c5nUBwAAgMK8fok/Q4YhCV5N2FuWlZWVddNNNzmOwyw+AAAAfg7z+iWdaqgv5fiu63722Wf169ePiYmRWzhEAAAAOCvm9Us6aaiv1t1mZmbu3r07IyND13XHcTg+AAAAIOuXVqq9pny8devWkSNH6rpu27ZpmhwfAAAAkPVLB1WToz6Q+Xup5Jk3b1716tWTk5OlGw+HCwAAAGT90kfW48qkvmmauq6/8sor69evv/zyy1XXHY3GOwAAAPh5zA2XUDKvL002Pc9bv369ZVl33XUXRwYAAABk/VIpYsJemuvrur5+/frRo0dzfAAAAHDuqOEpWSLq9WVe/4MPPqhXr55WuG8uRwkAAADngnn9kiUUCp08eVJSvuu6hmEEg0HXdTt16qRRnQ8AAIBoyvplahrb87yVK1cOGzYsNjZWK9xFy3Xd8ePHJyQkSNZnXh8AAABRkvWjPtyrTbLk32AwuG/fPn+nHc/zjh07JnP8GlP7AAAAOGfU619IEtwj4ruu66ZpqmQvX5WSHo4YAAAAyPqlhhTqSKyXpbfyqUzzy864/iEBNTwAAAA4R9TwXOCgrxVW4R86dCgvL08FerlRem6qWzRqeAAAAEDWLy1yc3NXrly5e/fuUCh03XXXOY6jaZr8q6hPVdU+AAAAULqzvud5wWDw6NGjBQUFJb+1vEy9S1W9moP3l+iou+Xl5R0+fPjAgQMHDx5MSkqqVq1ay5Ytq1SpYlmWbdvPPfecYRjq/q7rtmnThtIdAAAARFXWd113ypQpTz31lGEYBQUFJT/vOo5jmqaqwNHO6LRz8uTJpUuXfvfdd8nJyZdddlmXLl00XyG+53m1atUaN26c5pvC9z+C+oALFwAAAKU765umWbNmzQYNGui6vmPHDlmoWmLJUlpVYe/vn2MYxqlTp1asWLF169YaNWqMHTu2XLlypmnK+wARhfi2bVuWZRiG4zgq7quBBEEfAAAA0ZD1Pc8bN27ckCFD8vLyLr300pJfw+N5nmEYakb/wIEDJ0+e3Lt3b35+fnx8fHp6ekZGRlJSkpqqV5P0/jofy7LkU3mLQCusBfJP83PhAgAAoHRnfV3XbdtOTk6OiYkp+YdSamxkXcGWLVvWrVt3/Pjx+vXrd+vWrUKFCv7aHpXa1UJbie/+OX6vkEr29OEBAABA9GR9TdMsy9IKp71L+Ly+67q2be/fv3/JkiUnT55s3779iBEj1FfVLy/jAcMwIubp/dFfQr8q0Fd3kzIerloAAABEQ9b3B+Vim9KOqMbxZ3Q1ee+fZd+3b9/3339/5MgRwzAqV67cs2fP9PT0iOaY/l/e/6WIafufu4PcQtAHAABAtGX9Yqbren5+/tGjR+Pj48PhsKyvtSyrfPnygUBAFsjquv7jjz+uW7du/fr18fHxHTt2vOKKK+Li4jRN87fdBAAAAMj6JYjneTNmzJg0aZLneZZlySx+KBSaPn36Nddcs3Pnzv379x89ejQhIaFatWpDhw6tVKmSv9ZI0zR5T4C4DwAAALJ+yaLrejgcPn78uGVZqphe4v6RI0eWLl166aWXduvWTcru/WsJWD4LAAAAsn6J5nmeqshXIT4cDmuaVq1ateHDh6saev/mWf47s80tAAAALjij5Mfu4s/N/o1s1a+hFVbmqP45nuepFvjaTzvqaMzuAwAA4EJjXv8sZMNawzD8BTyWZTmOc2bbHPrfAwAAgKxfakhry9jYWH92t23bP4sPAAAAkPVLH8/zBg8e3KVLF//aXE3Tateu7bouiR8AAABk/dJK1/W0tLTU1FS1o5au67Ztq8aa9NMEAAAAWb+0OrOjjn8bXYI+AAAAyPq/1oVK1Wf+XGm/AwAAAJQW5FcAAACArA8AAACArA8AAACArA8AAACArA8AAACArA8AAACQ9QEAAACQ9QEAAACQ9QEAAACQ9QEAAACQ9QEAAACQ9QEAAACyPgAAAACyPgAAAACyPgAAAACyPgAAAICykfU9z+MkAQAAAFGY9QEAAACQ9QEAAACQ9QEAAACyPgAAAACyPgAAAIDoyvoR3XJc13VdV250HEd9Vd3oeZ7/Rv/tZz4mrXgAAACAC5b1dV1Xed11XcMwDMPwPM91XdM05auaphmG4bqu4zi6ruu6rkK83NnzPF3X/Y/J6QEAAADOm1Ukj+J5nmEYoVBoyZIlX3/9dbly5QYNGpSWluZ5nuM4EuULCgref//9rVu39unTJyMjQ9f1/Pz8RYsWZWZm1qpV65JLLmnVqpUMACTlR0R/AAAAAL9Ikc3ra5r2ySefjBs3zrKsjRs3DhgwICcnxzAM0zQltY8ZM+bDDz+sW7fuvffeu3HjRl3XX3311XHjxlWqVGnevHk9e/bctGnTmY8JAAAA4PxYRfVAjuN8/PHHb731Vvv27fPz89u2bfvll19eddVV8tXDhw8nJCRMmjSpdu3aOTk5H3zwQevWrfft2zdr1qw2bdqMHz/+mmuumTNnTvPmzSXiSyEQpwcAAAA4b0W2Ntc0zX379l100UWO4yQkJNx6662HDx+WunzDMNLS0p5//vm0tLRNmzbNmzdv8ODBuq4/8sgjbdu21TRt586dGzdurFu3rsr3/mp+AAAAABcs68tkfEJCQkxMjBTtxMfHa4UtdKSaX9f1DRs2XHPNNUePHk1LS1NfPXXq1JgxY1zX7dy5s/9bZEWvPHJcXJyu6zExMcV5aNRq4+Kk1jdH3FI8P9ffH6k4n7s8X/9PL+ZjXqZ+bsQFVvyXdzE/6wvyQ1U3gkAgwLQFAOACKrK1uZqmhcPhUCgUGxvreV4oFIqLi/MHGs/z2rRps27dupkzZw4YMOC1116rV6/egQMH7rvvvgYNGvzzn/+sUaOGlO44jvP6669/+OGHMkjwPC8cDh89evTxxx9///33JYKrVby/xd9ReVj50cWcuf89AitsTCSdi4rhXQ55R0UNseTnFsMzladmmqbjOKZpFuf4Sh1VtRa82H6uGgAXc9y3LMu2bU3T5IAX5/Wsxu3Sm6s4ry7/Wv9iO9qmaWqatnv37mAwyNIjAECpz/q6rjuOU758+fz8/NjY2JiYmM8++2zkyJHyJV3XV6xY8f7770+ePDklJaVnz5533XXXqlWrYmNjO3bsOHLkyMmTJ/vTgKZp9erVS01N9QcFwzBSUlLS0tIko/ymf7YlFliWFQwG586dm5SU1LNnT2kh+lv3CJKoHRMTs2zZsqysrIEDByYnJ0cMOX6LH62O54EDB5YsWTJw4MC4uLhiCEau6wYCAdu2f/zxx1mzZnXr1q1u3brFc+nLuCI+Pv6zzz5LSUnp0KGD5OBiCNyhUMgwjFWrVgWDQbm0iuHnqrC7a9euNWvWDBgwQN58K55DHQgEjh8/vnjx4iuvvDIxMbF4DrU865ycnI8//rhr16516tQpttit67ppmqZpWpZFSzEAQKnP+pqmmabZs2fPO+64484779y3b9/Bgwc7d+4cCoWmTZvWv3//WrVqLV++/Omnnx44cODrr78+ePDgq6+++v777w8EAoFA4LHHHrNtu2fPnpdeeqnE+oyMjIyMDPXXOj8/f8mSJUOGDBk5cmQxBG7hOE5BQUGPHj3q16//8ssv+3cA+O1+tHrkcePG/fDDDxMnTmzdunWxpSJd1z/77LN169Y9+eSTVatWLbar0HXdjRs3fvTRR7feeuvQoUOL7fnKzPrWrVs7der017/+tXiWg6t156NGjcrJyXn55ZeL7TjLWygvvfTSt99+O3Xq1GrVqhXnpfX1119v2LDh6aefrly5cvFkXznU3377bTFfWuopr1mzRrYT4S8NAKDUZ33P80aOHHno0KEJEyZUqFDh448/rl+//qlTp1auXNmpUktcxQAAIABJREFUU6e2bdvOnz//D3/4w/Dhw6+44orp06fruh4IBC666KJly5aZpllQUNCoUSNpxq922lLBWuZf5Ra5g3z82/0RdRwnEAgUFBTI0OI3/VlnPzGWFQqFtMLqmmJIRbLQIhAIyIR3sfVBchxH5j4liRZz/yV1ci3LKp6f6C8PK87jrIpnVBvc4jzUruvGx8fLm3JS31IM5AmqwVWxPV85rQUFBbLQiHl9AECpz/ryxywuLu7//b//9/DDD6scU758+XfffVeyVOXKlWfMmOH/y/fcc8/JX2LXddU73bZtn5m6kpOTx48f36lTJ1Xt8Jv+7fQnsIiq/WJICZLGrr322kqVKtWrV694goI8TbUeOqKW/TclAbR27dpjxoxp06ZNcR5qtaNzsZWUqKTreV6/fv1s2y62ICgrYVTQL+YFo4ZhNGnS5M4776xUqVKxPWU5uREjnOIZQGqaFhsbe9ttt9WuXZugDwAo9Vlf/pipP2n+v23+ubSIu6k7yH3kdhX0Ix5t3LhxxXlc1HClmDuWSJmvpmmXXXbZZZddVvzBt3hGU2cGwSpVqvzjH/8o5qvff3KLeUsHwzAGDhxY/Je0VrgmpPj/rwkEAvfff38xDzBU6d0FaYYzatQo/sYAAKIh60cZVbFjmmbE0tgofsoyo5+cnCyzv2XnLHueFxMTE/V7t6lhpOM4tm2XnclmWWXuX/oPAEAZirX0fj6TTATK4oFt27aFw+HmzZtH/bOWie38/Py1a9d26dIl6uO+mvFdt25dtWrVatasGd1ZUF3Vhw8f3rp1a7du3YpticIFfMqaptm2vXjx4pYtW6alpbEbNwCArI//NMNRneajPiKopyzrJcrC1L6c1nA4bFmWhODofsoRXaTKyLs36kSXnecLAIAfs1xnT0U/GQ+Vgbf+5TlKSxxZyBj9l75haJom25pKC6CoP8VqPYa8Z1V2gn44HKaABwBA1sd/UqDkP9d1jx8/furUqf8+GIiO4Y2/+1Bubq7jOGqBcrSO6OSpnTp16tSpUwUFBRHPN8qeuDq/ubm5J0+eDIfDEdfzBVmw+9udWc/zZI826SQrb2XIy7mYtysGAICsX+LIws1Jkya1a9fukksumTJlim3bEoakR3j0PV+Z+3Rdd/369a1atdq8ebM8X+lhEjVB0P+UXdd97bXXOnTo0KJFixtuuOH48eMRd4iy56tpWmZmZocOHTp37jx+/HjNt2ghOiK+ukrl9fvMM89cccUV2dnZruvm5eUNHDiwXbt27du3f++994j7AACyftklIWDz5s1ffPHFtGnTJk2aNHXq1BdeeEGmRaOy2MNxnJiYGHniM2bM+P7774PBoLQkL/59l4qH67pz5sy5++67J0yY8MQTT6xYseKTTz7Rordky/O8w4cPjx07tn///i+99NLmzZtXrlypnm90VLlIXb482bVr1z788MOHDx+WMp7Zs2dv2bLl//7v/+6444677rrr0KFDZH0AQFlAz82zkLf7d+/efc899/Tp08fzvDlz5nz44Ydjx461LCsqC51VrJ81a9auXbuqVq0a9ROfubm5EyZMGD9+/M0332zbdnp6umzrpvl2Fouyp3zw4MG9e/cOHTq0efPmvXv3XrVqVefOneVEy7qF0v6yVXVKGzdufPTRR3v06LF161ZZXr9gwYJ//OMf3bt3t217yZIlixYtGjJkCDvaAgCiHvP6P5t9+/fvP3ToUNu2d+3a9cknn/Tq1Uv1KIy+ECwZd+PGjffcc899990XDocNw1Ad6KPyKW/fvv3IkSOVKlW66qqrWrZsOXPmzLZt26qnfKE2nPpNNWvW7Lbbbps4ceLTTz+9dOnSoUOHStf5Ytsj+be+htVzadiw4VtvvXXppZeGQiE5p8FgsH379rLJQKNGjf71r38V85bYAACQ9UsKtbZP07Rdu3bde++9kyZNGj9+vISGqMwHhmEUFBS8+OKLr7/+evXq1R3HUWX6EfvpRg1d13NycmbPnv23v/3tzTff3L1797Rp09Ty3Kic8d2zZ8+2bdtq1aoVCARiYmIyMzMlIktZWmk/xerdGM/zEhMT4+LiVM9cXdfz8vLUSpuKFSsGg0GtbLTYAgCUcdTw/GwQdF1306ZNnTt3fuihhx544AE19xmtG3DOnTt34cKFCQkJR44cyc/Pf/TRRydMmNChQwfJT9H3lCUUjh49un379pqmlS9f/plnnpEKEBUZo+z5Pv7445mZmd98801SUlKNGjUmT57cvXv3uLg4NcQt7WdZvScj/9q2HQgE5EuVK1dWRT5HjhypUqUKHfcBAGUB8/o/G/QNw5gyZcqVV1555513+sNfVAZ9z/OqVq3au3fv7OzsYDDoed6PP/7oz0/Rp3r16hUrVpQmLZqmhcPh2NhYfyfK6FNQUFC+fPnY2FjDMCpXriyVWlHccT8uLi43N1cu4GAwmJWVJS/tEydO1K9fn6APACgLmNc/e/DVNO2ll17KzMwcM2bMP/7xj3A4XL9+/WuuuSZaV21qmtaxY8f27dsbhrFly5b58+f/7W9/u/jii1UEjL5nnZKS8sADDzz77LOe58XExLz66qu33367bCUWlZXcnueNGTPmnnvueeKJJxo2bDhr1qyRI0eqcypD2Sg7xQUFBRLoXdft3bv3XXfdNXLkyOzs7A0bNjz00ENReVUDABDBnDx5Mkchgq7roVBo+/btF110kWmatm07jpOQkNCiRQvVfTL6mq9LSYOkn/T09LZt2yYlJckKXf82W9Hk0ksvzcjI+Pzzz/ft2zd69Ohrr73WfxCi7xSnp6cPHDhw2bJlixcvvummm4YNG6YV7h8clVk/Pj6+UaNGbdq0CQQCLVq0SEtLW7BgwenTp5955pn69etH8dt0AAD8JwDQieJMEnr87RfV7Vr0NmRU6xAk2UdcGFH5fGXhppxoy7LUeVcLOqPpWftPqG3b8nzVM43K4Y16V0rOqVpu7n+riqwPACDrl0WqkCOi6aTKgtE6wtEKu9Co56jWKkRZKlIn9MyIH5XvY6gzqAZ1/ms7KiOv/6XqP91q+MryXAAAWR8AAABAqUQfHgAAAICsDwAAAICsDwAAAICsDwAAAICsDwAAAODcsG8uShZ/b1Npf37WVlERGyEVSctI1V1U7TBwLg+rvktjYyYAAFDCMK+PkkXyveyCpHY0U7f7m/2rOF6ECdu/t8A5Bn261gIAALI+cE4cx/E8zzTNUCjkj/iab2skGQZohdP/RTvMMAzDtm3tpxvN/vfvksTPpD4AAChp2EsLJYt/5t51Xdd1Q6GQ7GgrQV/dIT4+vqCgwLIsFf1//Y+Wf4PBYCAQCAQC5/Jd8os5jpOfn5+YmEjiBwAAJQfz+ihho09dt21b0rxhGKtWrWratGmLFi06dOjQsWPHdu3aXXzxxc2bN7/xxhtd17377rtXrVpVtMOM7777LiMjY/369ef+C2ua9u2337Zp02bRokWcQQAAUHKwNhcli+d5lmWpef169epNnDgxEAjk5OQ89dRTderUGTp0qG3baWlphmFUq1YtLi5OTaVHLJNVdTX+9wo0X3FOxDfKAoD169dXrVq1adOmZ72//6H8/8bGxjZv3rx8+fJnfkkm/iN+BwAAgGJADQ9KxwAgOzu7T58+bdu2feGFF+RG27Zd142JiXFdNzs7OyEhwXGcU6dOxcTEVK5cWdf1Q4cOaZpWpUoVTdNc15UhxOHDh3VdT0pKio+PN01TBX3V9ufee+9t3br10KFD5XbHcXRdz8/PtywrPz8/GAwmJiYmJyfn5+efOnXK87zU1FQZBuTn5yckJHied+rUqcTExGAw+OOPP8bHx1eqVMnfU4isDwAAig01PCgNQ1Jd9zzPdV1VUq9pmmVZY8eOXbZsmeM4w4YNmzJlyvDhw7t27dqhQ4eZM2c+/fTTPXr06NChw6233pqfnx8IBE6ePHnLLbdkZGR06dKlf//+e/4/e/fzat121gv+GWOu/Z5YHvWcqEQ5mFg35pgfIlTdKMnRkETijxQoFW1USlAhYsPYMQ07NkIagmhRoEjdhnbif2CijSAIgpSo2JASRSJKbipXRSIm15icd+81x1ONMedYY831HstbUNY5tz4fJL7ve/Zee6655trrO8Z8xjM+9anWWo/yfeq9p/BPf/rTL7zwwgj6y7J8/vOf/97v/d6PfOQjb3/721944YUPfvCDf/VXf/XTP/3T73znO9/2trf9+q//+rIsf/Inf/It3/Itv/u7v3t/f/+BD3zg537u51544YX3vOc973rXu37v934v9tokLyUAIOvDE8wNLtd1jYjPfOYzX/jCF0opn/zkJ3u4/9jHPvYjP/IjP/7jP/5nf/ZnH/3oR3/qp37q4x//+Mc+9rHW2oc+9KEvfvGLv/Irv/Kbv/mb73rXuz74wQ/+0z/9U6+uGf7hH/7h/v7+da973dxl/+Hh4TOf+cxv//Zv//Iv//Iv/uIvfvzjH3/3u9/9lre85Td+4zd+9md/9pd+6Zfu7++/9KUvfepTn/rCF76QmZ/+9Kc/8YlP/MIv/MLHPvax7/qu73rf+973B3/wB/3GghcRAJD14QkRf1TP96ac5/O5T8b3//r888//xE/8xJvf/OYf/dEffeaZZ37+53/+277t2z70oQ993dd93Wc/+9n7+/s//uM//rVf+7X3vOc9r33taz/84Q9/6Utf+sM//MP+sMuy9Bqb3//933/uuefm3j6jreeP/diPfc/3fM/3f//3f/M3f/P5fP7ABz7w/PPPv//977+/v//MZz5zOp1Gic66rj/8wz/83ve+9/nnn//BH/zBf/zHf/zTP/3T3krIqwkA/Fsy0cjL3UsVuC/LMsrfe3fO/sWn0+krvuIrejOf8/nc7wD85V/+5d///d+///3vH9/yuc99btTr9wdsrX30ox/9gR/4gTHGGO2A7u/vn3766V52/9RTT/X5/mVZ1nXtCwb6jxuP8+jRo/G9feQwVuh6QQEAWR8uxmZVY659HgOMv2Zm33B3zKC31pZlaa0988wzr3nNa37rt37r7u6ux+7PfvazfQnv+BF/+7d/+zu/8zsf/vCHDz9lDv2j6/88FOkPeJi2P3TgsTAXAPi3p4aHV0DQn7ezHUU7I83HtL1uz9wjUo99dp977rkXX3zxL/7iL5Zlubu7K6V88IMf/PM///O+3rev0P2bv/mbZ5999uu//utjXw8Qew/Q/jg95ddaHz161L/rdDq11p566qm+ivcQ5efp/H6EyngAgH9L5vV5Beghu9fkjFn2MdnfY/fDw8Mosu9fFvsmuH2Q8JM/+ZPve9/73vve977lLW/5xCc+cXd399rXvnaE8sz8oz/6o+/8zu/8mq/5mkO9TWvt4eFh9Oq5v79/8cUX+/BjXdf+X3usX9e1H8w4tn4w/ctM6gMA/8aWj3zkI84CL2c9It/d3b3+9a9/xzve8dxzz41ymm/4hm/41m/91qeffvqbvumbvu/7vu/555/PzKeeeupNb3rTm9/85j6F//rXv/6FF1549atf/ba3ve1d73rXw8PDZz/72Xe/+90/8zM/8+Vf/uW96L9P23/+85//oR/6oWeffbYH/TFyWJblTW9609vf/vav+qqvKqU8//zz3/3d3/3GN77xdDrd3d294Q1veNOb3vTss8++5S1vecc73vHMM888//zzb33rW5999tnMfPrpp9/61rd+x3d8x1d/9VfHfp8BAODfKEdZLMjL37zd1Ziw7zH9sDnumPIf1fa9gn/Uz8xV+HMB/bzN7fxl/a+97n8+kjm195/SWru7u+v7ANxulDsfkhcUAJD1AQCA/+dUFAAAgKwPAADI+gAAgKwPAADI+gAAgKwPAACyPgAAIOsDAACyPgAAIOsDAACyPgAAIOsDAICsDwAAyPoAAICsDwAAyPoAAICsDwAAyPoAACDrAwAAsj4AACDrAwAAsj4AACDrAwAAsj4AAMj6AACArA8AAMj6AACArA8AAMj6AACArA8AALI+AAAg6wMAALI+AAAg6wMAALI+AAAg6wMAgKwPAADI+gAAgKwPAADI+gAAgKwPAADI+gAAIOsDAACyPgAAIOsDAACyPgAAIOsDAICsDwAAyPoAAICsDwAAyPoAAICsDwAAyPoAACDrAwAAsj4AACDrAwAAsj4AACDrAwAAsj4AAMj6AACArA8AAMj6AACArA8AAMj6AACArA8AALI+AAAg6wMAALI+AAAg6wMAALI+AAAg6wMAgKwPAADI+gAAgKwPAADI+gAAgKwPAADI+gAAIOsDAACyPgAAIOsDAACyPgAAIOsDAACyPgAAyPoAAICsDwAAyPoAAICsDwAAyPoAACDrAwAAsj4AACDrAwAAsj4AACDrAwAAsj4AAMj6AACArA8AAMj6AACArA8AAMj6AACArA8AALI+AAAg6wMAALI+AAAg6wMAALI+AAAg6wMAgKwPAADI+gAAgKwPAADI+gAAgKwPAADI+gAAIOsDAACyPgAA8HJzcgoA/n/um77xv3USAP6rVDLTWQAAgP/6qOEBAABZHwAAkPUBAABZHwAAkPUBAABZHwAAZH0AAEDWBwAAZH0AAEDWBwAAZH0AAEDWBwAAWR8AAJD1AQAAWR8AAJD1AQAAWR8AAJD1AQBA1gcAAGR9AABA1gcAAGR9AABA1gcAAGR9AACQ9QEAAFkfAACQ9QEAAFkfAACQ9QEAAFkfAABkfQAAQNYHAABkfQAAQNYHAABkfQAAQNYHAABZHwAAkPUBAABZHwAAkPUBAABZHwAAkPUBAEDWBwAAZH0AAEDWBwAAZH0AAEDWBwAAWR8AAJD1AQAAWR8AAJD1AQAAWR8AAJD1AQBA1gcAAGR9AABA1gcAAGR9AABA1gcAAGR9AACQ9QEAAFkfAACQ9QEAAFkfAACQ9QEAAFkfAABkfQAAQNYHAABkfQAAQNYHAABkfQAAQNYHAABZHwAAkPUBAABZHwAAkPUBAABZHwAAkPUBAEDWBwAAZH0AAEDWBwAAZH0AAEDWBwAAZH0AAJD1AQAAWR8AAJD1AQAAWR8AAJD1AQBA1gcAAGR9AABA1gcAAGR9AABA1gcAAGR9AACQ9QEAAFkfAACQ9QEAAFkfAACQ9QEAAFkfAABkfQAAQNYHAABkfQAAQNYHAABkfQAAQNYHAABZHwAAkPUBAABZHwAAkPUBAABZHwAAkPUBAEDWBwAAZH0AAEDWBwAAZH0AAEDWBwAAZH0AAJD1AQAAWR8AAJD1AQAAWR8AAJD1AQAAWR8AAGR9AABA1gcAAGR9AABA1gcAAGR9AABA1gcAAFkfAACQ9QEAAFkfAACQ9QEAAFkfAABkfQAAQNYHAABkfQAAQNYHAABkfQAAQNYHAABZHwAAkPUBAABZHwAAkPUBAABZHwAAkPUBAEDWBwAAZH0AAEDWBwAAZH0AAEDWBwAAZH0AAJD1AQAAWR8AAJD1AQAAWR8AAJD1AQAAWR8AAGR9AABA1gcAAGR9AABA1gcAAGR9AABA1gcAAFkfAACQ9QEAAFkfAACQ9QEAAFkfAACQ9QEAQNYHAABkfQAAQNYHAABkfQAAQNYHAABZHwAAkPUBAABZHwAAkPUBAABZHwAAkPUBAEDWBwAAZH0AAEDWBwAAZH0AAEDWBwAAZH0AAJD1AQAAWR8AAJD1AQAAWR8AAJD1AQAAWR8AAGR9AABA1gcAAGR9AABA1gcAAGR9AABA1gcAAFkfAACQ9QEAAFkfAACQ9QEAAFkfAACQ9QEAQNYHAABkfQAAQNYHAABkfQAAQNYHAABkfQAAkPUBAABZHwAAkPUBAABZHwAAkPUBAEDWBwAAZH0AAEDWBwAAZH0AAEDWBwAAZH0AAJD1AQAAWR8AAJD1AQAAWR8AAJD1AQAAWR8AAGR9AABA1gcAAGR9AABA1gcAAGR9AABA1gcAAFkfAACQ9QEAAFkfAACQ9QEAAFkfAACQ9QEAQNYHAABkfQAAQNYHAABkfQAAQNYHAABkfQAAkPUBAABZHwAAkPUBAABZHwAAkPUBAABZHwAAZH0AAEDWBwAAZH0AAEDWBwAAZH0AAEDWBwAAWR8AAJD1AQAAWR8AAJD1AQAAWR8AAGR9AABA1gcAAGR9AABA1gcAAGR9AABA1gcAAFkfAACQ9QEAAFkfAACQ9QEAAFkfAACQ9QEAQNYHAABkfQAAQNYHAABkfQAAQNYHAABkfQAAkPUBAABZHwAAkPUBAABZHwAAkPUBAABZHwAAZH0AAEDWBwAAZH0AAEDWBwAAZH0AAEDWBwAAWR8AAJD1AQAAWR8AAJD1AQAAWR8AAJD1AQBA1gcAAGR9AABA1gcAAGR9AABA1gcAAFkfAACQ9QEAAFkfAACQ9QEAAFkfAACQ9QEAQNYHAABkfQAAQNYHAABkfQAAQNYHAABkfQAAkPUBAABZHwAAkPUBAABZHwAAkPUBAABZHwAAZH0AAEDWBwAAZH0AAEDWBwAAZH0AAEDWBwAAWR8AAJD1AQAAWR8AAJD1AQAAWR8AAJD1AQBA1gcAAGR9AABA1gcAAGR9AABA1gcAAGR9AACQ9QEAAFkfAACQ9QEAAFkfAACQ9QEAQNYHAABkfQAAQNYHAABkfQAAQNYHAABkfQAAkPUBAABZHwAAkPUBAABZHwAAkPUBAABZHwAAZH0AAEDWBwAAZH0AAEDWBwAAZH0AAEDWBwAAWR8AAJD1AQAAWR8AAJD1AQAAWR8AAJD1AQBA1gcAAGR9AABA1gcAAGR9AABA1gcAAGR9AACQ9QEAAFkfAACQ9QEAAFkfAACQ9QEAAFkfAABkfQAAQNYHAABkfQAAQNYHAABkfQAAQNYHAABZHwAAkPUBAABZHwAAkPUBAABZHwAAZH0AAEDWBwAAZH0AAEDWBwAAZH0AAEDWBwAAWR8AAJD1AQAAWR8AAJD1AQAAWR8AAJD1AQBA1gcAAGR9AABA1gcAAGR9AABA1gcAAGR9AACQ9QEAAFkfAACQ9QEAAFkfAACQ9QEAAFkfAABkfQAAQNYHAABkfQAAQNYHAABkfQAAQNYHAABZHwAAkPUBAABZHwAAkPUBAABZHwAAkPUBAEDWBwAAZH0AAEDWBwAAZH0AAEDWBwAAWR8AAJD1AQAAWR8AAJD1AQAAWR8AAJD1AQBA1gcAAGR9AABA1gcAAGR9AABA1gcAAGR9AACQ9QEAAFkfAACQ9QEAAFkfAACQ9QEAAFkfAABkfQAAQNYHAABkfQAAQNYHAABkfQAAQNYHAABZHwAAkPUBAABZHwAAkPUBAABZHwAAkPUBAEDWBwAAZH0AAEDWBwAAZH0AAEDWBwAAZH0AAJD1AQAAWR8AAJD1AQAAWR8AAJD1AQBA1gcAAGR9AABA1gcAAGR9AABA1gcAAGR9AACQ9QEAAFkfAACQ9QEAAFkfAACQ9QEAAFkfAABkfQAAQNYHAABkfQAAQNYHAABkfQAAQNYHAABZHwAAkPUBAABZHwAAkPUBAABZHwAAkPUBAEDWBwAAZH0AAEDWBwAAZH0AAEDWBwAAZH0AAJD1AQAAWR8AAJD1AQAAWR8AAJD1AQAAWR8AAGR9AABA1gcAAGR9AABA1gcAAGR9AABA1gcAAFkfAACQ9QEAAFkfAAD4fy3rZ/+/jHVdIyLTmQH4L5CZEduvUAB4mSj98ykjSkRmKyUiamRGKc4OwL9ea63Wuv1SzazVjVMA/j922v5/ZpT4j5/+67/7u7+LFqXUCHP7AP9amVlqzcwS0Vr75je+8dWv/lqnBYCXRdYvJTPzP/yH/+1//V9+6Su+4staE/QB/guUUlpr5/P50aNHmfmrv/qr7/+ff8RpAeBlkfX7ree7092rXnV6+umnHx7OTg3Av15rbVmWHvpffPHFV73qVc4JAC+XrF/rKXOtpT711FMR5XS6U8MD8K9X+u3RzMzsU/vOCQAvl6wfEaUsmb1SPyKynu7Xh6dqeRTlvsXaO/b01Wb9w6yUktn615dSSinr2sr+Zf1jr9Ts/7X/iPGN46/jA7JclgJffUBm5n5I2y3yUkr/mvmjtPyLK4kPD3L4DJ7+ZR2f1rXWcTb6v2ynpW7HMD9O/+ljQd7814go5XR7RDch4erRsi3HI4yHJz6v8dNL//ZSoozzfDySiGVOJPPy6+1V2M/A9EOWmzNZxl9KlFJKi7z+rjY/wVJKW5da61i22P88H3y/VOZ/iagllnEhTS9TXh68tJvXsV0fSWa262usHl6yLFfPq5QS7eqibdd/3V++w48+HV6Rtt5clrle/bVslXO3V8X0FEpEjLWeh2s+IiJL/5rpYderq+Lmau/vhf5a/N9m1sOb9+Yk3BzLv/gWq21/YSP2N3KM6+HqYph+UP/r8Q0y/Sap+++c6cjq9e+WiJLzQ0XLw4O36VdKP+HHXylZMiMzo+T2X3IpWbJkxrlGqRn9QUop/RkV7Q0AeFll/YP14VFkzTiXWLOdH52+7NGjR6WU2ENItozaSv9YzRIl4q6U8VF9SWb9y6/y/XU+uUqKJWpGiTkIlj2SlZKtlVJqqS1bZA/BGRlR6m0Ivk4P2Q8+9x9X+kFlDwfbg/Tj7982p+FynW76X1tmvQ4lEVHqVRejzCzXkfQqKGXmdHKm8H2soSrxZVfh+HASM0vW/i+5/5dS9kMaR1LzX55rrHXJ7O2YxiAhb5Ng9Ne7n8M95E2vYCnTsWVE1DVbK2UZ6baPCfshxtbvdSlXZ6BlrCXq9orVsmfJ7B2jIqLkq3J7uiW346xx/RqNyHz1xK9C2HocLuayj5v6T2rja8Z5mn9Qv7ouD9IT4VPzJV36ZT2dk8tY6/LWiHKTa9erFzLGUPzys8dlsB99j7mllGitx9zbU9FuU/Ul00e2bJfH3EaSJY5vgTI/5uHdkfMf9vNQS2kto+6D9dIT+M3Ad38GyzrxAAAgAElEQVS0y7fPg9LM8Xruw/7jA+T+jttnB+p0kiNbK9vsRNmPLrdfC/NrOt5F4zv7n7NF/9UTWSL++cUvZmbLFssprodk5vUBeFln/dPpbj0/LKW8+Pj+a1/99d/4uje89rnXznOBmRnRaj1t06f7rO2cV26n6OZHeOI0Xp8VnsN6iUfTnYScJx0vM3P1fJiGPMwIrmv0H91n3eZpy+kP6809h8uD7D83aq3jEebZu/E4h2nIiDpmskspmfvwZWSg6Xj2Z730mc7LnOjSru8eTPOoEZm51JZTtL85hhFSL6dohLXLySzrcehSTnF942I8bLbMPh271Oufkf3WwjQ1/lREnE6nh4eHzDydTue2Ho+wPIyXrNYaWfcTcHVi939Ze4wb91j2732YX45a6p5X9xNe43idtFN/CcZPb/Fw/VLWw9i0tbXWw92GOl9sT5zTLRnTLaO8upOwXffn+TFrraWcrqarb67wyG2Mc3nWpR1ul7W2LssyDqy/poe7JYf34PzS7H9oETHuxmRmKcvtE7x9X4+alvGYZakv9dNv75jdPvfl+r3Tn/K4LdAfZ72+hTLf04uIdV376R0v+uHbY7qV91K3RyKylri/f/yf/uYzn/zrT/7zl74QtSxluT2ZAPAyzfr39186ncrD4/bvXvfG//F/+J+++tmvv3/xfg7KtdbTaWkt+2fnuBc/PrDHx+T4IJ9LMsbn6CGCtxaRV1k8avbvne6t1zkzbfPaV0koI64TRpz7D+qf8f2Y53CzLMt6XpZlycx1XfeqpPUqHE/PaM4rhxqeHq0uZQm5jBFOZp7b44zzdZi4hL9aaymltZizfkQscTdOY0REOWec55FSLY9GropatsS8p5bt1Xm4CjSHIBUR9e6Sh7ZzXu7iSSVSJZ8cEyOiRJa4Ovg1skf8h4eH1trpdJpLOPak+zAPz2o9RVxKTfor0hPnqFA6LcucPltrS72bx5m9UGZktdba6VS3r9zjb95k/ZxuqtRaI0s/5ZfqrNJKvR755OND1j9OlmeeTqf5cjp8TWb2V3Cck2VZ8vqczAObfdTRDu+mEk+NR96fV9svqv0NGA/TcKKcz+dD0m3RxqXev2Ztj/v74pLds8aTqn3KTWHYoT5nWZZa69qvriXmodHtVRGZS13mcH8q9TDUz1rGeRi/TA4ZvR/5OI39DTJfKkup86+mwy+H8UT6IHOfPmgR+S1v/Pff/u2f/YM//t//j7/4k6z1MDAGgJfzvP6S6/qtb/n33/7fvfMrv+w1L/7nx+espZRay16rUu8fn0spuRUNlzUys/aP1D0oXD72Wou5PuQwEuj/v39BlHX7rn77Pk/9R2Qpvbyn1Ggtt6jfWqk182F8Rm932rP1dtd1m+Bc1u2TO3vs2TLz5adn5n2tNaK0to7csCeGlhmn0+nRo6daa/f3j/cSg16vVPcBRrTW1rWNsv6IEuVxPmSUWOqytnV9yD5fOyJ4P3tjSUBERjnPoSEz1+U+etVDL5lqWzl7ryYotba4j4iWre1HNW65jBjU2kOUqJc6kJzLHzIz1lpKLSXWtfVXqpWHshWhbHUytWzF0HV7jaLNhdqRZY/649Vvbc3Mcy211IhcH9Zz7iH1cgCnHsDatpbgvAW5WvcUOA6zRYlSSq61XyPbjY6osd6X0nPtmhnLsuR+JOvaWltbW7bw19Z+MiMfR2St/d9zWZaWo7RjPIV1lIxERJSaDyUixzYUrR1Wg9RlK9SJvcqontfcRqTXKwcur3rp9xOyrxDIpWarpZZsESVqKZk1s9VapgujRNQo+xR/ZpxebK2vUujD5CWi9KFlvyCXZWltexuWklu5ynbwV3fDWrbMttSt7C2irOslCq99RcI+loyIpV9XJUfBzFbQ1Pb59/7VS9uu4oh2jjFanP4wCrsiM/srtv0myGx7rX2JaPuh77+CYu0txe5O+wu3VcllzjdeSqw5TQrE9rtlGkKs69ofob/3pzHM0uv1M6O1Elkj4pn/5mtf+LZ3fu7z//n//NtPPXEsDQAvx6y/ruVVpy//tv/+Ha997vkvff6LpT7Upe4z67EsS+a5ree9srnuC+y2LLLNUi+9FiXHmrZsLfbJwv2j99wfts/dZozK7K2MvtZzL9MvtWZrUaIup5bnKDUiy9JrYMatg7bn7x6qshfQ94qPXtfRE1ipZZ5kzZa1vKpPJO+ToCNfbp/3ra3LUpelPn78YinR56f7gGNEvVprZlvXyx2GWh6VUzmfz+saEae6rKWs23znKNreVwjsaaP2WNaPrbUWucRU5d/yoZaHPm1dtjFJ3efUoy+BKCXGRHJ/+FLu4lI+vUXzeQKylpa59qzZs07EXR9jjAgzpocjSu1LgadbKCWi5Tlq68+8h8JazstSW1tzS4FlWfa52EsuWnMsNiiRrWZeplqXZWntvFfU1Iy11hrlxbLP6G8Ps54iWh+t1VpLaduRRERpLc9LeWpPga1ts9F3/VZIfxY1lszzJdGufch01y/G/VRny3NELEtpLVtrdbl8SylRSllqaa2N6eT+LqnLduMr43iDpfQ68H042lpb11KXUmptuUZElpq9ZKcuI5XH9frmbC2yjptafVBzKUAq2TJzPZcSpV7Wj456pLGWpp5K7aPV1kpds7Xz+bIyvr9BooyUv61VzamI5+oWzdJnwddTqZFZtoL3PoprmW1/J/bxTPbkvo+FW6mXZxqR5zF/X8r2yyRPJcq4HxUlS72v+3tnPZ9LOUUsY51LZovSjmua96HdfjJby/OyLPPJ3O8F7cPUcr57dMrHsT5uzzz91W/4xjf/x//01/1rDnd1AODlmPWjlGe+6iu/5pnXPP7CfVkylkdboqxj1rOUchrTrus29bn0sNa/bF2zlKXWUlqfYsvTsq+LzW2F29rqeu6fwTUiatuCyJpb3U5kLrWs63pec1ke7XGzV1b0yLKljVG4Mj5qeyTt88p9xncMS0ZVQ5+IHQsg+5Bjb36SpZSWa5RWSkStX/jiP+e+JHcUAs0lOuN/eyIrUdZ2PpW6xF6UnKWtmS3LslyKxqcAPRUJrKVlKaVmlGhjXjYjYrk7VDz3SoZal9irm9Z1XaYql1oveyFvZR4Z/flPRUd1JL9e6dRzZ2s5uovsxVpr1LrUJSLq2nIvHJ/mrWM9rxGx1CWWsrZWyqkPDCIiz2styzhXp9Pduj5cLz4ufTlriZK1RMSy9JshrfalvWv2k9BaK2UbdJ32U7fHsui3dlprtZ7K6Wrudq99irmVUWvnaLnUJWNfNp0ZcS7bmuSH/R5EZGau6zaw3Sfp+xgjM+4f92KPU2zj1dpaW1s/nru98id6CU1/Wesy6lhiXMVtzRKniMi2zTG3dU/b/aZWKf3ViYhalraea7/ms9VaT8upDzm24WMvVapbfdrWoyZy7htT+tOtJVopWds5I/q7ukRG9qFKLbWe+ire7QZaZhsLRXopS2YfSpZa+r2glpGl1lKztVqXbJkR65rj/k+tJVsvo99aeGWe95sJZTT+2guQttK4bU3zNlqttdbz+byes6+IjrxrmX1Fybqudan9DkOdl+ZnZumDw2htba1FiaXc7b+g7pdlyYwSS4mSuS0or6WezzWWc6vx+KG85jVfu9yd5mZcyngAeHln/YjTabm7u4uH0trWTDOmtnRjcWRcTUjPg4Uyl+r2P6zrOtov7gkjxzRln9SMyLWtuZWdnEdLvi3iRJS9deMIu/1h5x/aJ8X3DFHHmGSvu815XcFcP7OPCqY1A3WvuMi9J2OJMSo4fKiPTLxmq30dYS3nGvX6C3JvaDQf3lxUvQ9WYj7ts/GV29KCffQy97WcBjMxov9lUJTZ1nXchBkl7DEtD+0PMp+92Jc3jOrneqmGP437MzE1izyVR1lb65UwGS3zdLobL0RmWde2zr2JMmssSy11Gx3NK7+j10xtLZgOzRb3l7VfKvOZ7Mfcz8AYzo0Kjf4Qvf9Miew1M7G1rKlT46XomTVKL3YqUcr54aFHya3aal1LKadlOVxj88ry+bW+rBy4Lnwfq1MOK1xj3/luXAaHZzpeoH4wrUQr82x7llZ60fyhXcx+CyIjtpUq88H0t1hmrtmWuvQRwuV4SmkRh+fy5CXdUxo+ne7mlRKllDYqwfaX7LCGYV6h0f/l/NBiWtWdmcvS/3fZ79eVfm/kdLe01norn7aPwUq/PzA3A9gKCvdFL+VUa23r9sqOgfFWoVWjltrWvFtOPk4AeCVl/Yx1CgGtrQ+nUi+pveWhZ8Wld/VNy7nLrNt1i/3bJtwx3Vm/rNo8dKSpddTMzPHu0LL9oO5hPvcWNi2OBzx/2I9amtjKlWvGmi2nvnzxxA7ll2cX0Urk1mqwtczTmIkcY4vpRB0SYX+0NdsS5TLner388VIrVWue18N6xMPIYQ7rWyuhtR1WG8e0nnJerjAvgx4Jbz7+fUlGO4x5pghbsvWyn+gtEUcbydvTmNuk935mMmvGXvyVdSsfiXN76Jn1cv2049rKq1FoiXFfYip5X6+u+rhsqjAu/jm/9qxfLsXcWUrJVrbZ6O0xo99DeOJQ8NiXZgwO1/UwlpsvyMPVcttVdn/M5fpEbsUpcandKnuZTNnvhmUpx4t5jPQOY5Xp9F6/ZaYfcHgf3V5L82Lcw1PYDrWNOyWXkzxfn//CKCK2OYJ2eDqHN9phJDa+/iUn46dTtI1R+4KN/g43iw/AK3Fef4vUJUutrd+Bn1JjRJS6XM30x9REfLvN3SdJY92bdte7U18yu26ltGVkjL2h9b4hTcuSbSnbYfQ5/rW1enfXV8aNboM194W8Pcb1ZpLr9uHdo/Za8piPy7zGMTOzrWuttdSyB/FtJd+2xDaXPu8/qn1eKuufz1vPnyixLKdeaBH7QsgoJZZa1u2OQUb0hDpi6LIsfRlz6fOOtdasdasnvmyrNHf76T9xzASPqetDN55l9EVs2dr58BRGg5qrE9VyiXIqdYTvsaz2apZ6qSWiN1dZTsvWr7Qv6DxvrSRbbHtv1XrKsmaUyNoLOXJrgr7lsF5GtPZZ9tz+8dSvhMzzfklkZG/ieXd3t1WT76fotmVNP/N5XvcCmL3D5tWoNSKilezTwHsojGx9vemy1yBlrcuU2mtfzP3EfeKmFi55mz6f2NBp/EvrJ3zdXtxSl3Vd+x4F2z2N/b0y2taUqwFhfyOstzfc5nsIY1S2vR1ai+t+OFP7zm3Fy7qu11tEbPuCHVr6tIgspY2bLRGllLu7u36zaF3XuB4rXkL5tGr8ifvWjWHk+Xy+6gTVn07GUpfWWr96s/VOpLmurQ8O280wab5DMqYnpltPWaM/oV7E03chyL6SoGY51WV56b3JAODlmPX3qpJtl5la6ohHhznsS26Iy8334yaXU6X4ocxgL3HOMgpFtm/c2s4cGgvO4TWu+8zM09KH2w4jJR9qAEYH9YhyOu0z1jkdQkS0y8FsDX72mbx57jP32vd1X7uQPVS3tfZFAv1bs6y5Fd9HT6h5NXfbe5DH7Q5Q22rR9dJHfO8UvizLGpf7G/1ULH3+u23/fnc6zZOX24NMtwhaa6dSc221z223rKWs19PGmVlzu6vTT0YtpZWr9qmH6eetd0rm9h9LH7Zla9mLdA7lVYeZ79r3N2s9WkXvkb9NSEc9n89zldFhWeR4gcarPx/hfsyn6eraE/OU/kss++bQde8P0+qlEWRfHnA33QFoY9r70Gxq6rz0hJLu69sgl7Wwc23V4eKfn+/hFs24pTMKt+JJAXc8zWn7sDIazs4LUS49kSJLO26meziAuUnufB7Wdb2/v7+dbp+abNbDk5q6SLVxosbJ6ZVp8wAmM9u6vREuayGuj+RU+uRFRMvMVmvN63tlT3p2sZSlv+n23qOttVaXtvaBeTOvD8DLUX3pSf1ppu16W5x4iZbzx84WL7F5ZL3pQp1X9t1tcjx4RrTWzhEtc+0NEOep5Usd/3W1w1wn0Hbz2GC0A5qLOsYihEM8iqglLksUys2OuZt1rx6ue1F7vYovUfem49OA4dCJfDvUcnVmDifwMACYn8J87+WwsuLYC//6ryM2zWstxrf38DRPBo8TeBiEzHPqp9OpxZqlRS1RS4vWYi03N1Vuj2q+L7G1VCpZ67bIuLVzH1n1EeOcoW/j9W1N/9XtqWNLnKX/X2TNtnXa2ZcK1HJ9Gdwe8+G0HN4vczlKTIU6Tyw/m1/TuZYmbrZ6GP/eB35j+HR7f2P8++2/jDdITKVxV1Pd2zKP46DuMEg7JPgnvlPGd40v7hk6psKj22t1fu6XnSWud8Uaa4HGkpJxMY97Pu28Rsul1KXUGqUXs71U25y52mq0xur/ez6fa6mnUkPXHQBecfP6h0+787qeYpv026ZgS9yVJde2bP29o5RSlzr6DO7zopdP0TlPX6JP3PWwveeAlm2NKC1KW7O1LLXGUjOilVJOy0PL0s5z3Bnrgy9T2kvtQSL2xkGl1Nu5xpsyj9GJr7YWGbksJSLW7Wh7v/ko01rhh4eHETX6MZz3rvC5tl4zcKrLHGt6ConeCSTjVJdYW2YutbcoyYjsQ4Rcs5S6Ly5s03Zjl/XQffFBnaY2Y6zdXGpGnNe11BKlrpGnrff8HvqnMuWe1O9z7e3aS4lY6poZ14ON25n7si2Ura1sFUJ1P9W9LUlmLuU0dpKKLOf7VuoaERlrjYy+lrouW6lYicysfaa05bmVUkqWzDWW07Ke17r0hqSnPit72u9X7LuMzTP018PPteV0S2Ts0jXm/mNvydJXZvcSmD6+iIwSLXONzKXWtrblMj1fs7VSS40WrUW2upcGjYXX/f3Sm8Y+bHsGR+kbZmVGyxLR9oUBvYgrar3ra2QzY9k3sJtvAUVEZu9qv65ryyylrOu28URE1NyGRGMEcj7fz42etkulLKWW6C122rlGiVrnrevmvlURW2fMdj3XnqVEa2VvaJ+ZpUbGYSu601JKtHMsNbOtbZ3HMNsVVfYWpb1d1bS2JTJKLdnKw/qw/VI6n/uT2qcPYu/Tn7XWu7u7r/zKr/zc5z43bm5c9t5e9tXz9VSW3hcoxlLp83ldlmW/m9dKxHq+X+rSC8amIfFpO2kllnq63dJb+gfgZZ31xw61y7K0bEuJJUrbE0BrbSmX3Nk//EYcvJT59i1vWivLtltt3K4EbT3G19G4esxK7p+Xl4YwWza67joy94Ich3c7VXxVlHwdMvrXn7PVukQpY+nv3FWz3Jjnkm+XCR4Kh0bgGI1iLse/TxbOBSeHGqQy1UPPaxDzsl/V1ULDsdBz3mA46+3w5rJfb0T0Cc4RsErLcW7HKOV2HfPVBPx1ZdeYEB1nchuotL02Y1/Y2dYS5fKylYhSWim9ZCoiYlsxu285nJl9s7DDRPiYtK61LqXG/hrdXtvzS7+f821zrrat/tiq18a57TUhpdRSlty6uMS2XnfNzN4RtUXJvhtATDXffbXDmKqvsXUzrbVGLb376fVb7/KHdb9mak4VL5mjr/z89YeCt4e2FXpdZs3j+gIoLffltv1xzrldin0EMMayhz1x5zO5rutyvXA8y9aualw/6xb9L/tkH+qvWmtf/OI/P3r0aHu7xc0K/izjjTvdzasxlbfVWluJzPZw//h+PbcSSylxfY9x3INq7bzf2yx1G5P3NkRtP7el7wtRWuT1TZhay93dqdT1vF9vPk4AeIXN62fGuq51jYxWasnstRPRK2Dnr9zmzGpds83337fdfyKitT5PutVbx75KNCPKWkuN7JOmEaX0zusjG7W4qgXfi2LKIVBed+MpEaNlYZ3X2I1jfljPp+XU2/NtPfj2xpTjPsRhnNCnYOOySW4sp2Vde3+ebavRHlBK7+7dsuU6OoTOywrn6pG5RmKEiUPvnZgKuLcfXkvfJmxfLNHLrreJ9oyYFwuWetlM4KqrZt+RNLaVyA8jeGXUvZp/HiYdui3NPS7HtOgYGrWbuvCpk9K+t8DYmKhEtrK13dkmy4+VLb3BeVtLRpa9L+TcmGUczDauyBbT/Po4gfMS2Fp7283aWtQabc1aT71KJ6Zh0qEOZJ4nbq2NY7ztm3lJh9c9N7OW1gc0812aMTJctkqh8fKV0X40Mi7DpDgUxI/rarxSj053az9lW6Tf7pBF5t7UdGwGd9nAdn692rQOfor7fdODpb/hal36TnmXZvjb0C1LWfr8d9QtkfdGpnMl2HjhHj16NFaHP3kCYlu8n9n6MpCsNc7rOfYNhPvFEdMq+Zy7Du2/grZ3dy37lrzbWv21rX1d7zQSrv232kutyK+1RurDA8ArLeuXWEaOjxKZZY0stbTMU7lM0velqHuDjtJGXceUbEotsV5m5UtOu9Pvc5OZGS22RcCREbHU0j+F63KaU92yLL1Atn8e9/80/jyHnuvGGmsc6rPrcm7r+tBG68GxsU6dWqPMn+7b9qd7Nt0y/T4BXLamMVFiSsMtW7RR0X7bQD2vdgk9NiA/9G287Olboiw1I3KLU6XfZulP4LJr0vUo4tB1Z67QuKoj7/PUU9eUQ1nCYdZ5XvR8VfiR7bakYT+SeU+D/YrrSz63Y6itxTxai4jWasSpl8eU2l+l42LxsfhhPreHoVRc9b7sXZ1aRG1rn85v00ZsOTeIPJ1O+2sx9oXIUnLte8eWrRtUrTVKXadp4IyscXXSthxfS2kxjyLGNlvbG2oanGybC8RoLbp94e3NivkJ1lJqfwNHRG7drkr0t2r2v2TM+8iOep42DepintLeXq7S58LP+9YKrWz7rx3vbl22+uqjlW1YsXeruq6GH2/qQ3nP9qNb6/1wYrwvMmLb661su63Vmr2gKGKppf96uhrj7W+dWpZ9K+c2Rt7lMp7IfXV4jbws99+rv86ZUXIt0165APBKmtfvvc+zlL4zZV2WbZFuid7ccC9p2CfMIm/z3/bpOM22xnWzi7jqDn4sEugjjfkfW2vnbPOPuO38M68HmNuJHNY1zosUe7DrlRtrG8UGlxS7lcDk1cGMUBJTtcyctFprvTNp3PQ67HPD5/O5T2XPCzH7AfcB1bwjwTSHfRwYxJPO3m3B0lx5f5iJ3Ad1W4PCebBx+7zmnzI/4HjWsd8qmUtT5pKn7UfsLS97DVfUyGg9Ry57r5vrFvit1n21c6mHwqerJolbHcgTOt7Mf+6z8v0uUOyT0HGzHHa+PmstLc+ji1GpWfZXoS59jUp74r4Nt1m/9Oc5NbWctlG79MTJJ71rSvZ163kYuc3vwVHZsp+Ey92hy7dsj7S34om6RGbLmhFrK71zbrl6q85rYa/GFdNFdfurYN0v+9hfrLrUwxvnqqLsen3w9uc4LthtbR3rs/sPqrENd1trubbI6zsDl9NYbq/qcQmVPPcmsZFLtMt7cP590ku2DrsNAMArZV5/Ckb7tqCtV4HXZW19xWfZ1+GVktv60aumdS1L34h+nz8+TKzOu+3sn/cjIrRt/8rMrRylb2eVed576pVSWp+bbFe7it5uJjWyTi/bGOOBebepOn5en2ddju1u5tnNsfVs79SfLW/r4GPfZij3ZcIxFSO185qZyz5BPWfKUUJwnUv6I/dNo9r+p+1szlPa82hnb2zabuNgLy5q2aJEa/uGtNt+V33Stzys5956Jbdhz1rKNhc6L1q4NFTZSrTXuKyOvTSDn24g7E3ue0v4WkrJZenJtbZspbSI1stCxhatmWuUVkutfU+FNUtErms/xXUblPbCjK0qKa56w8Shj3u/cPYtGfr0dtZ+yW6LTbYbJNszib6keL/sLwuUt/tae5PWzFpK9OFLbnXn/YZQvwj38cSeTUuWfhJ6cUlv6t/GLa9LRh/Dhn6vYLubMBdK9TsVbb9BMg+3+heXsiz7tsNZau3lU/t+d1uP3SijAi/3HqeH3lzb8L7E5VZDtl5Fto2xI6JvpbxtDxwx9jCI0pfSlrlZUP890O8TbpdWqTdPsEVst8j2fZrP83KaWmtG67+TWrY2rWq4XAolSykt1xZjQ4k8dPdqa9YaGaXv6ZxRM2M5LbEt58jaN8fIyJZrrut1ayMAeNln/akAes0WpbZ9jrnWmnsXysxsmUuppZZYr5ptZ+bpumjkdm5ym/W/mvKv1w3Io+7rI1tr0XJZlrXkKNrpWzs9Wk7zvPWc4Oc9PUeFUZ+8n+f7L5sx9X2vMs/rWutVgUHuM3il1oxYI5eeirakeFU5ndOq0JxGCJfmjPuahfn5xpP2Ad0msbcva5mxVTrlls5bibjeH/eqscxUcT43a8/oJfFZay3LpfVKT/9blca+S8A4S2vrS2avelxeXuW9uOMy3siIpV0GbNt2WiVby7WtsfZ/aHs1+dIjf7ZeArTHvnZZ252tL+29tPyvNUqpy5Jtqwrba8Ni2/AoM6IelkBs09JLze14+rz+fia3nZKutnToA9G1R9oxBChl2abG+85xS6nlYVsbXUrsg6ut5PuSly9XbN26GV2Gwb0P1Hi77ddP77qzBer9upqXemf2WfwW1834S1kyc9sWoKfspVz2wSqjB39GZC+J6b01b9+th13ALldpf4O1fUHOPgS9bHZRc13XyEsNTmuXVrNjqW5vwN9X6C7LqUSN0i5v6ujD4LYfyxN2Fy619JtEdSl9f7eaV5s998Fd6fvVxXELi60Crda29fbpjalKa5mRZSmttYxsEbX3j8qo5TRu3wHAKyPr3+7iNG+xGdcF5Zdb7X2NXanbjP5LPOBtNXwppRdDX/bUvJ6YP+yBNbrulHbVEf+w9nTUeMzPYoS80ZmkL8kdM/21nPZtkq7qcw717qWUc2+lWOq20q+OWuo47JoUU/nPvnJ0+4feXSduugPFVa35FjT35ZhX44qILKdlnZtjnpYeLXtnw2VZ+k5e24xvLWtkm16Rse7ikBG3DpjLvt1Va6e6HAoWjm2ItpB8iU3LXW3r1hCzD9juz497k+LigJwAACAASURBVJxeGn4+P9R6GpPQrbUeOudtAQ5d4fuT2hq8rOv2v7WMxbh7q86rRkNjTW1/mqfTqXfAvK4yPw56D3cDaq1rO4/rat+Fd9wM65PddZybfg/mtFyG0D3qX7+CT+i1X8ZIeJ/J7pPu81Lj+VDH7aD9u0cWvy5dm0rmDo2hxsKbQxuomFetXO9icfxdUbKPP/slN07++XyOaX38YSFKXDdyHevX1/O61NqXJi+1LrU8rOeIONVHp9NpWZbz+VzaVX+qbVHQ9W7E/UqYr6XxPuvv/dz2pV72XwjtMJIZo5F+Hk6n07o+tNZKWSOipSY8ALwC5/WnTXpKRBkt7eY2jiNk9A/jyDHHnSX20ojrMv35M/6w9dK0J2Ue9oS6Xbrav37vn5OH5a03s87tsCrgNBq57PFoqutoe6X3OmY+eyhaltMYeCzXa/IOi0Hn2yNbgixxqNXpia13CxlRey6zmfLftux5TGTG9ULJsTT20IwlrvfGOlRRz3sD1VqXKK1tO4r2RvK5XNYMbAFuvdSW3PY2jX3Rw3gipZT14X5erLmv6dyarJZST6dlXVutW7fQkfUP1UfzWKjWuq55PfjsRThR26U70GHD2u2lP516xn14eGgl+uZTY41EadeNg/aFB3vdfNYt1u83dPrigjr2lKgRcdrLfsbjnM8vzuuG+22xuN6y4JD1L9m97FfF2p64aPtJE+0lovQh3HU6bzVLa9tS1LrfGuo7PPdSqJi61B9K78bL2puMxnb7px93yWhtbf2CWVuLS1//87qupeZtsj9sdnHZnbffz2ntvA3IWymxLEs5LYfrYVnq6Pt5Pp/7u+nyILWU2Da1nUY4Y/SS+1j31Fpb9021al0i2lXLrCwlo29wt0Q5lf56Z6klMpaISDU8ALyisv5Lpf/bUDKVsT9h48/b3XZvu7j0xNkjwsisMa1fPCw3HLO/5/O5XTX12ULA2trDaKHdP8tLzlm/J4O5LU8ppa2j1cZVm8V594BDO5f5LseWSmvt6afl3qclp8Y9W8F9HfsRjzw4r6qcF1DeTp/fZv3cz+rcieiJL0FcFwvFzQbGhyFKtCx7osvMktEy46ahzdVfa7S2LYro9yP6pP6hR2r29u1XHS0PCxV6YK2trZl9T7RLs5vDXZp9ajwiYs3sy2V7QNyf9Xrbfn5ZlvP5Yb6htMX2eUfY3EvZp5tFLZ8wod5bV83djZ54f2wMz+JmL4LD/Zyp/U55qdtuTxxYHi7R6V/aPlxsYwVIKUvE1XL22G7j9Bs0maXfW+j/srUVajfPq8a8J+6aW/1ULbG0bKVeLaS57WTa17yOrc22f9/37+uPvK7rMk7aeY0lltPpidv0Xu40Tr2q6rSD9XyibicRpvfr8d13vIqiTBt+AcArJ+uPDedLaz2uXpfRZ2ttb6Kyz+zdbKJ0G9bnB+9ha/Tzmbtn9hw/h/J5p89SeibI83nNvshwPc/zdmtr61QEvCzLej2vP+/9NGZb47ye17XWejo9iojzmEvfv7hGKWsre+PC2qKvkd22rc3eQfEYgsuU7fYwsT2RPaTmoTH81Y2C6/na2+5+W/n7ea17YXFE9JcmW/aIvLVV2W9ilK3ZYpmb/MwJ6TJIOK/XG8RmrXWseN3KM9b7S9/SKMuydXkcy6zHnZDufD63WNra7pZTtljbWrf2/zFvvDVXlczpaoqMS28VP3ZFaFtB/NZosrfF3E9gm7cc7pmy7w7WW0aOPx96K2XkPB7r/RtruYvcCp/W87adbW7z1qXWZVRsXYpkytL6yvb+QpfWot2+1leD4ctVtOXXuj/mYfvnw0Bufvf1YVJu5VuXgpx5RfXcDXYboWXbA/0YWGVfmb3fdbkab8zfXmvv+1rP0wZqh98eh749c7+sbVvuvuZkdGCtY0C+309YlvPDw+OIuixjLcf/xd7b7TiS5EqDRtIja2a+Pdj3f89zpivlpNle0N0VUvbsAnt1ChDRKFRnKTNDESHJSNrPLWBrSzKkOMaat5nFlvM+347e2qTeMT7fH0x989+CySSp+1j1juZTn/rUpz71qT8K65eZQS6ZKXxElQGMCFNmzvbOO74fDcH96ZO4PuMbhJ1B9fGRjIgGWIe2sQE9qo5TO6poJzE1q2re0LBv/jmK+eJEburJKwuSsh6LnXJY/mYtcxxjZM5mV4/RM0g85uwOZHi4O7LQSDmUEoiIMAS3AUirSOMaZ2J5gIukXNzxQ1VaWOdqeEpqhIAi1QkG5CDcx91r8tBOFtjy5fsNoC1UbERD/A1J8bt+uy+zEBhkuvC1gd12OtoT3Ov6qiqFE/VsSAxy+PDKojCaFoJ3j6NDjBljSCWYMFgFFYrFfJDauuonXd5QzL70VajuHAKsAihYVppZ5myfGOOTU+4eZuvOMTNDdHYpLPtIRFp0pkFvZsYYQbJaXNt/smxrjvvn9FMoKz3Tek+z8MwtDrMOfxAZBormhidjPwQZw2G26SULudrOWZOJER4CQbm12JrLe2qzyLR59mGOcElzzhe/SzO0+88SVatTF0wYY/z+/fvWKJa7d5N87+X2n0uG3CiepcdjUnld13qw/G4Fe0fqB5dnv7hM3C/wBbGLKFYWdhTfeo5V06p/SB/V3cO3b5JUxghQ8zG/rsuP8ZfZnLPfXnjkBIQEDxdOT4Kr12W9K5A8nJLFkBnNjMKKjVN3FC6cm+q0AqvfGdbhCRRpJBXwUo4YsNBZghl+rlw+9alPfepTn/pfh/WfU66mYZDuQzKSLjeMKm12wDIdbybAi9/FTc12PPUOJWZBhMxXkslCHk26aGkjl/dL7ZFb7lG5V5UIKruFWBv8rRt4Otuw9pjTuyl4FMwwapxRXyY8Qjs1iUKKRjkWP6Fh7h5G8jzfu5j1QKi3IetPY+855/regrVLO2AyRxyUcIdTL09H7yrGNVgVYn2lHGGyPmctuhDqOAmtS7b9Y8jlXNnM5meeanFy7p5BO0Wo7gPpcwYyJ1kUKBiQ85ukm8vXlPo23eeb52kDrKpOaF7cGUnd3S3ZN5ZF0nJxxcmsXbPaoswsawKIcLM1biU15wSw2Sl8y2nqP+ecmdnRrSf77M0/qru12xTY9v3M44sjGkX8yKC9D5bFEnHsPsnq3m1f2WeC2Dlg3Ej8O4YKb279pxeqqlvy18s+5Mia3xhxlEqMCPMYl5Nj75r4Nvi/qzXefs7x+z/fcqD8/bY5s3OuO7MbJavFmbK+DUBWVrtjVSZv9gD3lIC9OVv9J7Wa8FtuMSO8M/36set96eaav98ojjbjhP7Zdh99uQ26u7id/w+y/9SnPvWpT/1Zc/09z4QdsWK1gk3tYidZHPTZ0IF/671zh1Y95j9Ru2d13sD3bjd5THKk2g6b2h/Jymzg4psW8sArf103rL+NC22HN8EMaPy0af09CwfTrHf0SQF2Heo0AFUaBFx9DNY5O8eZtAo3feEbNfx2TvgkSjTk5Y1G3OhtqXgPaUT3rcWa09/MNA/m1lJGl7muG338fjD3PqRdep5nqfcEtIM7U3LBDRt6vliyrGNZT7bjklBFCpXz91//BvCPf/zDPBpC3exu/I0evQHcElF387bbsy29WBlnVrWt6vcsfeUzsHOaBUBTI+KK3h3lvsp2R/l3btiB0Y/Hoz1erutquee5G9c36gbEFacBwNbuAq4ekQsAOo23/d6XI6TBnsi+28XRfCS82OHrLTj2jefDor0ayyycajC9OdK8iiU2Fn/JOWadIIHhwY54Ayj4bSFzf3XfNQnbuv55a76ZaN0fto6kyNt+4Mlha9mHBMpEuME9VbipKY6WhkeOv5ydYK5j1d+vyogYI3zEY87M7Jfeep9bplunC9vvWqi+nfbNuUb89srJM7xkenzqU5/61Kc+9cdg/Xdh6J4/mpnAjWXnayYr8CohfUOiDfQzs4esxzTm5eN/f+TfiD0NKSzzOWfNTHIJX9sUsonva0sA4xIKH7owfk7HAaxcYCAiRlxQAYiAVBTGcuJbOssRPsI3e2I96R33A5NLCJiqbFiEa6WJvaAD7RArdS5VhGopX3d79Pfs3xdxsJ6e92/qTBptDcL1Bss8YE/XFAFkG6QYrmuYGSzMzALne7/i61DPhZo5xxhHV7p9hHqCu1c6okk+/Ne//gm5ua8orU36v+cWHdD2yDyT/p6SZs2j22apIxYaTHfPQKWkVsQe5cDmaAlAzviN6e7j6i9icNlunrnvGONpp7OPp++inouPCBXvpqv8kQi7m+Ie2Ns9t8vcj0MLt5Dz9Zp6RztJxzWoAbSRq+U7l/fumxQRcbq7m0KmVQQAPGlmtHX/m5t5tJzl/PY2s+9neuyV7jcdboanb6/rnxoSkkW6WW9x7rLpTdaq+07A8cxiOyKEu8LYRO+f7yY3bL7+fZM2xtjHBI8VEGG3NMBeKD0ej6FrtQfMtZSj+jghLh+qMFbpKaF56vJ/iqdP1w186Pqf+tSnPvWpPw3rA+Amw+g+xrOe9rZSrVOQ0NlJ26dSN9zZbIue0xkNEieLBkkz5wENdfb/FDKPy37nYpIEnJQIdNIQHDJSLFJCdo6RkSGyZFr59j2IC/r2fnkG7rgBBZq7wCCaZC9xsJqkXPUwmNSQAywrD3cf43J/Mdy0nXd1VxgfWHD3VZRAPd1LM9M6gtjvVuvCD+Odv/37AVL9DWuoCgasbdKPBypRQLQzSZusgyUVmW3MMkY85coBtcMR954BBQH+wic5zO9m2pyBMQCEh18AinVmn6e1Oxe3z4Ck0lERLAeYSjQfpk9IzsRSO6xJ7nKSMRochs7YDYc5YBhrqk2SgrsbwAk2B73/bAB6JBz3yW7/03Vdbl7g2wz7aaVvZX52Nbb5UVtHjo7QeraLsqeE/bl3Isy9uex7MwBt7e+9nSbrZMQuxGy4r33s5rpDaNhaDhyrVkmxtfK9vrgLeQ+35wD9+xLg3rrfKVi7aVcnMHDh/lbIr4t+9Pf9E5Yjvjmgyt1IVAJ3Q14YbHgAYlZrfi3W67QVLPfXmseI0Nm5PeW2DgNEQ7WMXjHCYJn1lpjxfObP12yZhSGAZ+rWW8gd/k4x/6lPfepTn/rUH4D1N5/EHC6DSNuUme/H97///d//+ud//etf/9pIwn4Ot+4Mgbv/xiHvjjF6z36EpyZU5vnK0zpdqFz+9Q0IWNpAyCsPRSFIm0lbzHIuN5imN1u8kDfajt2xtKshL0pFgwHh9Gthh2qmu5m59RwxArh5+PQX27jzuq7G33ePvyc+cG87fN8JwYtEvp4plyLCjreN3Z0l97TYwl5CzdxHz7kjOrbUpMT+EZJkZe7Ngw8PczHZatTFgAJpPbPWiAE3Ukax6GOxdHw4ahFmDkeCzNv0t+2LzNy8p86ynNlazJWptOWw947uUQ9DnITXqiWOzfnobcDj0cP43ny4JHkLXsczP5W+1dL19TXI6aEIKz55RnfVOLY2o6H/pug80X9VwTwiDgh+DV6wBUmXqqXBoguQzN07/LZR9ePxWByVVwdSvKRf4W7zSiVujCn9aBLO1w87H2ZZdY2xOV3GbBfLGw1s95n9o8YY7X9fZFzjdki6rVneXXcOu6yeZjsiyUrv7r1yLyiemWgHfy+ODav/vL0zBO9qEOjbM2CtoHUtA81l2G+WmWspsULCAKDtAI7Tl9lyIppztljna1wjrlovdJN0XddbBARAs82CA+7N7XF2sr3DcffPaP9Tn/rUpz71p2F9uQsGmljKokY45YtxM/8d/G31zxDUmAaAA3wZel0eZzXPqjXVKwJwNUaZVTTIqGFO8jEfpSJp9CqxkALgIkh3H9/f3wFzt5xNCDGSQYPAakgQg56zk63GAtybNpArEWwUGeNq4bG5INdDBZk7jR4Srjmt54IRhtXNBMsqrZGrLlPpigG5yZUaY5xJ57bZAfd8vTEB+zyEU60etVuYl/369WvOicXuprZTI/oYzIsc5mFOsYpYqaJAmbmTAtzMKv3FW53u+OrJqxYmLlgjy3+ICAsQVXW2EwAQcjOpWDSDCzJFWEQ7pa4ZasPiqjJzjyAkgsbVDECSKtN6qVElQ1WJ5uZGYxXpLmP1SbPvybhChUqEDSZHGYmsch+VMvO/HjXGcO8QN3VurtyEcvf8Thnta5RZAWa6vmL882qF55z/joivr6+4voina2ffmS4Y5QZjEYrruq6ryLl2DYCWC+TCwcvtCObOAmyN5E+6nFFfMapKkNyqh8Qvk/K2jJLA4SZkD5IjXnZl97zbRZujhvm4vtTsdkN4qFZ2QZEi/XK3QRGNleOplFjuN8A1xvz3v1X19fW1Nku2efBA3hxstwpc/d8V0ZY43W2JerC10VHF1uF0ywB4w+aTgDxLZqiCYcw5zZyoqlzctmWzZcvehxxjDKJXaqwVRf3A9xjDzZu1VlXiLz89NsnSYVkB8BFQZHKMq48Khl47LN2zmZvRLgArJmK/PE+LWFWGtVCCuyO6s/2weT71qU996lN/DNZ/TrlIguFBUtCIICLNIy5zb0xxeMzvUtHt+DHnvDt+YBtfnLFuYw6SWZmVkIGqFCkoqtim8A8+TEZ5wRp3LW9NWRWqCBEwQeShFFdErIzW5YwoGuGGbPmkImw+MtwNMpc5hgKAiv2ve17YI0tlTjMbVzCbnqIe/bp79xKyhnLUEmi+kB98wzX3scaRN7OXRUZ/Zugu8/4mOamH7y7aixzw0FHO3HHxmG+VNZuObwaqpGplp5vT3j3+Fzso220JUmdF2YghoQqZMlit7m5NzCXBRIilPRSmwMqqopqxDWu6h6pNlgQJjEeW5MwSUcL3Xw+DmXxWLlcecrUJbJJGzJQZ28xGMhpbChthI5xSPQruFvALtHpIBsXofQsfj0eo3B1x9b16BrQ9ZHd3gI1l92pAJUJy+M16xWxFU/lqfmRvnP7nFB83Jeiilklsv0b5spR/Mf/520i1n1Fo923S7WHYx6k3RfJd9Wtm19fXMu788VZw2+HsgIIbh6dfy7miCdaEflZS60kZrARWntdgVUkphjRz0qzI/i1NZZKcfcO38W8BJpuzpnGM0Qc+rtFNbE3GcIA5M8KJSdJd47r6ycft1cc5ebsE7mv2/0ZSOqKUnyqFddpPxtznY+RTn/rUpz71J2J9u4N+O14fYYavccX/9X9TCV1uI8l2qWDl9sJfH4ftZHIiaRrNv9lxVM228lxb/qSWM6RDbgQV7QXpPpgZEb+nGtmKAALAWJ4zwTqEYTtu/QZT4W62IUBhkLeJe6tJl9uew93AEAHnphfXysM1mlmqIMzv/PqyMKc9jYaaliA+gZoLvmKtXFzazONPcnDlOdtVNczDe3yY7tY8h9h+l80M8YgFrg13q1P8zDM+rjtYhjZwmBnKtm/J8a/EiTbrb3Rfd0gjosZ8u1tr10KDooWRbktkWauzal4+TUQrEOAlUlRRMhY4CThgNcecYLZYQ4DNh7ngblUE24C/Nc1GtknRNTObr3QwerNrykzDpaFwC1dwwFP1Jd9XUxFxfXnpOyJMS0gQEZLbGDCjrD3X+6LE9vGBrMjSzdGIfgN8YebQ33DBb5x+SGyNu9h7BOBcnZs30S1wDW/I/gz4n6/ZZ0TUzaDThG4LW93gxnpPwnpr8/bRviPd879VZXoyfNYWyKy41kEks2Yz57pDrWLlEqIAnonMcqJJd4CThPqVGG3533oMd+e263WIbrwwRtzaIa5MArAqO7Vj5jSzL7LXFHfNA7albMsbwm14JN8FCW9jC9xD97bv7e7c7GPC86lPfepTn/oDsf4T7bUKlu5uMmWVATYg9/DSM+707Lu3vaaTNeejxZfbM/Fp+ddAYc4yW2lNEKpMukSwwDJWz309kwAr8c0J/6pULVhvEPIpPdxTTD0/sOcs9TySss4egmVlRGQKqDGuphw086GVqVGt7NX15TEuSQlllYcForFlZja/pxFPRNiIQ2g+5JZmbx/mfWOjZYm4Q6NeBK8bORx3c+iENdmIeMobzLZ7o97c4t8MTE+00dNBEtaGNQbIILe7S8z5Cb0icDeyesL99Bi9sbFvRuuiWLVkF1U1wjNrZkk7K63IJAuVaBfXnKoki01vYYlEAS0GgPDIOjzpPsBeJjQh3tB3Qj1hbpYoGGGGYWPKhtIzwsdX2EClUKVRHqj4dm+tqn/Frz7zESG1nJRmTgnVU+Bwx5lwd1ezsfLu8f5DyPFtHu/ki4Hm7QZ+IvW7NvcNoL8h0dsN855XffJv+9a6290sFcqIe/LDksfcaPTAy/OtKtNT+dAa3EdWZqcEdEvmRZGoVCYFU6JqyePFUWU1aUbIeLLvdif59HQyCQI5moZ/GVBjqE2lfv36MpMHa04PxECBCY8IC38U8/vbwy8Pd49wx0tAhJmRbfiru5poiddvnbMtDbSObHfLMyQS+nhufupTn/rUp/40rA/AhBbD9ei3XVh6wgVzH19CGRcZdw/YnkpcsiRW5YZlNMPBhMeDrznMVWibnSr1kI/TJGOt3KIq5Oy+wqXJpaH1xSE2bI9wzplrQAsJCvdk1czFb+GGOG7NZwaWXztzhfU2MiIdCKlYur7MHDEsLiOQNX34GFH5UAwMHRnufc66Z4G4x4veI356gdIM4PvUtvNNWyF6VJUHTY8Ydoa+EGgHh/0cADcoz8x2ohkR+BtLn5ut+d3mfIlE2d1BVVF5KB5PzaWxOezkSpzNKjM380Zv349sp3WVahaT1oaSiUpkUrLf31NVbmPfHrozmgCsuTSqOdOSZtK2+KGP+Wv42plwu9r02Uz7ptwxA2OYP2pc5s6vX6EKd2lUDK/69hAGJHpgaAwMd7hbhBfFpLylrSOiVwEt/tYymxKf3qP/ITl1NcYGgCY51g2TXLadWEsqwPi2HLg3Bm9D/RdL1tvt15nQ242pE3br/hhukvmbUdKel685/d2QhyTzcWb8qx8ouMCpjrqrRGblFMsXB68i0zKbvNXCkuO7esTK3uu9HVlr7ibBbFTBJJsuMAIR8OjYNsUwd7+ulTgM78bcnYwx+my6nIjLn+fqHgznjvtVe7PY2rj+CIsLePrinhn/pz71qU996lN/GNZ/ji1tTwE305fwcCN7KviMcT0DUQAnhOiA4J6aveXOGCIrq1TZH6UBrU1CAwJlSWYwZZpFeDw4z4RxjT/bXiaWQ7qkBkzPSaR2wKq3CyMvv3iz4DwO3z2V7FG1u5n7nCnwuqItH+Partz3fNk9277pBO7W/rwD6Bv7QpRs/9MJHDiwmzvFs9o5EW0K1BrO9SstHD8MOu8LlobCu6Pwc5CtWN7Q5yXt+BZ3sESrJDvfqruXJl2rEfhNiaHdOkjM46cEI6ACq2rS3fP3BIy0mhB7DAwWfFh7boqCr6lzJzyZrw3AmyyhMxbeGi0qw4aAFqR2OHH7hu6tSXmoh9AYrTJd/VhxOlvkbd7u7vQOUt00oWdjeXPmaRJ7tQbjb+3n37BjNy1vA3ss3sv29Lw59rwl+N6v8jmSY3t17ijeMn7/th8AADdRhFbUcL1A19MDnD3D/f3hZqzUdyUqm9EnlDMrJyWrBFksZELyxuNcOxln9X0I2RJ+dCBGv5gNiPDuMqK0L7pIfNeU1/UVX1/BMD5gLr8ImIejzwxIWdABuF6if++d7cnzXufH3y/NvfNpo6aVjPH5GPnUpz71qU/9oVifkNys7WIkF5pZLMhBVcfcqNr+AzAsGLh98St3QFKP7qooVxbnnJA1CafKKkUZMapUBlZZRn2bSMGigtKcaR6VZS6D7Ywqa6gBuchZcne3YVADDsCyWjTqLJiBtaSwk3lQUT+zp61KL+v7A1/mHizPnisXIzGuMJkkDCuycTjJmY/ra7D8ui6zryX37IykorlHB9KWhI4GUkS0EUrPC83MzebigrOaqOMW5vegU7iVBDcW/YbO32DcoWK3OxC2nACGIoe76yW9aOIREUQpOpFIMULGEktVoIUbjs3iYlwYru4Elm9+SsSsIplEpVclC0yv8nwYC8Zf83tCMHjLdg0W7t9/fVubMJppIc62WhKsp78u2MylFm2IZmZNCCuzCAdb/koIu+2c7l4FFHKmmcoxrsDDETku838NXW5XmTvJQhrkc/6L/xpj2DUMASOUkhUTHBFhsFja2r6RrA1DSbqbSvcmqlr30kmrBgF+jW6W+3ExGllmfxPJVohIoi0D/nWvrpk3IYV5K3p38sDKq3rLA968FBbLqNO/raufDABEzUmVWzRxpi1xTKCpqnd06JavNycimIPV/6pM5oMsK+r7dwJRiUpIUInyp6GNJlp1K21VP/s9RCBgFKAhEFZmlq3EN6fB4CXo0W9Odo2YD1Xk/NLXr7CVl2H24PiSh/twH6PAqm99/SO8tdknf7c3fsuLqbvZJuN112HmEGCUKuJS8RpXVa35gRvJnvE7jFvUi4/p/qc+9alPfep/P9a/k8g7weotFmoRf3cOlBviRjI+uHm59LAkPR7Zs/wiSVVhZqntMgXKchIMTnGi47pmo3O3Yo3rmjObgSyhwYe3s+GhH/wg0uCmq3vimwaIe/jd0LXJIdt5XQs9kRgAPIvmimESzOmJ8Q8zk6/QTTmgsjB5XJ41xrASxhqv7twrhnsHfC4svlgGizgBIeK6X4I7q/vMI+8c7jP03bQfAjDKBW8DJeny2B0AmFwA8xYFCsDdhH2VHduYvAnZ1YPXs2roX3SEyAYjQSLJmd3mgaVHMmj5zUrMBx+/KZo5jGim93JVb0EGFDvVYT0ja9Wm+Lq4IFnLU4nnfqVklERrf6Um8LjLfBYBfMVFVp/I+ahK/voaM0uiO7/+6dcV+mK3hVJlPZp+5oHrusbwPY9X9w9jjE63JfOsUNbCxOSB4+DeGFZbdAF7t9g/Gg/sMfPN5FF3Pe7z6verb+t9z0vy7SX8nE+7uVmpWs7SOQz7TK0DKvgHAAAAIABJREFUcDPxyczphuppwmMSxWRmGjwflVOkzZmVVqXHd1ahUo8H3bxf2oA9r+G6fD0fqNOU7iMWFucN60TIWhDReR9yF9DZewWVu6qVRPRHzYdFxJW4/vElTabGpfiSocwl8ffvf/8av+y6uh+LWDSeeOW2SYLqur76XWXO2Yym+2ttne2tqP4g+0996lOf+tSfh/UbUdnWn8WrtPS50RZBi4ie6t/YLC9L/zXjlyjkg+v/KCkkqKwSglk6FKwizM0yl1lnUYLlY2am72CjHtkb2ZhKhvaoORzuO5K4kxnw6l3YVARvN8c9elQ77wfcLbPK6O5Gh8xg7kDY4zEtEEKE0IadSYXZnOYM8yIdz/iwBfdFaz66YbKWSeNNUtmuLh3i4zd3P0ouZFaTcCIizBsb5QnlpY64851dw+Wv4tbIE2+izzuloVcBympLftu0kvZa2Y9vw9PiWtGwipmcszJLbJaOaVpNqzRNVwLymtlHWysOoL2XJFipDXDQc14eS1K/mUfuyNie3t+Y1kiyEaw/eVBPHXO2JStpWkso+13mcHM5pqwC1/9RGGJAhsecEsbYpCcbK6uA1cEOJPtGa/a5ua+RNBqfRp9nQRHDOuZ2QUnJ2lLSBLk/KWcriwEGh4gWqXQ3JXsxucemwXQ89E+2ybntF1p+7QeOchcvnjylRZVqUbgoMev47VRxziyikirkNE4+vjkfXkSmkVZUTZOHiFoKVnPXU/DaF+4H/YXqHZdJNHTW1Vk9LenOyn5WN+T4FiPcDEYzGMNYUCWM+pLDBBQVw8zo0FQ7cvrYiWPudnhKeJ0U9ALEHftt7EXyDi1NsaCPNvdTn/rUpz71R2J93Kym+5OvnfLv0/0eUfZfNrLiHWL2RDCzPy29Zs1HsWA2DAABmiY42zceSeYUOiWzNpqh4Fa1kjVbzOfmFCHLPiSLNTU07vT65yd3EztOHqrT+oP+SAgslt0QudnqJOHdF7ibeRRBqEXBIYsYRqCpzrBD3sCQhTzChCJS/Pr6omiwMO9RtF/Dblzvg8N6TfE2wu9g1MZ5VWUGQcWTACWsueOWUCz8t0hKR55brBUminij+G9AHW5usKZFsRbUvBkLxtlINP6XSNWc1QT9mSKN5ZVAGR9ijZyZKSW50KOAp3tSMjPp7jAThDaTAZq9sjgtt6Pt+bnhBxveVt6Cy+DmkJY/qWMrxA/fyX2ISAGl4iPCWNfXr8hvPcAYiEsC3em0fea5myOaeVs8XZffh/SrYUN4+8/2/6FxvS3mzbLuWc+lH7n9TGt7sPapMFkPu4Gbn/+6XrxD/L7jXzhcgAEF2wEEZm9Tf6CjLJbxfxso2Q4zaBFqVRVLVFaRyKxM5sOqFPbFh37/+/F4gOUslUK0tudi9eqsxbYrI4JbJmww4gc+tuXB2m5MMBhCJyXAfO9PXCuqGDKZ6GZSC3+tfyG2rD0K9hVR/BqG4STIimhY7+4+RnSWwpGCkIT5nHU0FadvDPPTEmz6FWD4YP1PfepTn/rUn4r18eTw6FDGD4UDgLmdmCHcANldL3gbMBcpyNxDdJIoMMkE0ySxuKJWrZpYA1mxLByFto2csj1gw8mxPwG9fUg95pfUc1/HOxPG8GK10Yj52OlExBoGt8rQVBIzV2AoluW3uQMEYQNqJoUtH6F0WmVEBAiY9FS1Pn/lLQP15Uh0x9/r62ed8l//9V8w/vvf/900FjMHBOPR+KKvl0djLLnZCL35//wYAHevsUxizKpIytU08TU1736g/9a88aav8FmoUqZxopL1QCZzIrMqqzNK29np3mm0QBluEthqXl+k9mM3f7+LOiasg5ZZPNZP8ygWzqXHk9wFIMxvbiptDHVkoPH9/aD0zzG+VR71Jf+Kq73h0ZqEhQWt855aM9qpZgvQ993nbaM03IPGN7ccP8yVV2vUc5An6KDbg5slv3DPcur22hw4JpVPlfb9jpIbjslmdw6vy5yfXd/dRLWqvucEMLM19G2w4yifNb//J/MhIDiVXDQdUYIvxI5OkUBBXKP6phChDfhfRwtYy47zfoLeI1k/U+vo5nURW4zvtQTxyA7YDgnuMcSaxQsI0C9P0LoBbFMx5GbrtebB76dCsIjubFfz5e4k3J03GbTdXsmfj5NPfepTn/rUn4T1Xz77e0DoOxDqzC/dQI0IGCpriqKyssHck8wjViYLmSVZFQhkFmikNJ0FTiGBRWLxcBULMpg1oEWhmAuiuRsMfFICIHQu1bLzsOWPoUOKOU5B7d/RHt+NPFb01iIw+5qp6sSLwizMtRoMhLvazN00HzIHmyVuFmO4JqvU9p7UGPHrH1/DnVWm7kB6vfBUTOJmp7iYLLp1JnqB5pIej4e7GWLDOwMwIsTD3l6YCUsmsW1qIHN/Mjbw7g/TgKlZQ6JMe8DcV1xleBqYVFVDrvlgVuajKgUB6VbgNE5jWj2s2MpsdRJZofrEN6zy3gf1dkTKQ0Jalo475PXkJhg6tLWvbrcEJa4pvz+7uGdsrCAhooG+yTb7RdbZz0ZlFkwkfv/OcXmMiLAaTAMGpCmxldVmbjBvT9Hn7dbMqG6BLHwYbPu4H3b9DpO2tSxCe8Qsq9M1mOdel1GKGw/teGFJcttSGTs9GHYAFm9z/TVB7yPsxF89aWzvsWur35B1BEKHJDCrRBFZqmSlV3l9+3wU0/Ib22PnbGNab9uSfnVv0SuaN09Y7Nb3tKh7B0KAWC++8xLoTtp7QdCxEOjlgJClXgHJABplXvDw4ICMVNBZZNb1ZSMWWUrOFtleEWYe8QyNNsgRKhYxRlzjS4BUFNezg7qLOfuUt9H+Z9L/qU996lOf+t891z/DKnuSKE7U/GLCQNcY4ZaZrFx+2U9E3VPelJRVoDORORHD/KstNXMiyjnJ6o9OptS6URU3Jfo5Zd+ztD283JQAk63F/0IadiegQzfLEYAdZGumXi88J3mEtMM+27WGPeMvLePHiPbz6bRWU9KuUKk2pbgCgNwWgTtLg+VL/itBFnZYOviRgYX9LDbQ14GTdwyRSbMIi0PrUNVzOO+LstJRQWdmaT2hvP1q3VqIfbXNN7CiiMUL4oKCkilaJJH1OAeTyTmzyiF/fLPS6oGcVqUsVr1se9CKBZi798XmylMVe3qKZ5Jr5wqsp+PH9XKd7TXq3mStiHDE7alZEz3aJpPC8DhOjoG2bDGRAWtT1pykxLJxhRtHWFkDa0pwT3eGX2Pc4xSWKld+JLPLjPVcsQP0T6sMgKBZ09l1Hma2iPUUWzl6v0CLlERxSUIb/FPSdV2ZaXaG0NaNtq07CtY5CHcAuhdx58W1BLiFWTlrrpisrALmzEyhPKc9vi3/4nyAVD1Wx1K7ieyuS32PG8xc1isj3u5zM3OeDcfqT+HoC8Qjmel/9WN4Cu9/fe4GmuWkLerFMtU1s68w/3LBJD5o40INCcJl0da+WWY2hsmf66MdoybsG5Mwv4ZHRFjVlJ1eY+WP0Pj5LPnUpz71qU/9aVj/7yb9ZYe2wZaWnnRPAFpBmzj/zWKloCINcoFmTtpjzvntLlNaZc1ZAgR7sLKqp8skDd6Olnc6e2exPvGfllZPhtoYL3xZax9x8Js/STt4m7t6/yBBijBJD+bwwKLkClBEiCYRbpBVcYxoXvbX8NjoUylJ/DJ3a2VjH2FVmBjjOr9629dwBwzHq4G660naWKPWGE/z74ZTW6XKgMOsuAAKpapjlGS31s2hKvY1bF6WlrvIno6bhbtRjI49Q2USAtVa56iqrO8bSlRmVjGzZuHxIInHX7S0SuajSh2Q0NuA5Z2/h9y4h+1qMVGWM8za27AO6O8IhTvRwkf0BglmJXaXVlhT+7MVuQ9cUwI1xvAOSBDdAmrCOuFG6UIIyEoIbpCc1Bg2LsssN9hFvYhZF8m7FRHNL9LC8H3A2+4dKs6Tw7o44vuatpTC3GzB904BNgCxO++db3C0pOVuY3TawLqB34bKS0PdPDHrmbnurKFFqZdVVbUBarGqZvc9wsz6zgIxf6sm69vzW1mWk5Jn7tyvk+38rKV0h/UeJc8aaqlzf/D1Ka6BwS3Hd9l+No/fiG1eqpvYxY5tj9TOp6JmG/27BrFkJzQCBQzY5fgVYYbM2sONYTdt0nnlkMzKeGPp9N3V9EWCnyn+pz71qU996s/C+k9h6G1avAxRIvoj1pbuMxf0XwSABfR7Jt6GHpJpMlNMCNB01IpSQlJAUgRTYA/u2EJWGLxWC7GQE8mw0SB1mWC04T/la2y/fvf5FtwsWQ4jv435G2ytT+4lwyVhbIzYGK4DRM0l5eMREZ2N1dLM1uOaKxCAsZxuZsYsRZn0+E5cFqgzwl9TQ9h/2qY0Gms3HnM7DP87jLu7p7u7mTdk6R/u7mCCcovmJ5mBIKA2SJWIflK3sfHyqq/K5xqkPIK5KFKQyZudBQLZmbiV3w/mIx7fXmJNeHZ2Epo+cc8sWwdPa92GJN7OQ60gJTscns2o5ub86ODdzOxj5l6/bHh4lh2btu5rbuzuzUPp0+tjZOYwV0u5RbnNBwVFGCc4r+yZ/gXr+bA9m6Wj2jyeqn05IqJfGueLd5h+YC2ZgL9auCwySL/43C/sXvQ+fT/Pun9sd1wrK9oP+2vt2OKWkrbm36pzCEt+3UuVKhZZxE62mkkV5rR8UBXzL+W31beYTbhz0Z6Rt7bFx8f+H7uZXAR424u/fR5+4GOBOzJuxf2uNV3/Uws4ljDXAWgP1JvjtdoIwjyAEtxsQKUCPfSwmprfef2fGIlKueQON3vwgZ0D2B3Q8d49/jswvwcXACjJ+41oK60/9alPfepTn/pT5/p3Q3dzt5ZX+gIx7SbZVn1NSCdR1PejY5IAWAE0NwQLmaqkVYKdOCSeoCAtg0cdE0nbJioA1b9+2W2jx32+nG3ehpr3Y/7ZxhzJ5hM034Std7Lt8dq7JW4e20fz9v+mkaAB1RLYtMtFwVBFRj+Wx7/oLfHq59kGQHvGfHJzM/TEcWdArk3UboDSVBy0ChEbDDVkf3Vp2TC7w0u984UotHlm+ctouBWNZnBRVVmlOSuThoAGZEaETFunsSDgHt7vDgckqwOj3NgOSxuudcJxp48ttvciIP0dH7roEW3QE2s9cSCzvRGf+qtFwVzruiFXlDN8odWNRiVSSXxPyt086CBXYm4Vzetg97td0vPGe72U9ztzXwJ3H+t527273tfj5iX61MHfYpUP52qM8evXLwB//fXXzzuKBkl+84a/hzqvNVxnJlAooti9gOgqVYqlsF/fj6qMJnN1R3Dsf/iM9zpAv89irVYcAPg67/f/8E7Dlx7YsNUcvlqhfoxCaxeF3Uss2fHeWa27qpLmy7TKLzO3BMwzfl0WnskIszBrPX1mK787umATBtebwPHk8dXI1YvQ/wP2P/WpT33qU38W1r9n9yyM4n7s880szM2tsu64OWCpVvVpzpxzWZc0f10yVjy+c85imbNMNg+HpgkryUY5XMm4i7dzj5RaQ39Dvdgt7qH+q73MsrQnl7kH1ojRb9jxHlG0dvc9oSTNHUJWuts1ruu6tk2+k7y+LpnR4DASExUIAAMW0cx/l5CzAm4WB3H9BPr3NICDI0t0dPOgez7AkUwsh3syhsWwKhZn24aO2+R09Q7PgWv3Nt2B2MGsWUUyfDmam7tpGS8eenqyqpSp7+/H4/tBqhT1sPxL3/9OE7JSApOkWCBg4XNO3l13WkC7XE1vXYEhPGTd1PXVVLOnTs9wpuJhbgKr2o2mJddYCVxmTY+xp9HMuuPHoCnCIWRmdALXZk/1+uJRDxScVkRxAGOzuUbfNY0LT4bD2TjdrmMA1rfpMj9drCluQQTb/4eZ7t6uoJCK5f3Y1/ysp+fjXnTsV8eokhn++c9//vXX97nx7/0kyfCVzIXnKVltzfMMkfPxIDl0ZVbOZIFlysh/5+OvnDMky0d77fuRjpsZsbYDyztpuwShe4jddd9kM7ph9/ureP0IHi99t+W7uv554/5lKfq8mbA9+203qVVFo1EeZvAv+BgxPKKmMzSZIi7zJlpRJ+f7ui73Ja1epCyKxog4r9MqEN4Mw07P/XycfOpTn/rUp/4krO+3lNa2D7cigDCpwa47ZJkTGyvQMHvAblGqomJ8GaebqaTy+sb87ZkOmcNKRRYfNSmP6HHwGNc2l2xY2F0Gmrm7uNHba2UJCjeFgytHyd6SoRryjRhNeOjxde3P5o7U6ezMk/y1QP/+je4DxpIq204EDccrZbFJxDKX0yCa4TIlVMjp7vDwMEsA5lYmFBBwhbl7Peay1V/AFl9f/6iqCEtJZvVqJN+0kS2CpqncTEvKeUbCSuqFAOPLDNS8uxpYGwq2dHpRkQJAoXzJDvtCOEI1mTWLRPrv/M7MR5YsJOG34VH8K72DxspnziIRI60AdyDGNdfJt14QsN2VVkaXrF3wSdXiR1Hy5aGut/3S4cfbDkx4zsXP3Ljp1LVn7L7DEyBCM9PdYaCbuU8KZAhuge4E1pxbNes36QD/FQDGl77+6S6rhLsAMMvC791XVpr9iogxRo+Kr+vKqlkZEY96RHSfAoMFfL16rEOLKYPBIhy1lDCJJ0GoqszerWwz+T//k2aC+W1FIElGDfOCLLxYjY6xoX8RnQvR2Qj9Ax9zMi1/e2ZKNn8rf5OP4LeRqOWx453xTNMt4kzdpKCNoEx/OzvQ03n250bL7qh/7fJWsDUkNhe/9dCLUsjY3qzrzaJ62WBo7broLjdHTqpgv0bU9fu/8/p1xS+vJAzXP0M0CAqZrVSBMcYYQ2JVVtE9UPz6uiQi3NxV3xFWDODh4X8bX/CpT33qU5/61P/quf760IKdiWl/mvqmvB9T8DV7LqkdNvkkLfS8vsoyn+O91v8dQoJudOc3qoY9ydtPHP/2OXriUQ++vzNrz+bhPj4/XzkEjBOR05t63nKX9qBfR+t5SNJuYf70NWfRw0kjgToU3xPgmsUBswEH6HKjallc0t3P1Bq3FLCj/nyeUulN19iUg5YcNEDfHo7npPnrt8PNhNW0dFdwZ9Xvzsqe9vYUKFapup9xpmlWzpYG7HiEHnILWYuf5e5cvO3Ndfkhyly5wlhK5XMbnG+5k93vFqV3I6O7MICkWsJxiBZ3w8enphMdCcYODrgH0PajSrTuD1EpH6hkGeTwtVey4Td3IEN4vKQ9bBK/DPcNyUG6djvC+3PkDlo+AuWfL42fERb3PdWtXbdD979XB2PfeUGZmR3W4GGm+Zjf3201uZYfAAS/78TuRLj7bfm2G/z/XfqRAvaf6n72jlmnpDKpAxnAKkolU3yFyySrJB76dQ0bZvATiLY3bOcSLHnSapX7JXlbi30+Tj71qU996lN/EtZ/QZa2/PUXr3cZcT6h2CK+b5DV3tMGiARNMFawxFJzgCrXHLE/K1cAj1nt3KYDa7QDivqDvvk8P8HE+ftBhA2Oz4Nf4QheJsE3SPSWMXSn13e+qW5+4Ad+tcy3c21Nqkc9SBV+/XIfY7HmqfISZfKlt61iyc3t64njmwpyz1R6wS7Pp7wWHRAMnpnmA3CHr2F8LPa91qntTAC+X9kz/V3D8ncsWMWlnZDcjEDOWTNFaAa/kQ+o/PH9XUk12bt4fNYbGha1GR4NrFdgqrgIJLAlre68tvs1ugPK94n1ybDdzJBz9Z9ckWN2ua3re8nDGwztULQl2HBzoON6O454NaRXPB5QFGy4m8Jk2NLbZ4Y0SYnu8XYjZaaP7qa0OkmtQNk31O4/DfX3fdi32W2Cbu8iATNxZaGpdTOL5iIjqgpuh9YECpAJLD6vNVGpv/KbNZj++F35QH0jEyywDVJ3jG9/v5651C86l2MYix8Cldst+J7w8LMJ/Dl6+P9+gJ7RY6TMrVo20r1f0QgPzATC4eYJ98rVJKfTJH59fZ2X5BhBdvj0dL/6cribjdHjjTvF7lOf+tSnPvWpPwPr//xsViNIPk0G74rDJwJbiVRmQs1HFUSvxJyWad0vELLw5hDXzIbbeeOF/xy3H++ONwPNt4naU7EYvkxeNhha6H9xclzFn4GXN9N0XNczKpVktf2neUSsI6/KTDlGxBgjFg2JY7hjoFjTVWovjwEovMQH8ypJMA93RAR3i3Jz6WnblvWVMcYbkrix/MNAYIim6jCBEAhCZrtrWFb0Hq+YksR2/MzMZizcf5Evn6UOrhKrmMmiKNHrW/VtSpvZPPCgODNhxqZRe6jd6nlrOuy5KlkRpD0oNn9uGKhi6ScsbG69L6MWbrZPC3/vYusXWfa+LVd2sjZ69ptDZfemZghX898JQh4riC0llDxDFUyraUtrAJj7cQTaKs3VtPguAMVqz9l9JnRHxPf7+TzlhMYYrGrGkbvbErHo5xJgtzTPeK3+r9URVeVmbXPEnLdGvapSarmtiq3XdgmPb/71Pw+U5bwepWUOJclUS2JR0BOxS7VF0Z1d8WTft4mm/6Dn/9y//Xgbesf+9lONI74uGQCF+QrWswhoiT1agVIyqMIiZ2P0zsOwTkH2YVBmyj33i5ER/o9//Op2KzOv63KTu5kP0pSdQfHx3PzUpz71qU/9UVj/ZRB+PGq22cWiEWfqVfjY2KFKYo9LjUKlZVqlzcpAbubPGr6SxLKB/Pt588YELyYkdzx3n3Fi09PrFSv2qLVpPo2FDhT7yX/AzaOzcWFzu818r/jvU2Q+EwY6ykeoguAyuDtNJGCGZIRFtDkgaWFAQSqaYDuz033ZqTf75c1c6I3M0C4y4cHlZa5OFa2ijK+Dzud4dZ1VaDcn42DlNX3fXUI9LR9NZM0sogNzi1VlKps5c6ZKVaC844Xa+t3MeMbbeEpF9waI2JxtYRn1MGu5WL6StX5OfFtocb9Y9/H/S0Oo9770hF1tThEkunknQbSdjC/r2JJU03rxEIAh3B0OOAmpDLJuk3rKX1VuA3jJz2or0P4LtwD32P4cae/9Kb/Yierki9nJCDuSlre7985lavOg9fSp3lOcvohkttUmWYU5Kyc1vX6rvtVkLRGsvodI0+r89lKCotlbl8LexgmvHJ6/8d6pH4N/f2/x7HXLwfcVQTcVt+vYKV62XYLaB2izB0vW0N4hSoVq+mB4TaQT8OurBfbPN7Q2g2oBxrJoShcQ7uF96XFn2X3qU5/61Kc+9WfM9W+o9wlH3GHu3Ez9w+FZk8jF1N9YXAaZypANFr1UmzjxxCgxIllnRnufK/cvPdjlzlw/oUKLlnFmuJCoM1LdQ1+fc40zWydgNwD94lG4kWjuYeraCZwQW1KO+2H4zbx/Js23S2iZICszs0pJsn+GCX4Mf9wSvGgQ2/29u4q8uQ+9IqGXNYWWxFhjXBGW9ehoH8kzU8ZzBs4JfINWr0aiqsq/sbbc38LinLMYk51Y1T0FmLPjomBmFuT6IY/KdgTysCLdo0/+G78FgMMOveRoLhe/42g1sQxen93d5kyvzsTAOqFIz7bQ3RsQtyFO/yDcWDcRocVqEVTDvEgX3JxUs25ym8PMmRHwAQvG1dSa8liG9+7eF7+VnffW1N1b6j2GH7nxi4Tg767OYeofMUn3vUt8Ys+O5fQVmxr38l3Ywoz7a7bFuP0XEnPmfJCUT5//fuTDIa8kyZK8TVr7Srip7n3j/YY5gpnnxTvbpb9dHr7uNH4+6pXUd3vIyuXVCzHvyLNXgFd76G4V/5ZQSyQnizAnRmTy8oC8SpZ0s+5gquqkF++phrq/VxaizZ8+fP1PfepTn/rUH4j1S9kkVFUJaeEhRlvas1ryWJKb9Yd+VZECXMpNKY+ZQ1rmlU4FOvSWW/aozIQPQNw2Jo/HxPInhICZlBSxrHI84qCW++zzmSb7Y7q5GDiocHs85qFE39W3AK7ruvGh36lBTQeCCVa9978BslAJgA8p08eooia/Rgy4w+1XwFWUDcxHDfhXOKvSHgB8XPABM1nzbiADKt3MPTpy1s2khn2C5FrTTjOzcFtDdHcbZPlwGBAYMe7Y0cwCtmk5ZZQhEMO9eyF9f3/fkrlMUkGVluTMmcnv7wflxUI6E/MvVMbM6Qj4KDGV7fEPweSdH4uw32rzn+3mDjSjRs85sO5SkJ3OfGsG3FsW3N6UB9Te48kaZt5n/ADMfXTcb+bawyx3mtUrplWy7lx/AyJGw8gdGGwBg1iFaeYJn3Z9RT7mlyOGuX+dWKuIqGI7Nro7lQ+uqXB+f8NAoh2fuoU9gU1nin8WSubelLNzI+7H/A1d5Mz+cdOdA4jxRSZJcxTTw1JtP6+ceswy9zJNVmmUaVY9pk9cM0szVFdWeifamtOIFir4GZzvu1FH6d77hKVk2Cx86m8cNuPFghN2b2t1DPwBrteB7UC//naYCesNx4/bKnwN93tK0SlYgEnmHvsIjTJI19dXTis3XO7uYSrCcziS34Vwj1iJgVsyBNgyIghcflVmotad/7oa/XzAfOpTn/rUp/63z/WfsUwLhdkbweb50X6m6vsTth38cpG5lVmZCTmprbc16MX14r6It1f7lLd5/30wvCA71EacbxFaKz0X0C2cqP00m2SwLNxXpJO8if6QmeOVntSsC9lT/LdAlRTNwzYoK66w9vmGoWgPxBVjuB5pAQxVMXa/0Y6HpwO549f7ny0bxYJcKyjgzkffg14nKTwdhBplrrMUcVdBSIgY13W1RdCbXrmnuaRYW3otX3JrorJp+GusTt1YXlgRpgK46Et2Z9Hc77E7h+r/pfbJf3K37v3eXc18v23uiVFvBPfzo5pEvjrLJQC3+512i78Flj1lZQbLyWBZeBRoltd19WprObJLxRn7nNfNVOfnc3+76OtZ9+/dOVL3hN2fj79f2fs2LPOxr1F/rTtiq2RVGfD796NIlVUJ6fU79XvoIZSxrHq18R9inl/Lz8NuQ/1zzL42NbdFDW6imz0x/9ub4XntVliX3XqDv5MB4OhUbps1nXVFAAAgAElEQVSxdSn3PRMR5lFFMw2XEpWS6APX5QUj5OJkhoW57VBiX68yrX2H+2hi2+fj5FOf+tSnPvUnYf03BGZmLL7jDPcWX5IsPJ1bWI2SXfJ8PCqtcsUAVR7vDTMzxPp4f34Se4jP2fx9fHug0sFPTyiM5wyYBrfFx34z6ukoHEmTdXk8kYE1230FSHWGr/0AVd1OmC+H8EYwbUxJQ5+eEQg3SCwS5jBOwWXuMDNZFR7Jr/BoH8zbWf7Z2Dz7H1uAeScxPQHOi0dN+4Fs//W7IOHAVt4yhiNsDO8vuDdFyhq1SOuKdzBWsVG+sVw0pUioRCqbCbKmuS7bRBOAQq2UNB2EZneLltsS5gX7/pBgLm6MeAbw53nd+WZvCPEEKdw7mZcW4pVm/TJUfmWGNAmon2qlMh1Bd48wg6o0RneqhLXF6DME7ea+/zdZb2/C3KdVJduz6awj0LQl9SKpRQbQveF563Lvz3F5SbnX7JVd94ees9hLpZSm9G31G5yG9CpO8WQ2b97bf3zHeD2HPUonnum2u626tQfYeRfLtullbG9Pys5OEF7BundC/t8eyZ4a4MW+aT1gLQIs5JCQpVFRD/gAf3mAeQGO6LkDSwaXDzuvpn4eDhjkERcNjg9f/1Of+tSnPvVHYf3753ePx2IHA2lL1p7z1LYnXIaGDlgV5qMyI0s1SaKSrdTs0a+EHjRib/CPlyT2z3/Dvk9meUNzQ08C4XY89QmE4ZnVs+Ha8KCYHZgFWdXfejuen4MlOtwiyANftKbsmzXeYlgDkJAZwiyrYDZcFMyNFikr6hohCSkL5kx3c4fDeBvxrpTfPpijNWy7zztN//Bb+Ez+ajAYEY3PDwh+tknFJWSE3KPPUebsk9qjX5PdlNNY1qDtlyoXwUlOIyEiM7k430o1Klz2L4Z18DQFvA0szZpjYTTeVd3nib9sbPCEqs2DN3sqQ/EqXTjc9L/Je/7PCPveM9x0C6sdogj8P+y9W64sW5ItNIbZjHWyKrMk+OXyR1voBKI7SLSBJiDRCCRoAj80gat7uUVVZZ4dMc0GHzbn9OkesXZm/eWW3PLUqX3WXvFy94gYZjYeaTSajYOdOYKQI57PejFhDdYgS/RoTQ9vrwgmWyv1btC8lmL7Jb3kLseGgW2KTgZ2t30svVlSvhuPHtsMg1Kv/irBwIx8yFQqhzdP5UA7abRIuTUmksrIeCq6v16IQAq99jr1vtwzqj9P+e1Ce8NoTbU2fm/td65/jw+B5OpmZ8+/ugjbT+AG9xfI1vDeKRS+9R/XRZlk5gFlD3dT5POZAYS1L5r/AyskohS6lSwRPTuiNc7XRRKI6HhJNN7a3Lvuuuuuu341rH/i8JRkNK85PjV0L+OSiEAZ+IUUjwy6fYWVy3uYWZYNDi0x56OQiJK+ZaYwouaXYbltysv1fNw9cfzVPsjM6QdioBl30XDt+pX5KiP3wtFvo/Tl5XKxNj8GjeQn5xNWToCZDdo9EPBXqkc0IGVfpIIgsiEkS2WmgzBMR5aDj0RzAGY+0aFduq8Tx2kfppJuNlSmsx87XiNBWjnHl+dmxAvL05ODJ17LisLh+eoKFbJXIrsiEK9keq0Qyq49jyMKRfmtMK2A2ESrAkilFplKOGH90yqJp4G3pB69+px9rr/j5p0Khc0Dh8KeFXVdF2yJDePUH80G6ioqyLraACEj0bt5kGme+ZBDFWordyPx1ZrNCzueL5J//OM/XSKuLsFPg52y06gMZkzJNHOko7TpOococ53llX27IpMPXcrm0D9MqMBXzawr7Dfyxwu/vzJoXaxWfsQSwK6rpE+fGNcZwTbgLyuvt8XLvtaqF8V3+9GDx3R+wAH3i6BHfXw+FwHAaJUhKU1m5imYecIygQ57yRvoReuRIcvn1MDM6L3uocyNYI1kRT6z+Y3177rrrrvu+nss+8lEX1sWzj6JvORu7gQSSSWhk8qhwjPUe6zUyc1CEcsqZ8kTLyGpywZn/aQ8Qy7j6kJQZiBV/6yJ9tvdLvIP97E33rI5L+k/e3DYBasdc1kzMwslgKhcWbOE0FOZEOKVGUEZVPm4p6Cud6edj+D+QqzCbG8uQbNr2H/Rql4cPA83fV4NTI86WCKKCCWL8r2UlONx8xCVFmI2nSD1qSvb0pGP3Kvva2HZy6/tYbq21cUKdh/ef9fTXixxzo0cIFvBzJj09zX0xeZqelkvFLB+Pp+rD3n3kwX+ylQ43ngz662Bc2j0vh4pxE+eknT3wz6ff2aPuoNn789QsFrWFJXDkGbtG74twlHXdhKyNcX/GB2AT8kYPxk6/LXPsWuK9vvdnoQ3Noyypg9vviIykaliwJnZytzFzB3L7BEvIOtDRggpUTstRCrur5O77rrrrrt+qbk+fIcF2btBl0nqs78KAigAEekQM6Sw0nY+f5dCX1+P3uMVATRkOsaITymkuvpCJzU6LWL9dLZGKR0XiFwWigBsoP+uZguWZUqIGicvknqoRwC0x+MRETaH+ushzOyVUa9mDNpTTis/b7fh9hM58p7qhu4OSoqawUeE00B+GdEDDVTK2KxlJx8iWulYS9+QskaTWP8czoCzsdmgfy7nU5KVFTR4ETzm1kBZnh6ShuXukpnMxdoPc4PRvx5Oi4joEaW11ciUlQKZJukFvkgAXehf+UK++iu6Uim9MgRmnTYzCQkj+cqsWNzhZ3luk3aJwjq/vkmHacwNBJMV5ZTr7Lu7kCN+azHRI7W5shIst35MM/4KvdqRX0SfA+ahIn5lNnMzSyAFN5QCgbO1ePX+eDQ9meYuyoivNsBwSj0Bk6lCl1p7lErk9fuP8UzcjdZ1iLCRyh42D8jXV2ut/cu//MsgkIGcacpsnPagFRQ1tm17CNpwrJrN1SvE4c4aoCLi2btoEntkhHrmswei5Q9Yh8Xrx/M5FgIVizeTEXQNuq0fWi1oAr3aV05lgsqwZqodBs3s6E8W5ebM4N96ilS3EmvQVJw62NZK2fBUGoduSlNgZ41vtatGg5AwdJQzjzJfTpqYhCfwzBR+AEZ//ANANyMtkpm9t4c/zAHLNJLe3PhwUyoVX4TDqM1t6HbhvOuuu+666+8a6x/Tr0IkRRm3YRQjCbBGq8ysIc8Uk0zwFZFpMQAelh60oFuftJ/6z4QWiWLRDwqhttYWJwFvIs4lPyUZdv5+Tfm0tVnT2aUO3Meua6WwhsTHqzYrQ+41It0pPRuz/DhQ7l76BpFSVhIwyIBYlOxi0ZhC8Xy91ES35fu5OCQf/WT2oXh5iu9m6sfv6ErwWAcqFEV8iEGkN28Os4weUJHtZ0hw9N4jUqEMANW8qb9iviamlJzHdhv7av17PY3zBuAYV0cUDq4/7K83J9XnfetiZ33FZeo/FKi0VBYt5LBmP8/1d+r86byfD7ikLdXLKqd1rDfKzLV77zF8/I0BQela1Jo5ZXcbhpHGLJOiabNTb5SH+Yqoez6fl7M/j3mesmaF05sUyLN2eXTImXhbdAAo20/AlJldr2f2PnLisEQp+JvsZdZGaDn+kzgTlvQ+bt/JaZd92nmvsmhLy+eHM4fZgJMLk5lNEfE+89d5hzZz1owlZGh0Anop1OnozdzRmeZqD2bKnZC9QlK2ZitVo6hlN6y/66677rrr18P6J0xspvLAP0gah99jGXoU1he9PFeyZr0BgJkxkUpkMpTYGfnzC/jgk5zNQ945DztbfXA2cnr11E2Id0q9me2++AudYwY82SInF74g8htMc0KuGmkBY1GQyQFMKCMAb14+Rc3leiSghDUvOJWZXenDgESAQnK6gzVPXcoCFEsY0OS578/kRFiadI4LUeewkD+zm3LFFeWVl1UeSMfvVQAAzanAIo3wsD2ZdIpTZ7LxnYY36GTe70/snGt2ojZdssDeQeHcbBwe+cA4XPvvX6DzfuiOH9qFjT7SkXUePI9DEswEAjCli5M2s2bsNtO7mvsejgtiEkkACdPAdA9sfuefXC7FPYXgkgq3M3bKaPLI5S1l/HLgTCCJGAwW5Tyk4wRxN0cC9N3QmvTvP0iuvCZ8COF6f3UYXPzrBxLe7YZ+9iH2Zh+0m3Ql4EV8mk+JSXVk8iG34Zpv5Si6LnIpMlkhyFepyV133XXXXXf9Elh/oSJ3h2XPmFPAmrQVKiwcX6Gh6j1TWXSUDEQ/5omkAyHpFcPVIzNFmBFxYl0TfL1ei52/z2WxxWdeUFHNO3c4u2NKSa35hbyxtxY4h62+w+JBaZBoZXxJQSCaeSqAw9p8Rl8N73Yzy4xSBwDsmXqBQ5FMYqFCBITMQr+XZNmRovWGhC4ei5lpjuEOtOG8S77Ygln1a+XRMh5F7L0vk1NpmjEGlFCYOpGhzIxy4RxPcVj3TESojU9Ss+0d2S/0v3LQlh/8hgVPBPr9vB8Ybt7WH4+ZhHDcxGEXccI6VPuPL+5GZjba1m0lkoDByNFf0WgYvqoR5t3iBXfzTFi59GuJvHcq+brGht63fF4gCqJW4uwI+ep9l6e/N5njEs03b9zMIkSNF7XpBzCDpSMiA0oqoQ50KogAE5nqm5S5Tis/TQE+OpxKa9G0+qLVjbx3CPbG5n+X2NoF67/Zp07K1jy5tHem0Um5cWSBSW5G4tVf/ngYjXIlsiNeygaSSMir54HZ4FWVl6vRaVwi+Pvr5K677rrrrl8M6xfQd3rqNTgbmaRPp7w1KIW7Kws1UFFzdWRkppdVy0Kfg1StpFmZnOzApUwV3e1CCbgwQC7DaXySNg7qewx6/XSp+TDK3f9zp/SM17W0mJk02/uNOUI+CWTNjGaKMMIEKzL79BanaDIK8Qoq/bfH43HY/AfRrNS01zn0pcPBmeCxD4xJutseofpxpJ2ZSNQ+BJkmKGXml5cMeCUlKzDFixk9ei+TFlOmLa78dGg9RKhjKXQ8h5Mv0Fn+cfDseWQkKQtbMz6gwJWvtDq0cqUvTFxn6jhfETEI5VyNYlwYO1wndQ1rJbrLaLAx3RcyFcos5JeuJObSA4SQoofSzMWhAb1cdZVH4CNVDgBlVzehNzNQDfuigZ5zedUfreabKh1bttTSWpPMXEHXGT3jif7KTF5EzNq7Lhy8LHwjIp+3ikHVh94n+h/m998EIJyBfn6zT/jr/BmeTUPXFH5efhJURDuKlkwZEkpm0gJhejGaj4+plGDw2VTcc/277rrrrrt+Hay/I+DF0Bjj3Rl6WeaLEJSh7NlRgBYpUImUIpABidm7NPgDAmDeaMoeUokvCxfGzPhceUtjiL7oIUbSKkZUESNvlsRULl6ln2dekKSZD7XRSCZBXEqELlAjMwn6GdbXbB5alHFmZiqG9zttTMhnqyAhUzmEtKCGlY0HH0ZnQ+j1ej2sFSaGMZNl3CmoWSsTUhBI7g6GGwHnMFjkgJpAFuFndGIVSKQ8uEYr3qgEu+NkSzVLXn4zEmOoUtvA6JbRs/foqYpTFRERfRtg1+h19B4F98nV19UxXJrpBUBr0fHO9T+6wcMcfU5wNw7IBLicLvi0OnQYGwxgtEAXl1Vbstf1w6mrGP1DATqlpu/RHParZ3pa7/HQI2WRwS5vNK8eY+U3uWCQQ24kmEIaE1ClINtIkCoQWbR+oK5qFqAccnYDD/Ct+b9T+JQ4lkjjOEDHQVZW9lkARrqyI5g/0H8gnspAiXFGsAMUg8GCC2tfEjhi4N4G/It7AyF/wvl5XxSsm28bAF3ueXbCp/t8X/ms/z8/Jc4PZAfrrIKBaUygjoylK5kvde9N5t5YB8599vMEmIDiRUNLkIL5Be7f6P+uu+66666/O6zP05ht+GmQyOJrZNoYz48ZZqGoydcv7CglR/IPzPCjMFkINCeAEMjCIgOob56Ja/4qpPnQnpIOMJWC3JyTgFveNElQaefkrJ3wcIxRz1P80bsYKUOeuNHaNxH73kAgkZne2sKY2YdYVcXUn5LTFQ4b04NyHGPB4MwwQcpXvlqyIJ3TkkhlZcQOnjxE0r1t5p61WrnC/aHBBZFjHE5MoEOlcrpDauGuOr/b6mCMOcc/UWCSkGWCNLNeMV0jRFhZlKaFvQbHYl1FVh3a6ItwWC0d5CJ3X4kKnCBbuRu25OoWMBPTZlhahXeN33FvkytSI+FqLdYKCD5J87vp5x5PBsCLG3P4IFVYWkklytJd1Zj1TEV4ZnSLAAWHZyKDWw5xA32GyK5DnePdUMsQJ/bdwkiZGGbz9Rd1JTReSS8joXea668mqeb3yhFtNl2kFl9Lwwa3K1+MH4wQ2YBenwOj6VqnjHqb5R/BXuvwrvH59iT3eIoT+n33kN3/Zt3nBvd5/ojCRtkCTglrmH0a9xZiv/eFx4vM494wRObqEjM91BKRalk52bJFyuJg6CWDsOJe0W957l133XXXXX//c/3zUGrncixC/PU7GSalssCNm5U1IiP0er1sElsxPCsRkYIW4Zlkzryn73y4cfKMB8jUiRqbmcb3zM6fDdiGiLaiTPMU57TRXbgvCj7eSbG3P/yQJ+0yZ0tT7VBEhkOEbeT+gMzIa7DooQTYZ+GLyIHNlRLvNjI1gOYxE134vuBUZk5z9jyf1uVTZNHrVSB6fz57cjmZHhNunMWyORc1OFvpLw3uEEPbKSNspRQPhI3DZ4msxdHgCJWP05e3cXAieWY67TqB/bz03kvM/Xg86ml8k9y06Z4HeDQpcdI0Y0ljI+LVzdOHlqM64MlQH+eUpyv58hbjtA3dLzkz672vv30Pf1hPYpepLElAZvbevdnl5mbee/Tejb9l9rrOe8Z0ryTwNw6kDfgZSf3jLP9yef/k8+ffZW7z+dNJqyU4y13O66ByJK23hKwMZNmZjSQR0xB365PJFGyc6srOlm6+/l133XXXXb8U1l9fhObu7gqB2LFRDcUKERVbgKAJTKpnPCOeATrIrAl1ZuT2NZ8qELQPVq9eh5lmtkbyQ3cYCeOK3CpeCsF3ZHl5ITgzmGk0GlXf2fwc+jM1BlfvnYUF7cjgLUqJ8URlKWu+gS2ycpckefmdi9mSWdK/Je31FUa2E5TX68rLNHrPVFq9ipkJgRWEVasYbzhmsTXw5e5oPr1Z1HtET0kZikAEJEQos0IRysDFuMGo8Zw3i9IVobWHeeEc8oWziELnvm5kHZQNKHZiDwC+MiHZaslATNS7Hb2TurrITgtKttai9yUz2DdCuQfJuaVU7k6YBjW7DU5ILaE0RWbAXCXiMFpmknltRCfu31cK1x7jLV7XzKC8eC6tE7dfujvFvzDo6SapVDejXoKQUXQii5r340MQ1earz7lN+Rncn8N1nu8n3huAy8v8JADgX+0HvpMN4FhEnB+02E1cHSYyIs1olh1ieGtBpjFAS1kKsqG3L/rOSM8VsUQUN9a/66677rrrl8L6O9owM4cPhLd9pwYUYiiTJikjMsvym27+9RXxCnNzuETDtJifesqLyBUbjefszOgAeu/fTu82ygc+xXNiGu3vEMEELuA7+NjYcRKmwzu25NfLOLY1X4SAAg0bDUklCVCmbFjeIEkjxGR2wRMtx50yBWXaCY9u8aifXyDfeO1bMMJgSFUU10RsBEf2MCY9fSGtgCIRUs/B08qU0lBccSXhQu91MOdtizJu7hmxnsmuLj3mwHNIv5+OUye2OTzufvn7/mQBt6J4lZc6dbQdi4L/oeWbLzmXaLu1y1pjnO7F/potUQJmDorH2SGA1+v1+GoUDIQMmTYeax79N1tPbb3rPsjPs1lqxGuMod/MVXeW2lr47LnFWwYF1gUMRGb2noh0f/z4y0vhr9cLMhnUi5Y1bnA5eMfFpvfpvj697wCcrHJn3/Wtuve7gcNP5vfXGJC/thMYjV9ksbzKMcmaywZmr+6RgMKyw80EG0yopEzUJqcWJ7MIf/My5K677rrrrrv+PrD+4dgYvfdelu4VPloGc2U7HfHKnAigPE+m8DUz6bZnUWUqMheWtaE4PD3ogi+RIxW1gGn9MOvPm+3MYZZyounvIDgvmHiHR6tVyEzY4QFfEGO57+8YCxtr4kBg50ZiYdPee3M7wHREsyb0yHQQbBIRKSFAb80A9JSpwnqQKm3lu33N3g7hnCc1MZ+ZOyAwIQM18Zdl9sPM8aD9i3Cgb7NkFus9E9FVdpwJpNTcIcsVgjYzCvbh/cXfxqe0MTdLx0uXUgY4Y8Bvo/eqnC8b/opcet+6Cm0sOwSpoSK0SmVwKJiXvdKKS1vX8Ace0TkcoCKeN+xbB6SOtrXWSCJ6diH88fBmYiaGKoDmh9No770sKcGTO82KiH7PExjOTltjth9bMwrTcJYg4fTFj6qQYNOQ9lY3wnXNRBeYoR4KUMlEmlnPXDN5fQLlnwC6fUK6S2Kt9TZ8Q97Y/GGPdK098vYkBflpT/ChhdDViX+a4WIEDtjkTZmllInWvJlZTzyZjqC82VAqR1AQ29wrGtkIy6wsX7u/Tu6666677vp7x/oXHkvhs9L+rXgdkpH68eySYI/fHo8fv7+UNDZJCqcMeJVFTUQnjXQSGWjubcbZ+uMxvuyhmgr3npWVu+jpcxg8nliBGAGhNLdpcW1mlsgs3GDDicUOH27LTLhNiadL6hGOjS9u4+djRpiCFIufTXByLQpKGinCmmd2TkDWzCOiHHnc3QywsqR00Z7QVzNvXhZDTQ9GWoMswr9kBjOnmTdvTYpFOCkUWFaYh78QhOnCXtlhTq+nETmQHzIz4e4F9N3tla86hq20xUWAJ6uZycwUaeqv54TV9pRCDyWI18NIe7hevz0ePUPKjF5GNc2tR8woUk7uSi0qKOajFdpOb3Q4NY9njoMcuwE/D9fOhXpDaWZLLYplmLOBeIYgJASjlQ9sDo5NrZWiZ0U1CzB3M7PmJJRxTMTTNe956AQWwsZwxAEtUook4/F4vFImewXYgabHPzx6f1bjYHVaaVJI8kp1laciFY/Ho3qAi4OqFJlhQjMrthsB99bVz9C2aEUCZcYogTDrrRrmlGTemPH8y4861OaP7C9mQ5Avi0Dz356//+5KkM8yfaKhXiQnxWiJDZai/Q1sa8bVDr7OFlJQM/GpAzknKBNlUV9LtKxeyJLwZZwPoAyLKFh9ZHGpVj4LAPZIteuHm5FlLDuVJ8tWi86QPJPW2F/++kOzhzXwgeikN1pt6iSYzJgCxIfJcQnrveuuu+66666/97n+Qlqa8+PX66UtrCcrSqZgKE2iBslnMQouZFmZuxCDYLCGl2em/tLpXpLnT5PsQznqp/H8+qZ/4/iusfcxINdp1/8+OPzImX6PZ1oc8RqvFjyabjMFX5IJAooUKVLimDiaww70tiguNd28zL+vwAp6RzmLp25m2I8JNc0o93npaYzt7pkB0eg5tb8cR2muJliBamtX8wDQkQDd7CBSUTSYzagsNh+5AetcH1nI776N74m/3+m2r2P4QbpiuRTV1qgWAmUNpeKjD9XEISnehcLZp7W/NGUCdpn6Xx4XG6kmM/trtHz7LHldhytWCpu8JLd91zqtfpbqrryIj1b0OLv4L4+jauTcXWJkzxyRxCvpWpGKLEBt1X1/av7//cW/hVTz3V/tblFvd5zfTfo/HpP3dcN+FWLmZzOxPhYi4quN96ASTPGTbKB2b5OQdnN47rrrrrvu+qWw/uFIs8lklxH+4/Eg2RO99wmdbDIMxs3dzEeHMBAOrYyq08xSEZEr5erglI9vaBRTYiGts5HIsE3c+4ETHOSRlzMnprlG4+8gYA4v50NwrhxOyPh0q2VUz8P9ULD9b2dGGGikGx6iBcxpNANFRqSY/RXucK80n4zoZrxwYOp1SCu3WDaG8mN+ySyaVT423pGUYJIcSujNiZ+kMi++6RuIHMQQL+PxQlgFTIf7uiUUAzEXhwpe3CmWPAFm9BJ2i0XyqaRbzcjbcaYPlTM13eDft0zv1+d+le5hZ/Wf/fVaF3CBuNrGVPsyLroMH5QvESXSZvtyTMqNGXYDnSG1FhIaHlNKy2xz0F3Etkw1507IAeDOJRgoTblZ25OzLm3bheNUAHRpmq8o/FMq7dfX1x//+MfX6/Wf//N/Gnac9MxXSmZN6gjFM+I1TPorQsDOCum/3Q+HG5jGJkv4G413Thy5T03ddPqPyxvzY/un1J4Vgq0x5tYw7wfweJfVzkiKSBoNjWMvFF3pOZITMtOtPlKy9PT318ldd911112/2Fz/CjjyCMrVnH4VwDJYZKYyAhGUxIUe6n9Qe7QEnQTo7gQG4xpqDyubizLsn9Teqz3OGnyuNNxvJ77TsXH9oDwWsRHcuw4GPCdjZOj1ziqCnwz7lbLaLUw1ZO+9mgozVk/irVUWQEHZMtZE1tJfgNONbsPbvsJB9Q4duCVS1VNe6GcMjHdTl9baM56oA0omTtLksdzQCVb23rOytIqnZC48FEBWGtqBL3siMXISIsI5WPJwAjDyt6/HgMuvzFd/5Ul+is1h89jVTCbPDuB2Mv1boirfB8+7aOGwJ8J547OlDkRERUKNc0KR/Ppqj8eDbK8XX69X78OSp3TSgzxUzK4BIbVSmQEYHUhmulkzs1KBp+BTTFJyX8Dga7S/ru35ZA9n0jWbxydZ9kcafd32999/r3doRAIWRbiiZ7zw7KXBQMLNzE2Rr6lw/9tn+d8N1zEa90vG1nX/ZmfhzXGHXHeOcxqX9qjgd+XuAvHHz5ej7vnpjB2IADvE/aPhJ2UcTb8AWGYoVVEBATWM9/58m7s3P0f83nXXXXfdddevgPV3ak0hp8jc0ZW5pXpGosI/zWQHycEIEUm6WUSUTUnZD+Yw6TwkdEDWQJETi7+7jy+wWKz3i5Pj+wz+48u56Efff548jQwLjux06ss9FB2i5vqX+5+kDqVkziSs0ApnKFPA3CRWttEcvqo0uypLI9re82xjXQAwMJQ0S+D3548///nPf/rjnx6PR8+oZoCm5ZjIg1+kmYw26Afl9+Puvc9YF4kAACAASURBVPcabCYQvesppSm3BOLZIRQwTMEq7atZa35guMjoisgdfZ6CyXj46hSmKtPSfZz8PrXdiTS71U6tUSo+TO/S0nVhDCOYaQkpKFIHDYuk4pUY2mU6myz7fOaZSWo9/zoz9fOIAH6rfFXmdGg8+f0rsxO19Mhy7F+srfc33WVoPc5a3XZ6jNoefbddkOuGr9erurDpuz8FpvWLDWHZS8rsdHhmRoofdinvtjzfvMtmwjbeYrM+tQS2/rhSxn7yRiaYPJ9V0d4zfaecdz3Lw5WIiAijHbanOqKIk4ASoAmvTFMS1iNbMoG2VjXVmZ8/G28Oz1133XXXXb8e1h9+NWvmrSsWqczOQfs2ziie43vdzXrEmFka3Sxf5fao6JOMDuVwDvF11wPTT+eWi/32gvgL2djWIbzvJVZXsFxZ9rCndzhSKVe1SVijx3fncmwqAgCC6DaSTUlRJRIdz9yYUEKQlerQ4SZa2cZgy5AiI6K1NgbJW5DWAsoR2/x7eKzw8fX1FWHNc5M5llHN5J372aPQLuN2p8WUWFRjMIITABOi8DqsxMEZOVsRGenjqfbRt3RlQkKm4FzK150YtjBbmbEeGHfSafCmRsA59OoKIgXObGcHc2lJSa9J+RCRDCMcIwmT0gQbigtImaHhyAlzZ85GJSLc5zpFSGHJTTZxBdytOpFd2Pp8PjPDiEejpEgh8+vrqy7yCvnC4TZLAOa+XDiXUenpJet0NJbMdx2riFBiHelh0UMLZI+EPx7/+IeXfvTns9Hs4Xp1KQ3fs965DcU/yQaG9+lkwV2c7797x20negf6+tjJV7823864GHldegNzu7boDqQIHoOJ947FCGcaAfbMh3kuVlDlNA9i/9QZC/dc/6677rrrrl8M65sZgd67+vhOc6MBUQ6V46s0I3vzR3ZFFzV4Jn2inFdmezRz/8Mf/zEieu/55Xr1V3/ZVwMQXZTMDiyYc5o+3MeNcIij1UhmDksPmzi7LBRfx5Q9w8zJYd8DNxqj90u2aDFtWmsLrNvitJhP3FIbiCQNyNK7ZkZOOhN2Vr1kKZiMamYSECIpCzPSPFOtuZk9iHp+j2ZAtzBEuBfybmbNiOWsnyHSXhljXl6SX9BoNbkve9OCHf/4j/+4WgLDH3p/KgnA7bd6IXumQUqATfv2iIjeM0KE/eaP3hERiYcQr3i9ykDyty89X3WE5fnsvfY7AHoPRgLVGg3+CYikDFsaFNCnuz9KtIChlKg+xCs5S1nGLLatSvaWb3nyLAg6XtrWThBHDvHKFYsI0rDijZUg0litGoCQSCTUo9dL8K+HZ3v1Z2s+OjFzI397PGZD93B/ZPaAwZxkT/6hfTVaRu/Z3f3Lv+S9yEqZ6c2seQnZdX6No5FIwYw2wqoW7QpTwTKNO8v8HT0V5/Djurxfz16q60pMmIrlR+YrI/7pn/7w9bD+l7/8+Fc4f2vOl7VEAFQmQRhBFvFot3xdupECviSn/SlIqw3N2xLMLjaj7yh79qKuSqcip8S86HUwzedQ2JtKgiO77MgbxnIN2kKaxxZluouuHAYaHezKLiHVaC5jwBuFcPuSaHwgQ1TO9OX2cMIi4vEg1K7+Qt9sM+6666677rrr7wXrn9KIOKgDwxzdDSmFavSpqFkXCANMiYwpmrQRuxvP17N3QRGC9PCWUmQMPDZBs2Z8Kb6h4ixX+/3b9EJVn3+enJNtGqot2Ki4HBgxOQPavyf1XGJK138uZfBh5LICaxX7LmIdzDEOl7pIsAuKdKcPxtP+OstmZ+0TeMW7m+vOEMSeBYvLAF7KRWCI+ZzHXWnwjtYO5/Ewsv/4EVKaldRWULp7hiD1yDIb7aE+fVE3M3ht+b4nEhQ+yS7FDxuYI2YrR0bBDoX34/958PzXiiR2f5jtieESijy44wQqWGx6Ys4JbkQY5ebCEfGamf1FbyjHIhq9NXeXYOZAxbO2TQN+ysZaL3Bsw2Y81mWVMdUWG0doW/ssV5/X62Vmc6szRMwCg0jaK+LHP//Lf/1f/cP/8D/+91T8b//r//7P//oPir+MtcJCz/jrjlWXHuPj5wn5M4ecd2ujCfE/n0d9H6ibe94Fj1iv9a78am3dA+cF4cNpFISUKTIiOGwAYPRaSBZXcWVoEIoIYzO7kf1dd911112/FNY/DeQW4ncTFJESKlIyAam8F5XSgy0pM0tRJKDn81km4hkREbC2cqYK22dJ4yAah1f4hi30DtQ25gy3b3Gc5X17bus74gSAXoFZ5R+ksl0/Y3q4W43/12iwuBxtoDedUnUn/iNVqLqix2wZkhApJZlk0kfga015fYRIrVArKQe8IEEY7OSomMOPvFoLSY+xi0Aqs1J4IQOLu3TpPVbDUHSmCaoY0esJ1n2awwhluDU1U1rGE24RIcDdK7ugIo1HjgF27yOt2K9d2HC8EHJNi3G2oDEdTCptiO8yAv9I3Hq/kldjwBmYYDg6h1MHuBG0DrpaXUI0QJxMtkh5UZeaR0ZGII0i4TC4jz7Tt2O+cqDN2oojwBhYY5G1anUwn/Y1xG0dz9ObYlsuFeIvpyxJr2ffXz7JND5Dr8yeeP3e//X/+/2//Q//zX/33/2H//P/+L/++f/+czP2Hbi/vfs+GNF+wu6XDg2f3sjvcP2to9hU1de+//AAuDyxOm32xiBaqR1Lf+MbQdGnFthqL1F/rm43UuMdbe4yGx8dOCdq33XXXXfdddevN9dfk3IHs+dGTSZJRek4mQa45Y9nJAat1Viit+tIklSEcPjxXcGELjcpc+vD4xJS4MTzec9hfWdyf7QO3H+SmXQAy9WbicHKBRGQsTJQNSWSEvRlB+KPmUVQ7oprEbH+rUm+2V/d+DHNRgJXYfqa1g9j+33u+53McR/Pr9jUeUhZ4/aV4bpPr/fi5mJD9z/96U+v3y3zn//8bwMvttZ+ZK8nvM/gL3z6SwrBgPIk94CCt9H+DiJXC3VB8+sJ4pMF03fG8+8nPSCr3+SAekeG7puzzXFkTs3AYLJtDcMw6amwWgriWBZ1ZWO5nc6IKBWkTEkGF2I/fYfxznY81sufy5nDxKYYTfthr7P/er0iMrfWpYhftXIQCLT/9B//5X/+n/6XP/7xtx9P72piIxNHkvHoIN7n+stYFv8ea84PE/p/j4X/EGBgDAL0rUh4XPWXHUA91mv6sfpM96u2YbV7IsWV3/cwo3IpeEfPMCPAilm37aPuuuuuu+6669ea69fyPZVuhhBp1gw15nT78SMy09y+vr5+e7R/+S8/+kvmUDDJGoZlZrz65FILUvYsf0YAloO6U3T13Jyu54wbF0C5rQWAEQJVIHulEeFsrq8L5abEoGmQclqwHx4gK3B3d7/BNK3HxslZBKFdOEvCDtRMQO6ew1Vdywaz2MTg4Z7OHHTwrVs4fNP3YbNtf62NXqITt8fI+dzShbyMOYvBU/f0eHwB+PGjSy8zRlf0ePL529c//fFPf3w9/zVTHQLQ3MtRqWfUuUqaLuPVuZPZ6R/LIXQyuXGa2Z/dMwsq482Rprq70rPGwfs/dXTvRKwLSB1/ttqzzBn52VF+tUwn0tfJL78mxDAj3FihXVk2syZ1lkUnVWb8068zM6QEzWmUCMTMdth4+dt6Aefhdj16ju5p8xo6++7XIm2/Zg7WU8FWGFLoYfqt59d/+X/JB+QvhX9Hjnn3/dybxo9916HGPl8G753qvPPLPeOzQvcy5x/GvtfO4YD7XL8lgllBc5nZpeYE3SiMRkjDL6y06YLU6HUlZAoR5uMKGfpcKZXLcuquu+666667/q7KfjJs2/N0Ciw090drlCi42R//9A+tWZH5f/z43VyPB8GYTo5zyBqTYJMZEctipTw6ba7AOYfYJ3P0twDdywgfFxLzmV6/4NqerTv9v5VSZIqgm7f2nl5UUVBr4LrkfcXPuQCLihBeRv6XcIAaitMtJTOZUQhgeDiuBcVlPloGix+SvN6Ej+9z+hz+37VYcGhsGOpF1WBygdrW2h/+8IcaDUsgneS//duf/+N//H9er+d8LgnAQERmj2b2ZW6p5UBiZoRdQp3qMXCOHL5wzfcTvejp5WSzT9lXt7aWTvvhunQ7pzXF2gJpy0yqaK06Js3XJbdU0fvVZfOKXWT61tpp2bJ+bZrx13Fef1WnsZyLAD7aI7P2Nt57X446JWHfz+ZaW+3N6lwgEN+Hjq2kBZ7f143zCgAZ7mYp+ddX0iMBz7d32Wdu/XefGx+TnveohHesvyVG8295lHenfHzIuQPeQq9HX10rO0NSkdkzfvTXs7/qXI5m2qzezhAy082WKMjnW6i1ZmejsLvuuuuuu+76deb6GOkwxpYK0mT60TtTIN3sqz1ez4joMPXIDP7bv/7IbsZGkEizAPz1eo1hmltXGgXCZIFywIBiaiXJDpXfIlC2i9ZkA/MBpRZIgZsx+QBDKRLZIzOTYWYLAmXCSk2XMVi20Z10Y0SYpJ40Uw517Y4ga2xfcL8GpeP7vgfNGq1mgeXx4mT2oKeBCZHlna8kfvTX1+ORmWZ8mKELlqTZ8CmPpLXHl3EgzgY3ulJjbLxRqnRkEx+j39pa7ALleuaSFV1BSnOEGD1RE+jZihVS+fOff8+MyBAFeIgp69Hxsr/8+Qem+iBTPYNuJKKI74+HP5Ne1uwJgVMasexNawY/gPI4d3asZaoZW9jUvXwqc4tN4obhFhCvFLOL+cy+T1DEDvdLaLHsnmqib+fxM88S7ertAEixODMGmkAlTGDlThC/Wbrkv9GIjP58oSXoDhplBiHNnDBQmfHqf6ENhkx7EIhqvFcyLoDHiGUt/YlnJhJK5gyliphuRZP2I4DuEYG5UkuFmSmMDKlcrOAJih14WirNm6WeJL788eydxizqWiaENcAuM81zO0pAXokF829X8zON7mcP8GacutrhrT22ae+TU7K+5Ara87OW6BYpGIc37PCH3WC37XueZf8kRpL0oahnmxQ7qza3PG09eqrpARCZrVIovK4lRmait1Z2s1aWwR8XSnfdddddd93194j1j/loJibX2t2BjMgekT9+f72i9+FlAtgIV50j8MiBOJfP42+//TZm16m6z/qLGfSTWVv3AmHmUf790xOEZikRaWfXfLOSBkAatonLuHO9kBWyuw/5JuVmgIlK0t2Z7u+Dxgmmx3h1YNkakINuzOzLlGe89kJmWmC0goZrlgnbnoBZDcVh7gPUEpeB5UEc13pKePcm2nUCHBJYAPKyG4/h6i9jClL610Odr9eLspQcDVIj+Xj0Hq/o8xzFZXKcmTJEn1QiKBXncFOcTf2vhkira8FG6dnH2O8T4ulbz+/iFFbkgi467/ODYiOArfgIblEGH2fGmhsXr2AD81Jmz5FxLUx8nql6vTTjrho/xtOsWC1dItsuD7p0KbAj93f2fSTpRkDlr+/eyi7W6DF0NsjaZM1uOmFCzFOWmVAZgvJ4237UP1zyJVa0rYbH0jWr7viDPk/rdzOrObE/fks4dgvvx+e7hcb7L2O7a5+krHV9ho0ThkkQcjMzzeUM1isYTB6gUYbjNd9RWnfdddddd/1qc/1FkqkxqJlJBBKoEWNmZtT4vwjqKDpOAIFkHtlbu1B1RAtFaReRmeMeDvq2bJoDnji5PIXcn3Scb1/z7y/kiFPlMSZf7I4jD+uMaS7SzMtUcg3RB88ni5HUFjlkgYCracnGUKrMWiyUowv7Xx9J0uvudpb2Tlw5Ec1ZSsMjgKzG+SKqL5NEOGtHEaJZ+SsV+0RAZq+JdrkPLmPHGaArMAfpBrpcP99MNzUde8rQVfvxqUQrftN/vp/ca3e6/jClsURFZcneNKYfn96OFOeUusJ9R48KIw1GmpnTpgGmlpi1KFI4MYtOcu1p9cqMCik+Edw/9jCboxE+uvLbdsxtp+GtK3C8yRiREVGuQqkYGmVoyHi/+TSYgP4ym4euCthvBgf8sD0c3YpRuNzcjsXB90nYH68BfuooDIctreEqKig+1TBNIrTeYGZwg19UOIvZNZPboHuKf9ddd9111y+G9bHR9Es/amZZru9KGJEky9BR43ueZTyiKQocvNj6Ro+IH/01gA6npUUNxCfEcYzQKwC9d2suKTQwpcNJOg5P952Lv08Hx9AXJb2tnNeBLqd1uM3EgHCiGgyjxWR97FDgYtY5FJcbl3p0DpHeHmt6uabLVrFXk+2/4Gg9jhWZfmoWABDWRzgATTW8HRD18CmcU+2L8HEHu2dX+1OLwjHszxxnyn48f0gwe2R0M3+NjCE8ny9r1lp7Prug9tV+/HiOaLWV81oG/KnsIoiK0t0IGyePSJ5M5XmacH8A7sd/Hl6Kp9+8mFHuPJ+60BYByCZG3m+4yEVDjfDm8j4WRDxI81raEoogysJltjk2I6+UA3KT7u6al3GRwSpZeZJVrDY1l4l1V85tCcwIjlfFbduz91Qxw6Ezs1jmvXcY6Y4EDaRjUP2x3lnm3se7ugIdBqtqZmWh5th7V32Sh29GOKdGZfYA2wnyT2B9PM52aes0JuentuFNp3Hy1OJ2wZMK2UhWqxePlVzBo+vOpLyumL2x5Hj35XY9OGA0t/Hv1EoXvOuuu+66665fba4/YBMtyf5Kc2ut9QzJxGzNeu+OpBkDGRYEiPb1kBSv1yKRF6G87Gg0g3IHRHYsu7pkTY1t5NQUy+LRJBUqXdq4Cz19R0iZyemIl4HRUOBEHdm9zN29FxVpNg8XIHUhcqy53o6tSXprZcAP4JJsxWXJR1pza06mu5v6yHmdks1pBDLjumjvyQBrvlsH0OyzIHLnYJQ3fHJiRyUA5wKojCSBSDT/6j3hBkBdj0eL+N3MHr99Zej5fO1HuxYabhhH1CbL2kbX9L7VSamiCd4xn5XX4USI796XmHx6vI1vx++4cT9NWRzx7VwYz80ALuSiPQsZWzTVssAfus1aE7HI+LTS2DrcHXbMfetSqWvy8fB9CeNWNyqAH2b2jOcOXheDaHWVmdlGY5zf7TTq2JpZRXm5u4y9x+DvkNZcneZ8PPi0V/HELJOWE1fTwFQqpZywm+8D/usTMB48+Xf31X9fHUP+z84/H72AvpP27i1KTfeNdukZloXX7OjKkXNM79ujCbsL6mhQylnLgMq5vr9O7rrrrrvu+tXm+oU9zSQYiBUMmZKCQCiFpGBKgE4ziZQZM1Suds09Ixa7YsXAagHrzVHEABpLNOnmgxqw7PNxoq2fvtEnGWAgsA2arGydnSxO0sa3u3IsAVQspD2ZazdAPO0N6iu/QDYGMkAqsptboYEs7lPAyRnGxBVixSKBmMEAyKeXzQDQ5cYJYmBMq8nvxXpyAqmT1LUA3/4LmSnleCqT+pPKagUqsMmcEC07kOjh5g5X9Cg1pBm6Qgmy5K2ZyhgHx4m6N6clhRmybDTbs3432HVM8TdjnFo/zPSwUybaZYb9EVAuulQNbieN/HwrrkceDLO60Kf7P/DGTZ+3yi3Pa1xpCaOxNW9uNCaq6SmdQB8Xpa+1QVT/CYk2oOzs4iwi9vjnkx8RuRD87H4sIwE5bbeXX55XHGFrY8puQO+pjEF+JyghYcPEMwg0s7I3Apk5bn4s3OYT21unba2E3Rx3ndIPR/K8h8EHltca6o//+2C3een6yOXXxPMyYdsk1QcXUjmWa0sFhGNnth7OzFI99Wg0UV3xZUyCxgTabohbTLEPuX933XXXXXfd9Utg/aKeV5btDpRRxuqDxaqEwQWC3c2CScjN/Msjomc+fDzQKwNkas3PrPfD+d4m4USAMmXXzFFsSt/d/L58b6ZLB7WRMb4zXC8VL+G1Q7hY8l+GiGO+G1G0i+EKUmoDjLQqKVE2hpFtWM4kjAYvArcZzb15M5p74VFN4CFustq11hjAxiyRPluRiw184ZNF0K/x4i5IiIgxyywUzYTbYDUd9PrKP7bMpAEpks0tkKQNb35SXGLWtCx7+pwu/nB3s7HBMB7j9uNp25hz2xi7J7GSWRf1o5DlcfNlJL+fx4vK4ugVR9qr1eG9+rDPc4fJwnfzjCD4rQJ1uLtY9VyzITPMBDQzG4Y89MkXsvZoc1WDaTtEg5V3kZ1NSM2pOPrJpauu07waThNyaBvMWnUUIzh23ZuTgyNU9xChjApwo5syIkRvNCCzFBroYSCQBhhZplI0QjMhbBz9ua6ah1o7jJ/d8tF3EUvCjjfOPc9cqa17X73g/v/3G9pQhSwrn9K+p/aVw+VGk/02NmZ11EZrV1MCjeXM6ifMYP6gGZvRSVdtYmAEkkSlbXHtE27Lzbvuuuuuu/4u6/u98znEqrwj6x8ZVVOujfZQc7P6zjscyo3TypoBxTlVfgSvmqwRJpg0WRf7416mdLvJ+tsAjxcMwXMBn6WZq5d4JwXtt8rIjCjm97AnT0HgzAGeWtVcRkA1uV8uQONADlQXb8SDrMTTi+zyo4p0mf1f5qYLR+ZmRjmcE8efDWIxtC/3OZw9h/I6BzofG4dc6oWcPvzj9QCoJc8UWe7Hc09LOI7kUKZiMbU+2pPvguMLz35/4ZcEhi3P9Wrc/nOf+Mt9rheLI+R4Pv8ZAcCUesxNEcyAIiJtg95AuRVxvYOSCOgZ/ZXxjOcromeu1ORjP7PilqXqjy9Nwj5KPvYSu+qZhJmMcINbKU1Hwq7JvXhnk84EVjvyHl7xLknnuSu+LnCO9OFvz+lPTsTPBhB7SsMlk/vfdW8cyvQ9CHm/Vo3WaBQcaEYDamNpdgR01GmeV/sN9u+666677vql5vo10dR0ZsS+tl5QkjadWlgwnRTKVGYzISkryWMGP/Gh+Yw3urB7C6O4+R5zu0lOL1B+nxxfImbXrx2Ekw12440OdHFwX/dZamP3Ml05EI/zgEqLLOTNaxI6/opIiDZGhEaWa42VJTc02Q5p9qgXWDyZ+vNit184RSe7/YnCzXjhx+/YiMP8MyGZilxfw1eUsGHQIYykURa9Ywgo0t0tlazoY6aKQ0ISfVpVAowIK9vTyD2kd8+u2hXPxtquMM8ZWN8hxZ3C9N7n4OgA17Li1CHUo6zLeVKYTtfq+yMuu8U5dVZFr3pR3IBKH3Avo3WZEwjBqpVxd8D3pzFG8hUdLdJtRQLsF/DUYximPQ4jvYblc1z9vrO6NFpu/nr1nRFklDdTcnjEYzlUyg4dePWDunQUl15I85By9De7ygX6FHmLn3by+0NMV6cTjk/l9fe1VOsHted7hF8fWFsDWUyr5bIztpVyszrLBpnkBlAZr7IaA+aajFbvoJvDc9ddd9111y+G9es7fmzzYcoZcbWbppeQcbEwCHezyCTNmGbqWXb1ETmSlRaz1sbcO1+vk09iueWUnx2JSJgV1F7hsj5Ec7zweZb1za6pHeNtDgEdjIRpyyJdNy9ayD4DXkyYegKLO76rJ4cbi1kJDyLj6+ur4ERBWHemsrHQoI8bGdzpbkKXkKnM5oXfOB56Bz2L7o+Nn7NeflG9cbgHcgd8ZpYZ5feCkZKm7RhAOQnWgLn7w6MjQ6yRsKG1BmQy6wxaRTKNCGFmKiLcrO7GSqEhLe1ped2cFgiEjMxjfZH6sKVZE1gAbsfwdWJEGz5Rh5HlwpGw+fvbJoRIHEP6GP9h1X5l7md/5SdIiZnrNbx3SAjezMtx09cwPgGfw/R5bSDflwbldz8YU2Nvkiur63LpfnkLxZ5UcFEsXAB0PfTQiE/s6+4RwSGlEM2GzSXKUqsE4jJZGRJxkKy2d/p6Fdz2XeNlf1bi/sTVdPxt4kJ/OedeEcR7K37ZMOwH5JtdjQ7lxpHuVSJqFEurVihQgDSimdGNpD2aEWC4GVLJzDB3L53ATFqD3hxD77rrrrvuuusXwPrDNHryUpTTSH6NAREsyDicXWAOuiEHjRVnbsk2mbbEEQ+0bFvMLIGeKvv9g7A+QfmFuHLg+5WI9AYL1qPX7/feFwton46fA30OGLEevex9VPadw7svTUuLOTI+merRjTPHyioet+QEigjz5l5+O+V4yH0YTy5YdrjZFCLFkZyrAsCHVFIrr0rLR3+l/HKSkjMLhlKC0QdPeeJ1wMqfZLMEZWst4zU6h5TTQh2DYm41VzYQtOoxHq1VEpmZKd9Q2nyZ0wQJw/1d7+rbz1b6P7Fa5zkBd5/jvg19ZaKmOiIjy1F99ZCX9dEyfeJ0ga/ctHF9jsspATejOc0gxAgcSDWvLValshIUJDdz82eP1lrvzz3r7RRAdrZVPRK1jus/Txe5Um+LsjrFkmQygzW+QnCjDwvRaclPgQ72jH1bhdkNLlC+bwl+Tpj52ABc3pUfb3JZcbwrei+RF+ft1slb6VKZ+TDDsEhCBVycDKPmB1HJb2pRWYyfihCBCLfaXym1RPf318ldd911112/FNZn+eqAIZmcVsb5C4YWJG1stCxxHyxfXQ2OpCh6UPbs8fX11TMKHzS01+vlzh5Yefcke9ZXtb0ymm06SLfIV9m3mz8KgSmue3xF2mwMig0xhX5kiThztBmttRpDNvNxbxOzpEuRezatT9sSlhWO0AajhmyMYBKRenx9ZeaQ97Vx9BLpgLlD6eZufLi3Zv7VrJFW81cBkAMEGkGZOUnzYbXZjNlf7g4Nd/W1Z+jRZzthNC4thLON7N7mPaISoOhNEijqwFIxXqzNRGSoW0Qw0Qgw/WHP3r+crxASiTSDO80eEZHZ3TyEjmytZWbPIybZ3QPlLdOwReemUsCjNkXuu+5iX+9MCD1WK3tG2DbArhbl4JfVpkFaMk2WtLbkFIJgwx0ylvq5HzHMRx/i8FYz34ARpkS56ABAc0cE0rLh0RzNzOzx28MeVqcylJZmbs2aKT1hZnkEainZKaP41QzIL2+99+xRZB66jfF8CkDvz3lZsygzZqU8TvMZeVE5D5GxUVPghIBXckhITUwzZDM9I5Qwx0MPOaiIyABTLWlihrpQV2Nmom2ziDtF3AAAIABJREFU82KvaQTojRbqNJCfkQ5nRE7YOgTrYvg4sP8Oo+MnXPxdyC7ZJtIwmpRIjSUkEcPZtkK1SMFpmOEbUkbE4+uBh9nD7EH3WlrC3cFoXhnhaZX2YYLjztK666677rrr15vrYw+35yl5/vjbsoYcnnvTKvKg0OQ0SGECEaGDg3EYC7p7jUnLcyW3keEaTpuZIqvfcH4iVfPqoH9x09+dVfa/PX5/Uk3G89d1ZrzTxGe8F2u8Z2YGOgajqZWv5hQpDxOe+q9lW8g0c3NI3d2Xw/f5hZwIG7u7eSmkAcg4MnA34kdm2jikO3oero2XoWzdav1Oa8iQxBxxyTBTMrfTeky7d6f/pZ3ovUdEvajoZw3lZsW4n6DAKaL4ROv6Jjn4Ih5d7cRx8Ry2pDqd1s3m5Tuy+GllUJuHuX4RUEETpd9wkcpSP3tN4oWyXn2ffPO4f67cibGHUTKO8IHM9DcToe+m4Jc9xm4dOx0zsfYBBJp5ONKVZqIZGKh0raJXGaeIRBvOXtcegJSm885k/Fxip3EyMD34M2dN/M/2in/D73xsFd7vCJ/0u4M+NM15zLkOl5lR5a4kkAE1rY3BYBquFOLdbuiuu+666667fhmsf5p0akxnsVlejuHcNESfLhY0hxzRZebW6BERaWZf7ka+nn1MCjXGuhr2NiuwlsWdLYp885ac1uMbJXZHDJentLOu9zqo+QUjUhfzlvLXH9/feVLuHmPpyRAY90mZWSiMI03XKioVw5yHxUcaga0xDCSL11O+fdOuZ2dx1KNUg1Dpp+8cj0ua2EFJynTnOoD7a4yIdQgvUU2HnlKcR0gjWGpZl5eQmogcUcnlvbPUBcs2caHY0g/s/pjH0bZTWhk+Ua73Luujuf7eM9QLPHE8ZiDrUNSmjNTUs45z9DdAyWqQmvnY6swfETCpAc2dUl1eVCVelZ0R3UqRXG3bpOPDQcTwZhcB2WGinxystg/5ADsO5qdre14GJzGuW21HxsFMPEhQSSSY1TnLEimoPIJKUK7EvCB0lk9wwX1suVrHbu1oSedt9AHK773odVP3ySf3r9eW4FFPwLYIrXHZo0b845Kq+3WvAYLM2Fozs4d7c3u05o30sDbtxUqwgcXcMal64zs696677rrrrl8K6x8wmkR+GHkeg1WjGUve9zDAkG3I4WrEmxkk3R5G+3JPie6ZSeSwKSdoDizhaUp6NAfQ+wtAM4tMs5aZzXwf6K6x7iJ77LPS9YR3rExj753beG/nN5N0GtvQ456hCbxNnv2Y4M4gVTIj2+RFT26DpHw8Hq25Lb2mEUyzQdkHBrbYn8x6tiP6Zz7D3YdnxDltytT6s7sD2Vpbk3Jsji6VtYTNOnOJKGq0GV3lnVoNVD3b4TxTHGWCKHVEL0/9njFM9+egs2TImJqB83qBZlRk2fkfqJRXwLrz5k/rl/NUeFd/7o+1t3sEd+2HpDb9lA4rG640pWNMW9BwuOqP4CSAhHkZFLnx6+H+5TQ2M1IONFLm5axfr6twfJqVLHk9pdNG4ssiAm4WyRSzrI0GseRiPWQ2Qw+2XteryRtN3dSZSAvozzZ1eEcaJStleYP3GnKbplS7/LeGOdPRyx24f51Tcrlw4mjGzufg7ePlO9esn03ov7kv7llp2/34RPzrCXP07b6YR5wfP4eGBGluRjpgGN05uKQyOrK3tmwx0u+vk7vuuuuuu349rL+Dqne2wMXfembLy2waPtoBdBChXilLNPdyka9x6fR6L+g1mgSdVYmIlOl9Zr8DvgvL6DK03lJ+rgbt+/0wBfePB+TSGAxGymbIA+N2NDBn9uvIEKNtsoEYJuPiYqV/DLa35cP7aLPG2AvwjYMjDAwPvZuR723Dfk7nv7N89KtliZA7I4wcQ/rWWu85nxW3KK6SM44k0x0rR+rKxjZG5E9WSd/Fn11++eL7/unS1WUVsETlP3F3maaox+h3OCNVYCrLP7+YL4RbpeWaGxvdjYbMrEuBJAzlrG+gSUlAtu5/f3oXAtJ2VRwnK7YDXr0Vz8ckZ3O103gw9dzjPs2YMqc30Ah3NRHGTDNl0jTSdsdCiitEi1hZw6Xwnl66K+frJ58nl3XNaAy+8aU/Qq3e1LfffVhdynHycdpJROvBj+n+uJBUvbiZuRtbaXFp7JpbjOPUVBQbE8SdpHXXXXfdddevh/XX9BeZ5ibAwSF6K1hZ5jKEpuy1vjvd0cqf8ylSqVb5nb335e5omR++njW8/twHh6cmbTWBNjI/kWILzXxM1dlblN2dMyOLj7t4DjWEzszCLjuGPjl+QBF5MmwRBhkj8+EOMKK31mgGpLs/Ho8aKLsX+IOZPR6N6Jn5+KIvIeb5aU/7eV5w+Rh115Ays7XWI41KW0aN43cSemf7uB2j9Iv9SG1UxgON7UW5tVTkmoAg6PL+etWWI/PcZkxotUjn7p4RFy9LDIel4cW5yzRXrfN1YPrh386VU5afBvxngS/PnpuG72fNR7uFlQ03/qKU3UYrK36b6bkqUWYzupl78d5plbFFEjU+nq6jPhsJvpPgT/Y711yqjaZlp+n+iHwdAmtUiMSHvsiM8w3n7q9A8cqsGVoqLJMZTMISBjitK6XhxLU0Mzu0LtulclraRSDYUr0+zukvu7Kfzxre7+djffDdOoXnTj6PWVmgSrmAvpkho+Ql9Z/t4SRlZQ8gSowUslq9+VYVSDc3YyqKzXjXXXfdddddvxLW9+LHm5l75Mtg5cRX+NvdM7tXWDz49eWSns9XRvfWpDQQXxY/QlAqBbP22498KoJkRDLl7iB6GX4D1VGAHClMbkUYhk9qR4agsnyZqNEuxh3DgL+5JltYHDFFayYXr1czt+blDrmLd2vrX1NbO1NEJr2+XC1hFRBrzMwva+4e0Z/P3wFrX5aQm/mj9YyvB80MNBjo9Oal1vXH/8/e23RJkiXXYfdee88jq6o/ZgYgSEL80pEW2monrbSQ/r+0oKQjiQJIgRgQM4Oe7umuqszwZ2Za2HsenpE1PKQ2QpNhiz7ZlZEZHu4eGdfM7gekML2d4zKHt1OE1l3IV0RAKrI1TDlGZDJQ+t+YVi3VeyEiBEra9/3gzZ89TGd6MWBmCfiY43BJqXR3MFrPTOLKHGBg6+ZhCaQUEaY0ZwwncgQyQ82Y3Pc9M60JjkMDAGS5GFaK1rG4MDA9kNlubCvhlnKAXA76ZVNzinA6aazL6r6amTmDfpXwaoG5UVkjXve9krCmvAGkZNbqfpAQnoRE9qZuU2sBsNOazKStdzTaJmtpTTJAdIxSW5isTvWYnKVApnvOO2Jd9IhAKhGMDByLCCcZp8RcdzcU1z6VpQvPI6hORmDeyb33fd/LHgoZ4EzhVe+5X9OI1JWxXToYGW5NFrFHJpXuTWAUSY11nHuJrJcM1wDkJCTlzFuLV5u0TLxenpxXMYca5C3Gf/V/mEFsd2vGV+Sf170El7BkJtl6ypTIRMYS5NCMZIaDCQRMDC8JTTLQNrbWLm17f6GC5uytEnSXbicSYVQwktlpyLnTe9SjHvWoRz3qZ4P1jw9XL5h9Glstp5c5pYYtY5aiBxAyBgBPM4sWWeb8k2SMKEGnCa/ZtHFH2J2O9bep9jEtPpE35vHc/PUWneb4qdkYnA7+zG5/m716RzZ45WOznIXO8ly7ccSz916U4IWIUPY7RVKySeqNiNSaEUpmrfF+lIu7yNvzf48HT897szumOxa955gBH9Lnu1917mQkuR8pqkhkRk5rmbV7AAYEBmUpZ0ykPnOFIlwGY9uHR05LmTHi7SD9j7Ey7lIO3hpx/vuHu8cX81ZJCLeQVH3p9r7jd80AKa8Y4URWU6IjAyFrul5sd5FmjtzMZFhPEMd9CNzYL3kS2p4knsArptxBLJ9KirMi5QuvtzDsOvZpGHR6k87whPIajZmWIaulBNvgjtQ1rPZ1rUXiOnyy3qewQOJNfYvT4dVyLE/hbq9O7+vDvou7+o91qDyTzfDGdP/u1uJh5jsv4b15KzyzWhkmRWWlxc2V1PrvDO7NdQU1Rcmzda/LVeITPHx4HvWoRz3qUT87rH/3QUvSYMeQtfJVMz0iC7K67xP6gzAIlEc2s5A70qdFpVmD+6LhvnIOuT0XkJlGpqaM8mydWSjjBoXnCJ7n4Xcuh5CzIvNwhimM4ifR55kX8cUvFlBYrv/HocYBFp1AswZxhv4KEswaMEnwrbXW1TtlSU0WuLUbUn8LW98i42ldnwG8am+wrDPP8UQ3IQEAoHLE8EYNeeqULBe1KTNZbu9GpCJEZmvbiF1IQK2Jgzu8+FwyC0yJ7eWyvVzH9XotzO1+e1ELg77pr/TlaKQD1bXXEUsAHHl33dcoGIeD0A1e52u17hsHmFd5tPM3BEiRWsLd8rbX4dJiVCONslK7gixH1/WwYnvPS1J3XIU13OfJkvThVOqNwdSxdflib1A8pRtBP/dDFV2/wSDWGmy6NNEaIxIB62ieznjqLYXnvIKwbhiZ9d5eNKmDZlaj/UNyzakgz0NQ/sXk4y+2ZH/sb81dU/i2Db57irdvnMM66faDfMUKE6EkJSJEVRZyJTbMq2Zp1iTRaC1MgHxF8BJguY2epLnIePjwPOpRj3rUo352WP9gBYuYKFMU0xFARthU7qGcWyjOWWh5jTfGEHprNcmPbNKydMR5zJYLXU256gFVK3309Wd81naeiqkBTRBR7JoJ34G4yYUnGcMAx3S3RwqlLjj+BWTRV3C20j96jGl+z8pvWpkAJJH1SwCV4rOoKRRUsaTLcKWm7+TMiZ32fWRGTv9NgJHHCXg7eH5t+o7DogevJp25VBPmKy7g7Hx/ZK++tezEidtDemUnRDhFagL2Qj/1PJLSvKWumPBdUmL6ID1d+hk6367vGgm/tWG5S0W4azXv1h18DeVxdo7KO9uZU7baa2k1yja07CNXWzjZTbaSoAAjWxMlVPwWk6yTiWrhgFGyzuO11kRfuE9+BfIwdL9r5CRxmuvkeW31amL9+ma4Oy3TUubIo6jVwMLskwqVyMzdA0g1sxZPl+4ZLy+7SVvrz/uO175JKBPZw3DmddqAskxFv9Ck3aHwtx3sf4jh6b+nf/giyi+gP+/DFX9xdww2d4ZZQF9TyVCNMVpXa42qVpySKKcoo01nJsyNzaEFCj6ytB71qEc96lE/N6x/GO+drLXdPUuOB5HydMhyhnmCxvQa6yMF0j67U2ytfHgyIxgVvNrGGJlekTVL2lujV9RYnmJmaAKCg2/iy73DM09A6iS9nXNZLRNFnn1mDj6xXssNa97M15igfvPiZuQEX6/ytojMQFJUgaDqiOoEHXafZmZGWVF6ihkcpMleGW7ij1jLn4kQxblP3KIPbCXFHsllIDBnuTdkfLhz3k2Iz18fmt0SRSTSfQdEmQxmTCCi1L1QCbbhBqvZr8QEkenXPcVm9ICZefhbI6C7sf3aJCx3Q3wBJt557xxy3uP6apJ2iqnFUgFjLXnwJbhf7JWj+cE0agyWkyqo6bsz45MkyWiyZqRIpIje2IxiPQYisd4nNSHnlBl49QNnjtlxZkxWbP5jIRO+s55kXSHcn7RjSTIH8cm89yQ1IG6/g4LQGCNBRArwHEmWtFgZnTYYlSnbpAgkWZLW6hVOSXNzV2JZa5Zb+sVcgr1y5X/b9vwH1X0IxuvW7ovG/FxrjNqxTCLO+fdMsL46UNFaM9N2adtluzw1IGWkSlQQEkmf98fxh2qucgLrfx8fJ4961KMe9aifE9avD8Z45S5RH3LCa6+/ZWIzIggtp5FkAr23jMqf58CeHqY2Qd36aIyziQdRNIljJMgvyfsWNJ8JX6+YuOtQp7VglHg4S63o7sVcnzLWE3XnSMt6lQ7LU+rqEg8c03EAzVSb/4kdxckpEptpsRoO9S3MRDmQRQ05ewTlIrjfGZseI/C7EIAa3o/r3rdW+43M45E1ubc70cIZ1J6Tbg8Mve/70flkJlgmjCFJvSExYkgi/VhlgGlGgGPf51jd43Z+mjxUv+RQSkiKcY/5eKC0Y5zMV2fgDjKSNPFIB5tmktMo8sbXT2TlMM+Li3uj2Iys/ufwYkJOTyGrQXtWh0au9rFo8gR7MzNK7L2bCfTMEOu638TWpb6O2XpFtWR+Cmk+33Jnc57jfshMfknMOnwAaWasWIcsrYHf+dVyGhiVlSog9o0eSA8To7Eo7trDyk+G9LoLEp7hp33CUj6UoT5ft2TC+fIh/9j8/k6n+8eQ/dvK10eCE4ENr2hpvEv4vv896w8YDabVjJu+/vrrdx+eIvbn58/WpCYppVSjKGuwdafV4i7JyHQP4tSSPepRj3rUox71s8D6qcUHCGZExUPWQBowZH2uy6ejopG9ZsERSWuZqYxm7kgX2dTC2lN/2V9ERWSNQSMCI2VM2pnM4O5n0sXh6jgxa6qZxZqCpub4/BhLH1j26Chy+PCrpDZTQg+HyjiILstU/gzC9MoNMycxIzxaWaB41Lq/TGyKozL9WSSamDBDa2yd1kKWqMkurFkvwH7Auzs2y3SWXCh5cd+9wJYoRDazTD/s9HEzISWYZ2+fV16NJ/B0xlvtsrk7PGaGawrWkB4ZYhqD3RCZ4ZlIRmQKjMAeIbNp7F8xX5FJhDvSTWBvhzwjImSYeNd06J5nc5JpmoTydZBxlyEgKjxAGGwS9MGcEtQ82ErCdIM5tUkuU5nVJBJgb+22q8ksEx/W2Y6QaGZWalZpu2xqMqYRTWB46/3SZCDCzaYRkIG+JOOVg4tDIyoQigjRgCxcPqn20xez8ndDa2M2uVnTimq2mvM2mEwaou5MTv/HmQ3swUzPLFEN4OWbZZ05EMObNV4swsc+ILE3g66fPzuQRo8EpSRW+IWRWTurblPlsvxnMpOIPBHGzJQRRas7eHLn6f7dDflF3e3bTkB38oyj8aNuC5y5T2uHm1MpbOdSRRQhUbTebIZkKGm8+rUNS0a7bM3qYiYyEWWQZMkkZaZEDHdjMwliwNYi51GPetSjHvWonwnWnx+QC3yTZdeYa8yNYw4dEUV1jaisqFzBUWnE9bpnJBpb2BhhkrsbBVRwE8rusFwQC9ceH+ERcRBODhBfQDaWr9+BjM+ZqYcw8faPdkOBd4P8YxJcLv42Q2EXNFtnoHYQE8Wr9HwSCMwYTpGttcX3qIH0NCORZAYzk02s0Nri0ix13zkG+IBBEbHv+xhj27bzpP+AOOUACLzCuHjjYn421D9/y1Zq2BE7Wt6JxMLiCUwaSRZPSU1KixGQ2IJujQmlO1C88OEZcYiYp+uRe+aJj0SC1Hr2qY44CSQ0RZD3aW7njFjPeMvvf83xmLcwNSkWkRjuZqZKbn6dvIYMSbiFn5ViWGaC4f2Hy/v3768vMfYXEr333q3EzJlsTTW7n1sR5nHrrkVQLqSaKPLV2nKcdy8AJAPop/jn80XHl5jxxxdnr6o4NcnHqcvMCjIzM89JUGmtBblfQ0LvHR6ZybBMBCyQSt0xr9Yh8QgBdqRNgtnC7q/BPc/3w0kZfwf3vxhzdusQTvfPPF3HHvKUR3CWbfD0xik1zzwhvL09m6w3Y+TYr2a8PG0UzEhp7jJBkrY1oyJGZlqz6mrx/8lZ6FGPetSjHvWo//+x/g1P5CsK+6sx22sewvo6SVm52DkYIkFD+uiyHJ7plVsDybOSh5CB8vgJAiYCOTI4szl54spXTBSAGtxW2OkdELlz6Gtm50YCb6z6juO3EwB9cy4wJ6mcCN3awkDFTs4wGaa+NkhrrSFHGTLO7T+jcoXxR/x27nJ/D0vNL2FZHLbmXzSvxOvApuPr8/U6TPcnx7rSf6dV0qSRxGSeyGqdEhZ+zFYjE0kmnVJGgAiCVN68UHOaz8QrhPrFV7SSbb/weu/Ttd48BnfZw4fD+0kLce6p6pwsUB5zkcV5ErjCz2DqGz98eJII1I6FEls3KaTJWjkQYUTAgFfpXbwL8T3vrCb2vaURo1Ycd/fD2xf+1jPUaKN6v4jKgW1SHG+K0g4njjgzJTXT64LijBrIERFUoeKoLuGO9HXE55U75/kqVNPjGcnjZRYo511YxBfv2y++Q++sqF5d7oNqt6o4V6vpyGVmyrUgoYFGFR2fLGUCa4cjsLp5WFRCQoI3zVKKTUKbLyQSeLhtPupRj3rUo36eWP+LY6rDHqQY6kUkOMCoZFjMiyiax/S6yUxYowZFWbRwT68Hcg83KjKy0EZOQCIpV0Ll3ad+1hFQuBF2JyOcpEkwi8gK9MVy0bnzxS82//G/NcMmqrWYk8Ki2ldMKE5qyDlkRUkqRTAzemvMZAZEGSWjEOlbNzM2o7WFPDhHoXMAOXcGi0WclUdc7AFUGJOPcRbvvm1Uzmlib00852g5T3pr0DMygisrN3IaKEkaETiz+YWIYLNMMFMxfX4qTaxvujxtnz+/DA9AIWag8nvzJqUQEckgZbyRkfB6EHvSqiZ413Pi8JvPDA+n2pt+6bAirYHufNWTO4Q891GvO4Q8bG9KHgxEMbjMaKYPH959+Or9Tz9+Ch8y2WbqxkZrppZKX2ZK95D0JI1QRFDLQlRNycyc2bNez6wZeUyjGtLf9jl3QP/sRXsEDC9alI4A20rIqBt17YKYgfBsmxLpL9m6EsFUD42MED2DgpHlb4plL1/JzcfXdassds3kytxSrrPSjoOnXIs/Ngv/4u19fuE8n4R68R5HKyTecgoq7sPM6q8DIsEou1NIVEoSIar11noR7yBD6yaRBiqp2lKmdIwbOlXx1KuZmM3wY67/qEc96lGP+llh/bcjZzPLNSl75Tt50OhByQrfzU/AgjV9Tgi9tRhh3UQ6HPCI2JqNiHQSNKLwmYcrsVnLTGe+GWzzHH2aHlBOhjZqpplncWQd6hkPHTPsVxuJeLUQuEUnHfPUzIyw1upTvrWa8asZmbTlGKrCzZqGPOVwUv40mW5GySRSOObcZ9kxAJZigdSco7vekFi+iFn/WLxorrSz+bA5i+dZ2ECSppr4Lh+eAKVUijkiEhGpBqUZLHeG74SU6L0R+vjx01yMkGN3LQzaGj1QKtjpU3pydjrTll7pKTMP76DDZv5Q90qac+NT8jGm++eRP3ULgSp7Rcb9LHzbtszF+AJ5upGKq9W60Tj2/N1vf/Drddu21qy11nvrXbKQpcGWR3uYtW3binyvN94sJ0Q+/fZLHyIphq/bEp4REV28N9U5B9Oe2oDjukdAtEDMYIoCuG/yBCRFQOLkkTVEJGGREQnLtlzz63dOKH/EY9W7i+TxHgJQpKNqgoPUyf+0Go9jIXDbUYh3kwX7I6D/tty4+26Wk+9C3dVuxVzoiMyI4sxlOjBpYypanWiSmW1bh0GNarTW2qW33sCUZbKMhoNkb23bNjMbY4ANudfqKCM8PB7++o961KMe9ai/l/Uf7RNX07NzeNPx72VoIVl9a/mB3BKdrLGY4OVbsSznWR4j0wujoNZMlLXz12f+/UHpabK3MUN3GVKHDPfAjgeD+fWkX+dnP4Ppg4ZxTpw9/n1uNhIkY3g5bB6Ycx38OoGaFOHz9P0uMOjMNv7imPP4l4PpcR/OhOnHcn7wIY09//dogabjPm+nInmaezNpUpuu4lreNGRGxhhja3bQn151HTNl6bwP8eOwT/GurwLR8Jqxc75ex113piHdLW3uAeKbduhg18wArpkPRzMzsLGAn2wlCdCaD0jNzBIlup37ogNrH5KJd+/eHTdqidffXruzF+pxpaqHPK7Ll8KzcJyHV3KUc1Lv6cUe5/mMj28/bCqFCRgSrNkSmaAtslr1XECQKVWURP0v5zbqaDbidlfrtJU5X7hzw4M/zub6Y8LcSq9TwlBj90nwu3uiej8ef0xqawNx+qHa7VvH283MWmu2dTYdzk5Lnr9uv2a92rtALPMv/pHhyKMe9ahHPepRf9/n+gCYUIghLwPE4aRNo5WKyCXcY6ZFSdvWIjKufhIdEpR7yJCZrdnFLs+fnwPac4/crSuHW1fsQbUIl+SIQlkemSLjpuebs9jKxzHO7F2GZNbM3TOSYiTCIwH16bKSYzdjdQWZaTZniplREl8AqRYVFos0s9iHySbrWwYCGf1CJaTyauRTMwAIr2Si1kxsFI2mbiJbM8nBTLhJZDOZaHlyM61XOUksKO5OdmulY0bE7CQwE4JoxDIYKdLIpFm7uzvIQLp7WxrThQUbYgAgFUJBzMOeclL2hx+uR7gxqkGaIEARmWpumWSDDW4Arn519zHcGnsaBwhmiwQaW6hsZ5SIjDQJRBz+rb1HpHucZBJaOVlLoLzEuJPHP3MTAIRZNUV+nljXsHxd3Gkz2qnMAaLiUCPcBCDHGGZWioJyXIfIZlPbagxK0HV/kdC2zq7e+3Yx6wjupgSQ5Ms+zNj71i6bbZ3788K1ldomRootFnMpEWYsh9kx06DjpiX1EHD1aK2VImWmWCxpL5YKVdMAl8VWEyNjWHXalWeXryTvZoaM8AifgFY2dS859m0zZrrCSRHdbJCA9nipZ82bvRUjygqJNf5vJkQc24eJyxeNJzMFS5/GPRXEQR6U/tXVgNIrS83AyheLoJSCh7ei201UHpnMIJNIaOpEFv7OZK3FEmZmopDWt5LXt2YkrEvk06VvTy3p1qO16gDKRMhFEYzhL3iRQeZrWdEyYSZa18Nf/1GPetSjHvWzw/p3Y8jIbCaSI3Iy47M0t6qwJZNuCGJxslFL8MN3L1NNIsaYNIDtffcRwMhERna18upDoje5Z9oa5TKlGVBfgGOMUfwcR+5jTB5IIhYbp3BePbjw34nffD8ynKCw26SLrOF8AXCRogkc42pqbbOt9/InOUggk8VD2NYotCaJMujg7ZRR4jTgCTBla8AfYTeYi0SesXg5wiDTY1SKz9oVTMvOsb9AtDZjQc1amSaehql+IHhfY+MDGd85FB3zzvrW4X0CpF3pOMgvAAAgAElEQVSg3vZrCjRyjEETRtTzuiZE6737aieOQOQjmqCkkwXxtLxuTquJajBe0burGRjrF37RVuhOYH2EIRzRzodv6atR8Tq8m90NIGPXXCW1Non7lajaNzMrTv/Ng6X3JvFyuVwul+fn5zHG2q7ss9E6Vivwpee2KG/SeQQNSzJRg2PxnqM1T9qN5hRFo1lonmp2JmWVK86dfqOeXs1I+QCBbmbW9szM3F/CGjtyZOQIM4vYA5ApolLzSBLBcy4EyUifb7Hj78br3LQVSnWQ6OKWH3xM+nELOa5/72Y05vB6zyyK1c3QKUMA5x8ZZFbKh1ktSdRYuplKsjOjoACotNbUTKXGbdJm27tLa1IvbtWVSFmlRs9uc0ZfpwA/TLSW+uYx13/Uox71qEf9PLH+DUiZDv1ofSQDLCZH/RcRxJoKZ3AOhpe7ZQOF9FRTkm1r4Uokmn311TfPz88f//BTE49YSiCZ2Zv24BrG24EhkMgMikhEhgptLHBZqHV9SCeJyEzO4ylhAYi7dKrDEGWKExgROTn4C4CK+MW3H7795quMfH5+vj6PiU1IGFFZqmLvDfTWSFV2VVT+Tpmg884WJm6EZkSS9AidHEXP4Fu2gSmwGTQ1zVmjTwYmSiJMCgCIOwuaO2LMHfn7sPM/HqNpFlnzWwQiqkVpBBSQYC1B8XodEaGECR5pNJVq2dJ3EBBnSgPqrK7W52AhTZf4gymF2zEfyt2D2X/kTJ1R/hdNXXhIBE5n/mYXS4pYyhOQovF47QSMaQCZvbXWTNMvlVSYSQvxS9y2Tcbn5+cxdqNyXprMjLGHlZw9xhRdIEd65SBgbRRKUpwIIptJPHxzCtCnYUrSF3bnCsqNt3Y9B0vqPHKu9wEZ5eAEwEwBtNbSh67RujnD1Htm4V0z671nZt1Oka/ssLjIbiWClqYlVswZwfGWpSqjuITP07lIM9X2dslAqsQkrbVmlhFj+NHixFT9Tiuh+Y6u+ySi9xYRFewQHq2b0QBQ2VrrXZIhsph/rZkZral1a5upybq2p2bG4S/zGRB1uDI1MzOLcIGxrtjSDzyEuY961KMe9aifJ9afJBBwZR7RIxBpaofMziNAIqbzRpOukwIOkxVyzPQabA+4LGEC+sE5AYNKWm0A5C9XEoTcw1j8Ch7G4Qf8jYi27IByjS1ba8eE/vAnARA1pz80oJrs+9d+4Wc+NCMmHDUi081s6/aLb776h//oT596/+GHH58/Ps/xs9VoGjK1ZhKtVXxP7QdKxJgrrldn5AogxQpGtRKhRqAcH4kT7E4STWqtZSbopWWA5xgREQZmpC/v8AhfGkrIwCXMeMsdP3u5HDAai33eZFHuRJkgTLzmQFLssLQMGV4Gaq2TGYBJdh21Qmmi6oY5ZsARATOw/hF0FS8sIjRH+8iKPgLPB+xeQgi7s87EGzvO49XN86xK95oOoeRUS5OqO/ckKcHNsql6N3HyroytWe+y3loTFXWVuZQOdaEzc4zdTDmyLoGm4WQO35dIIIFApsGstRpRF+GdWp2O0Jv56WJN1tzh9pjlcjQKHlcMHMA3t7Titey72jkzq2ApibRW3fDecrtw38NoyvRszavdDbPL9XqFNCLcQxQMmeMQDEQERM37lgA0BQhRvTneJAMcXe5xYJgGnvP6Nuppu7h7xkuuxSBXYNbtBhAR4XE1Ao5utucMcUOw+uOnp8u22dO7/vnzM9W0NZJmMlPv1nsrqYaQ6Z6EkeyGQGQASGhr/dKfEh7uBARFWY5Ny6xHPepRj3rUo36GWP+miaS0nGEysxKi7pD3DWydLdun2UtGlFslgayx3UHUHfv4uP+UxOXdk6R3754+ffr8/PzsAzRzz5vx5Wu39bO7f2Di+zMR5RhaR0T1AK81jsWImC/WbK4gzKyMNW0mbgYSTXbZLr/4xYd/+k//0WWzf/tX//a73/4wdrWtSYX1U+1QBLLs/siUlVlk8haYJULrbKD4+QvRltm5jYxcgVYrAjatsR8Uo1xP41QiI72sM1EyBpydhjITTKK003aMgQtTYyWy1nxWhxPRwrwkD8xpZhpeK5MGUcjM6xq9F/HdPYz0rLYlfAwsn/7ynCGTob30jcimDmDHOHS369lnvtWE46kzzeatTxRJ6piy6+C+k8p45apUnUNrrcJx13VBCTQzhgip+he0ZpdLp8qZ0Wjly35EOUUNsVtrSmQE52JEERnhJe/F0htEjLosJnVrFbJbN0JaHIcXEQak8c4+P3y+8BlsPCf/cJ8i4Br6nzW7dyrYNQufqtNMXC5P3/7iVz99/MPnz9fLpWf6p5+mqr5EILMRpTyj1c8kUocYWjdO1NkvSzOXA0ds81oJzuv7xkv3JM7O2tFdr9fjXayZ3sC7vwOR+bT1b7/95ptvvvnr/+ev3YfYJWaaQCWa2fv3Tx++evr66/d//de/RpTjFmTZhM1ar86vtBDunFMCj3BM5QiOcInTUuUkeUc+KDyPetSjHvWonxnWz4WWa4hV7pD14UcpGZGBCs4UU3Skcg64BBrl6URUNj0Ir1mmoGYZSEtPmExUIod7ZGSy9/YP/+xPX56vv/3bv/PITF/cXBb9t61RJSqjZ2r/4hSaufI7p64UMiVoVhmiNsniuJluZrELqH3siBSna37hxqL1bltvZt999/3zp08//uHH4Wi9o7KIVhCPNZsOfZa9KeEiI0ciTG0ap4hrZr0gzrRCZ3oG0ZodnvDLbp+9sRc4NSCL5d+u1/26X4cHVXB2Avhyxwcg00wsrUSgw8gli3qSR8Tp/dU/splaQ7hf90UxyWY9vY6Boo2R24axs4ahQj210j0TIgT6ZOXkMZF394L8MflH6kIyUTyrGomDh2lMNS44pR0X6f+4V8veVJOXRVGBkIBkGbuzpK0ofCxO+0VWEHJrVkuh1pqPlNgkEd3Umlmz1sw265cGJlT5wrkaorTWn9497WMf+26teXitMmaM9Ar0AqKCq4qgYqaSuqLEJx71opq1JkOdzBnjUGFnMOurq65WcJ2cHBGYfkcnBF17s7dOTYsghkx8+vixt+3S+7vLNpQv12u/2L5DbttF7gThI5jBISA5vXezdQPgHpqJDS0zPX2ypuLIM7hxsc5+SHhNNzp7h543SxQPohJe89/qBpZ4HddPn/X0tAcCQgOxNSAF9tYk+PDPH599368v+9YpNdNcwUGZzNYNRMYYRO6ROWrjUjY85dQDkdESL/XOnBSlmhDg4a7/qEc96lGP+tnN9Zmn6XgEoHK/TyYCJA1loH9AwyQjZkINauSYiAxSEDJACR5ZHN1Gh2UmqIhQRAbT4w/f/zDef8gRjbIWkcuD3CxD1hRjN7OBaZMy0Wp4no3nE6hB9TJKjxt/YBL+mbCTg2czy4BREppa+fGXOLMoHwn89OnT73/YY6RZVweSBXfKf7J0tZH7Zq1vRtYMMukA2NrE+iAioxDMajXiBn8OBD6xfpqsNTMVV4OR4b5TGzBjhinDfB255o6sYf2kDqEG9jrlmJYkVDWFPmz7zzz+iVDFZj2Wd6SkBOp5gpEUzPrmILEzE2lpUAUQRcAURCrLJUaVwMWyxEHPqOjRCB+5Jru1gdmHHwyWEmGX+uJwCwVgi3F+VkaeXVklpoNssiAT2cW6nSbFK6FtOwcqZ8XiFmmHhJq1S+9bb022yXo9R3m3z7guM1ozmhhKoBYodTlkljlbgnoGmfr0hkIR+iMjIrgyK9wzInrv06wnI6cDVQDo3Uq0PWOg6gikmHuaQNk6ZfLG9n8VID2bPbHY9pJ833//3W+++vDNh/fvn59fMrfACMCiMSCB0M4xxpAyaXQHmDH3MCKsmQg4r+FIaGVfgOf1IA4X0epIj1vusONcw3K+DrV4tWM8i0wOvhBpnz7vnz7+xmyThKjQPj713tR8jLHv4f78HM22ctZvzVpT66IlLWWQVW8aQFDw4SVfTqA1A7GPMWMHjkYlWSZauEWxPepRj3rUox71c8H6CxdHRKTnSiFFFoV6EdzXuBWJnPghFve9KO9WH4OTnEAkEkbBkpFJZjLZWicrajc/fvwMD5LbZfvzf/bn795dfv3rf/fxp+exT65L5HSmJFTukxTKXHJ4gIzwg+9xs2MHbBmSZCbX16eYnjSjFf06ExlIIj0cGXAyM2S0NjnTbWtkmXuYxNZMxtb11dfvrfHjxx/2cZVo1tYwtUSZ0wowEYAyUrjPw2Jk+EBm27anrUtKRSI9BzJH+MunT4Qi6nxW04WDADPxUI2yl/cOZtLTtLY8Z1ediSIHFaoesO+j9365PF2v1+ktw5CV5SKgAp0WgXBYE5AQh3smIz0J692Y4dlay8T1epXsT/7B09j127/9npQ1WVPsiHAgfThp3RoxcnHBbbmk50LMzVqGH3hxoXx8+PBB0vPz83XsGXEoM6gmKUNmZkKUdRKmO+fh4hIRF2syWaOaWjfrrW3GqRovfTYzIzMmzKSY2K/XWI6Ttb05wr/Kpqm1BoTpuCdXXNWJ/1ZijLN9fkQMH2fbqFMzhiMboS5WRGVY8ZQTl4tCVuKTuqw4RuR1T7r7Dz98/9VXX5cDad+ioqvhCSgzxD72fThEhTiGB+0cpcdtG9dr7qB6BNIjAV/DgFzrqQPW2+yCXgVK4EsJca87gVcZFBWNbUaCJnNPsx7u1vj+63fv379v5MefPh4mS3UzbNu2bd2arJt1WsUoKGrbFhFETOXB0ZkgIj3Huug1yp9cRvynkZj7X/+L//LxcfioRz3qUf95Yf1Xhi1gArfo1rVhn3lReXt8SdlOs1Wby3qg5IOFqABAWWY5F9oYcbhkukfxfsPH8PGb3/zt+/dPEretu78YrQnXSAZaIzLMtunuh/QIEWrmBNmOVCZkMZ95pB3d0aCxyCHdOplMRBTd4tAkiIC1bmaRXn72AJomAyRyyLI1M4sxrtfreHl5MUOzdgz1sQa0ZsIxlJ2qxVe60t576X0v3cxARAHN8HIF3cJfyumzoq20HOXvnHZiGftkZm1IjklqLS7OF+t8Wmq47u5M5oj+tNmmnfvLy8uhoWzGCLg7GhlUIkUYFOAg6QBSS85huW09M90HkM+f9//xf/offvzxh//5f/mXf/Pr700bGdaUtQVKhjuXgRIymhllEZGc0DZ8HEyPE68jrtcXAGMMM0EmItIl663v40oxEWT1dYVWb678Ztou3QLW1VrTZraZiWaCcooBlsaaaTIaWIrqcR1m1mRA8LC05ys/ULM2tRERc0C8zn+sqgtX2hj3GUdtpyy54/H1NqoZ//GrDqOsSS1BNUtnrcsRL107AJ+q31ZtmF5exuXJJIjNdwdDEgfz6fKyD2AOvD3rJFtpD7Zt07vt6v78/DKevWwwuTy4cm43XiV/HWP+u4yt427EKVLjiL7y2Odj4MWSZxqYMv/2lx/+/B//2eXS/6///d+MMa7X66frs++l70cijtef9Ll4EK2ZdQPHpHJRtZDTEbzNADLDrbXIIGLZVXkyOa2j8HNn8fyrf/2Xj4/DRz3qUY/6z3Guz/OmPF/N3pB5QJmbB/8p0JTknYc9CgDEItRobb5rxlmb8AoHiiQk4uXlJSLE5mW7Jzz1d0/Wnl8+MuPl5ZrpUqO8SEAmJYOaFkC3oW/l6UwHyZmyNLn+pcSVSHZbTuSM82HPl7nszXGLX6UEKhlJBeXg1GeeckxzWq+cCBVklqYTr70g52kc3rt1m9QgoLKoMjhReHju+8iI4cP9VXDsgRenahNpcxWDI2rgvPS4Xymsjui4lHOybpaZY4w5TkYSjBjpgzIZLOdL8KnTneuTzBzjmrlyfBnuvn/C//ov/7df/elXv/jl13/3u0/i5ZqfZRrXvSS2Y/fD7fScm3uMvSOiYLp7WXmmZIDOF53MjBGxG5/CfesCEeG996ZLZjLomCJdKs9j+GBabbKUUGmsi9BBZBBlRVO3pII3pbh7lK70tCS5CUkzA3lg+ultdQ4OjojaKkm2DGQNAE1fTJk9frIu09Uj19t1alpGvH3w6x4Jiwjk27aNEXvsgMAjLpfOUFNLjVG2TGWzEzfdCUKtvds6yc/47NeZDoFX4uDTEmYN27EkrpMM8zpA+kir5po1HC+2NDYln06M7dK+/fb91988taZMXK87SXj23lXKdAmobly1gqOhpPNSejiKDlf+AVNVAzBmZ4EZo3G6lLn+gEzy3aMe9ahHPepRPyesfwMEp0/c40PuQJNnu5s7pR3J1raaVhaezkwKEiJw0NUd0TrMzA2ZTA8fXtbWoHq/ZHJ4hmcG1SClNn39zS//7B/86vff/fBX/+bXRjVje/+OMpp9/vz508uecaMpYzmB1Hy98OKlb9frtbI/M/NkWx4SLa084U+YDE1mUsV1VpxV3yzTzVKG1pU5xl5UiuxtY5Hs+cqwqLVWJ0Qpj1gBPTc46O5NVtyky9YluEPI3Qcl3/eIHGOMjCNzgKb0W3NyDHrnCwdsjUiPkKmz5cvxRbnTRMS+74Xv65dcr9feO8lKyBrF9Y9AZjMFUtZqvMmo3kmZ2VoBUJhdqk+olQVJ9e2v/up3//ov/0bWtr5dr/vl0r/+5v2H99vvfvf99cVV7VFEMVvqlGLaBkXxps45AHe3bmutbOR/+Ytvf/mrb9L1F3/xV3/+53/2X/03//z3v/99DIyX/Lu/++7Tj5+Aybxa5lFpW7PeWrO2qXcrw5a64tas6GGl+wRQI3zo3tseRVMpExsezLE7GScBhGeZvUSGmWXAPUiO4bYgPhdrKE8t2WEwX3d1WdYczjlH722vz8/brw/LpWS+vLyYyZmiIY2RZBtEBjeRJg2/7qTnPsYy0U9J132/xtietqcP77ZLf/n8+fOn63WP818MiWP4slECkOWjWhu/1iwzPSO8+vAkaTNJoyj+kZlqul30ed+O1rT1S7j+9V/8+uPHn/ar1NoYXlsZIK288Zu2rZtxu5hEWkoBZcJbUyIiBo9ci+UpVI2Q+xijVo6zn6wLEx6HePpRj3rUox71qJ8V1k8kkUQsdm9GHqaWy7ReU6YmJkCEBAKtKYOZCVPf+vV6banMHCMzgESrPflEIZToY3J6I5VCMq0hM+XYPVrjQFKg7PPuGh8//ZS///0fJPV3lzEGWv/ln/7iT/70T9uTefhf/uW/+cMPn2Ok74SnSeBN0ynw0renrTHdvYAvyOzWzCyg9eqCmlaJ7p5JytgtEdtFZsx0ayhuBQjA9/16kJiLE1LGiAXoC2ovnK0UrfUV9BtnnAoTrGUtRoLpcQU9OK57HduYzHFEorU2xjg7n855MFBS6bMRymF8eRxJofwitEjN3UnLhNRImdoYQ6bwJNGsZ17LGamZ0eTuK8MMT0+XTDxrd2cqGywi9qsf8spM7vu+bVvsozEvT+/GGCPHu00j4vnT87vLuw/vvyI+Mfn8+ZkAGi+Xy7e/+Dr4ad/9qw/ffv/7T99//yNh3TZwb71Cl57M+qfrp+fnq1LW7OmpX7YNiR9/eBlj9G5/8+vf/fj9p4JlI4Nku3Qgqv0odF62m7231tUae2+RA4AEMxG1QwiAkBU8jQhNex+MMWj1TXjsMMzVillJUICVB1yuQJkVEb18TtPaEfM8uDUipkI3p189SePkkJg1LH9bqY0RQpipLnFEwCT0RBaQnbfHnFgjVREZKg6YZJ7h4Z1PSbCFPckd2t369vnzs2gZ4/J02Xdv0qW14T6GM0Vy9/Hxx09mL621ZG89Rb9edx9hUrPWPmx+teunlxqJS/auXfZ8+eqby/v3H378/sd07enPL0OyOgM+kMF37558XHvjGHvm9f3799u27fsws33f92s26eXz9bcvu6RM2941GeABJI293pNNvbdm2i4NfTrrsCUZdQ2atUwoadabKcuAv3GMG3WNnKSpbi3Dh+9gKhIC9Gq4gC/ZWz3qUY961KMe9fcI6x8fV1xuNqlyIJlqtLxRWm6DwyQyc3cHintQCkJfbHLQVIrEZXZuZowAGhmZMV0RMxmeZcktFS5CRs5UpCUTqBGmJPf4u999/9PHT++/+vDtL7/+J//kn3z/4ccff/jppx8+Bn0aBq2kpIxwH5+vnpg8gClFkOXKvQdL7nuwRwyAGWSUrHeTZnYYUIt+ZM4kr3nqNCkHZcBzMnu5TX9rrll06pnHVLyaQMI9+Tl2I0iO8KhtSLFrjpiwpKfjtGG5pQvf2ZBHHETwt8lTC/fr3BUAiHQwsyx/EpGsYz6EpWVMD7gZI/dMirAmhHyEwGb12pcxThrARu37fpDFa4IbEd9///30iQfZmqFEChHBdx++7eZfffjFH354rj6KmU/v3v2jf/wn7v7D9z/NZGQIQEZeX8bYB093ctFUMmOx881MVib3q0OTtD11mawJiqBj+t2gKBwz2HWtuBZvapTu85gKR0Ztjd69e1cnv8+k3jIgzeVo9Croyn02BDWhz3nFsU42tK7gvKyIYpvEXPLQ/aaxnhkXOZbdqgB/u7urklQemZk5agsnspukRmJX7809MrfM6XU7Bmy1LpLS6cEcHlnp05wJAE0V5cbwy2a/+uZXT++eIvw3v/vdePFt6wlRisjhu8NLnQLy62+efvGLD6R//nxt+vaH737K7Nq6Wf/mm1989913Y9TfmaUpL4YSDEiTmTUyram3XlkBrUu1nbDay+Vk2iPGvmvecZjhfc0K2d8FD683CzJGrKiAom09Pk4e9ahHPepRPzOsTxypTEWWmLFAE/ct/HT+ATW6zxD7QM18C8/d8GUSUYzo8ptMB1kYGkBEugNOJxXKRAN2H0XoRzL7xLJeO/06gNQYe3wM93h+uf7qV9++f/dEMMZ4+fwcEaa+oE+WZyJOB79+SaH/+mZxE8q5B8VabmbWi78Rxee1tqj/AJC994M+UX2CJCUYqbxZQ9Y2Y7mFvqJfH7b64RkekV6JtxXsVUmjZTzvix8yMw1ew5Fz0tkZ1Z3td/DG4Pz42QMv3jFkzgadHsfAXos6vwMVfmxtBjIUm6WPMVZLQwC9NSDcU8p5b6SKq1M7kPrWiLDWAHz3++/7HxrJf/frvwPw7nKR9PJy3ff87W9/l5ljj4gYkc0ayYpiIrTynrFtW2aazRgpiq2ppvjug5OUxW1r2kiGdZs7ICQygHUDlzJiQlycJdEHp6hZ24fjtbQ0RSUziz2OODIQjgCBw21mmgfdQi4wfUVvF3pdIJ+9KuC1MntdFUZ29sIBgqe8OUn1Zi5VQXKy3bDuqyLJj+HW5sG6p6h0JFLG8HlXWIiGMTymARFbuwkJMn1/HmHavvnm2w8f9hy//z5jp2dcP33c9/3lunczY0cLj/3p6d0/++f/xX/33/+3+/XTv/pXf/H5p/HTH37a98zgp4+fw4tuNPXKZqJwbB3bjC8wMJpoRjNrXcXoMasNYUwBRoaH+z6yMhRAs7rCEZnu+2LfRdG35sIks8ydMP2b8i6R+lGPetSjHvWov+9Y/zbczfwiKCSZ6a/FnZk5rVQO75cDndR4rLw7ynElIt0Ly94ce4rNn5YCIYYj081IbgD2yUVmRJwY9olgspEZni+fPv92v5pUdoGtNYllwjnBa71AOzvwIDMFqzZgud4Hl5Njwkm0xtYtMSRIBFkyyqKFTL+iQt7GQy9rmmz4M6AHKlj31dL/yB9d3JuUNdgcLk4QdoLyrxFbHhSd8yT7jPsPWIlbthFvtolcvkqvf+FZTnCsCLxmn2YAxj7DhiUlKh1rGGGdY4RnJsulNAAcggGYyEASDmSlEEx7lnrtAOXCsm9yj23bloQg3ffem5lenvfMMGuStiYV/xrFrZrejlgmj7agfyoPT5tt2y6XC5WZ0ZqgyEzQCyWvhDaXJJtiVjM9PT0Z+Pz87L7fljlkIqpJ3rZtCqnLXzNCrTX2UmYftKtjBn9KNc7Dk6fOiZkV0ajg5hhjPkA8rkj4DLs4L3MqZosQaWtrdPMGmveAUE49nFIWlNwiwQyvdc52aWYYlpncrw7EgNioEBkYqgC7yoEoyp9XA2Ag29pBad+vv/mbv/3N3/5WjQlc3l8Sntgys3eQ9AGpmbXPH5//z//j//7DD99H7D/88GM602ENoF0ul8zZV09FtVH1djrufAMYFZjVutWtIpM1tF6tKdBqJ9BskBXaRULljgqPl7NU/Wzg6+4ZgUxWFDKqhXswdh71qEc96lE/K6x/FndSEhXjGDHOvKqDhDA/BTPCvYy0mfWAw42ErXV3n3lBngnIiopT+BKFfsiitpcRCJ2Rrun9EmkyZFFybvZ8hXtKRjndPKLiQ12YnA4wqBRfWWJr/gagHNZzBc2Wa4cZAQpSkVuCHCBsAv0a2caRHTCxAivG1QqizQDRE2HmmPWego10humSkkgEMy2pEIJxzrnFpA/NEwXeaaPnFYzgfMBC+SdTznNTdzq8OrCQbJk26jzvr8Pzyb+aJio1AfaolF9mOpDWKHYApM85ajD8aBSnEKIGwGNM153yxsnMxtK8JqnSgKopwnsvnS4ARXj5mZ7MQ+dRdWtkJsohsZ4lpXn9zZhiDfVLil12K9UeyAqvOxDFF6sxfgWrnTXNyLmeur1TSPcIj5rDV3bY7LhibUVOsclnD8oSW5cW4jjjWEDT3auzdC9G3GTWRWROW/0STdSCbV7XfL3wecsml4QA7dYGZ6aYCXhExlx0pe0Cmir2jWUESiIiW8gVPjzUji5BUux72eoWuaiw8bZtdTeGsG29GT1Vq0LSfB9b4+4OyKzF8N/+5ocMmG1Ir05sxKQFtm5r0yKTzGSYzW3frDp0s6LbiUTdgyp0nkOkpc1bsdlX/X1k1G3ZLj3C4zr3mWbTEfV4n1ZaBYFA8dKgitd91KMe9ahHPepnhPVx8jqcKKHW1idMWfrOW7hPwm701ZhBPoCk9+/fv3v37rvvvpvxruHkpErv05qDmQPT9WIqWbzn9zMAACAASURBVN1dCKek1qtFANyzKOylDVjgeOHpCEzxYhJctiRRRJFqJ+zYM1CTeh5hsiaaWY1MW6lp4WRam/k5TLY+geMMDD5h5fpVfWsHo32+2EXzOEa85yXJMc092CBmxlZq4HUSyEQNvG36OXLGP2UWvE6dosHmnJgSFTnZxRQp3kGWt4uFm+/nouscy4RJgtKJ1TPRYZ18wDMjENmakAJi6wrTyyhgzTFGLkPSkjDksmCPgKR9nzNyI9IdkAciYGAwLlvbr8NsJidYI6GI7P0iISLA0ZrgNSYn2co4RTdPFUporbHZ+vcpnl7pyC7OxdSUhyC12pJzOsEYQxmHK0ux6iUlioufh5HRUomwbr+uagCMvIHvOpKyKjo8o2KN26vbYYTIl5drRGzbtt41iwzGei+PG9xfbXlkElEMnLpBzp1necy7e2SyDPtLDTxZRqIxG5wJyD1nVpc1mXwfSjXFTqW1McbyF2UjNCl5Xq/IEU0W7pL2jEAEdLlcnl92CRC49dg/qZZ7u1ujmay3iEBa61tEbE31Lhtj37YuMSmTeuuNIgJA3zqJJqOytVbvFDXKsi5F7eVUKReCYGXye2mNrWhdGOueLzrQmb0mKSOYpaeYodR3JLpHPepRj3rUo/6+Y/1AIp0IZWT6yLBmBNzHzeAcBNPDC4kWaCmUEUXYSEpK358//RTj+rSVY0xSE6FmgMT1+kKq9yleNFNBUKmFpTEjRozQosgCQiX5Zo2ESat5XRjbGg/H4TkDWHn5Wbda/Wdm5/QDtWaCAUnZBESGQn5SAwIVDkwQQsoayJJjzkzc5ZcfrZmBZq1ZiwgEfDiXn9/yXvRlf14oMDOw78NjkCxDS/mmwIG5JYIpIWIAaE0RQKoEr8eM9kwT6r1HhGfIJNXUthLNdNKDvmoS6qcWu5pSwzRkLLZ67TkwMlbqaqXnBhtJpnuE09isl5NPONzdM1vnfh2Z6r3vV5cM4WaWBe7FphaguzdRbCX8RTcANrzEl6Rl5gxAmF70RR93IGCiaPbk7jR1s5ICm6ncZswswhtYg1uZwcoW1si8bEs4i8ONNA4WFjFltx5+uVy+/urDuF4jIlP7vgMw64vwxFKGuF/Xsc2FlZn1NN93l0dmhnrrzexQabfYGy0iHDC2ugSlYh9jFB+dYUiFx9hDqrjo2UOOcTWz3reIGD4XKJGZo9D99NbcPazd1AUAImcaAMWMSDjYIxMSEGat0H/r7eXlaiXb6TliEKHS3ljb+uY5EkmaqrFhRobMYAQQI5+wuXt6ZkYDNJKZw19sdvUAYO3JIrJkthM9h7Way1cnrIgwabs8raYIrTcg2UhWVIJkUJMM1tjKuRNeDCMye68RgCsFDxmhzPBEXtoT4sX367mBv5O8Z2aITHT2yN2nLOJ+Y/afRp7uox71qEc96j9ZrP+K9YtclnOTMjHH9mdB4RqDTUHqaR5cDITyrbtcLvu4TsVgmdWkWmtECeViJmmBx08jQqBac0Y4ltv9RKitaxqwSB7ISGpmmwLIUDkbMqyCME22jpbLB3MC5cnCB2rkbSZgkjEkw1LHLl3BPIBTlOnITIqXy+V6veLkqe+LjIHXlP2acB8M+7Jb+fz5M/Dce2+tYWKcXDz7uDM+wkkYesYWB+4/G2ueYT1myNftASV/WN8NoOBvnkUaJRw+tMhICMT/y9679dqWHedhX1WNudbe55zuZjf7SpEiKZGySDPWXQ4VxbAJB/JFihEnhhIJCGALQRAESH5DfkGekocgQGDYcBzYECRGQiI6kUXDoAUyoi4UacoSw3uzu8m+nXP2Za05qioPNcaYY461DpVHHXiOh8buffZea17G3Ourqu8iwUHHbndRk3GVQMxiRszkZtNOcjaCTTs2czUJL6fEOzM3U3KIMGMqqQ2Awd2MJqmTiuhxlzrJUSIRip8pB+zj0IOS1XArIjCmaQIcJOLEUjSaNTyhiIPN1FGYPAuhqJrzhMiEmYM3n3MOBI9F2VK6+73gAdXPNC5+nAIRhDlq3UbKjwwy8+L/CoLVdnjcdHZG6F8IIMx5FhF2sZwbj9zdzXJMilo0gesqmFY4PEPHfdLieGNzpUncPEybAMvZpommaYKXNF8YE7EbaUYY15Jht9uFQtjVWclhqqblSRc4ovleGPC8gONFR2GOINILMRVrIKLyHJh5JGGFLiJJMteUkkxTxOeVm5UKHYvYyu5gMAvBWZZMCRZiJjPAIZJ2u2m/T8x8OBx6UtlAfPJ6s8PYqH5zc9jc1ra2ta1tPc5Y39wkTb2FS5+r1VpfQ/4rOk5wI9tISmniq6ursDIMQ3pZsjzJ3cgtdJBmMNNUHB6x202RNMQsXbYrF49wZqqWIKHfbdjFzFD72Y3BQlwNWQrtiKQSYwqUJwM4GvAsYZ1iFSctXtqh5DOzlKY7dy4vposgC9kCkwsuJm8095XUryUHmdnhcLi+eSgiFxcXl3zJlCrPJJJiiy9Q8Okb5z++RqcBWPj0jebUtXL7f1pdDSw5XO42MPXLLwabi4CahpZ40qrTAGF2UldhYZYSuVUMeeJiUp5dJgnSuXv0pM3VyTnI7DEycng4SIoIeXEmzdVlNQrIOKiUknOYgXKNniURaaLyiMV1wo7EmZiJmcAUPePiNEXGhZZV0q+ISBJzQP3E0zQF0D8eDkG2aU+Eaq4XrcgVusvovR6amIWl5FI49ffLmaO0KoMx8mr+U+CpWZkvELOphu/jwApThbuFlpdZVZUnajz+SEVQrLhDrV5FTaW1WUXECcTstlJEhCHsNAks5Os1XsPBWZqY34XEKOg7uf0ZYTEzqeY8qprQ4H41oYKFUZawiIhViYpU/9vsBnIWBlhSSiwC4olFBDARBrDbJYcyY5qE2Jmcy16tAtxFuW5NWiMCVT0ej6rKnKpGHLWOWtkcxYNgNejrNNBtW9va1ra2ta0/61h/6eZWVB0fz83dZfCYG5Jf42uFuxmjReQ6uz/xxL2Li939+w9yzimxm8O1YnEWJoeHXzgRTxOTB/giBxByP6i7sUglMBCcqt85AXVoQMWpUFiwCFCpgtUQFAQlmRqZJegC7tlMOwUwuVs4MwbUruCbwo9RRHa73X5/KcT3799v7ubFf7uYnKwub9eJD243p5SitWyWc57N9iAPQ3dVU80otokBIlevFrik9Yn7qUIvD+jvVHijAAgXSDfbT+IOeIuk9TY0GKq4aOS39IVJ0sXlfp7n29tbYpBR4NC4noCnJIDmrKoqU6tewnFImNlVzTwqCDOqHfGpHmghUaQkbbDgnpaxBsBMuyTL/0qA19IWjv+tUchg9khqKFeiyIXJbAHBkaSWUrq8vEwpzfN8ONyqZtSGfV9QuVtopMsN1QIC4QxnuLvFLKJS15rGva4ojUrMBMBEamEctNRmTb09ZC0vTv/wKAO01JDkTAh6yTmGyfDKAXBlYmbWrO4waAH9cEROrgT4DvcqtkSazQxJyF00JjDubuxKbJZ2xYfHSZolEQCRcGYqUD+mNA5TVYkKhMLxtPiQgkhEEkuED8TDKCLsFCwyIpbEBKQp0i1cJndXYrJaottsKaUU4XfhCwBikZQSsecchlcchrbrP3HUnqb22JbSsKSLb58m29rWtra1rccK66NTnTLxACIbymntwGr3vgKXfUczkMTh5mY+XN+9e+eJO3eurm6Ox6Mb4CzF64RUrcTiBBU+qM0kRnBTdyIhy9lMp0lqUH2TihbUC2cYOitJODcHQyqWnaCGs8s3PaOrCAruJ1R6PQWAAAqvhgjscPeLi4uLy33O+ebhVfhjBjCtNGiuvBQPW/b+KjXWU6UxeJUBEEGCJmFuazeVhUrUgcW44NKddXOnGYct1ULHidhdR/d99ghC6g8v/FJzzpByzY3gcDcTp2naXVzsAbu5UZHENZS3ADiPBCikxC50PB7DEEfKTCVUkql0da1EERcw7eh3VBznrLlFvKHSYgCQVchLjZcSHqjlpCPtIbjvcQHCc4mL+U0RAqSUWEKwK+EXlHM+HA5hr0lLcVUjg9lNjaJLTcbMrqvpSrX+pAFnr806y5GCqvSTQFSYP3GWzEsVh44yt0xsYoADz3kusm8g5K1mRuaq4XyzsgDquDSyEL0YzESW4nFvAyh2qGqapjD6jNgpAHZ0ALPBFAYON6Y61TFVi3iBJpEnSsWyq697hROSEHthPYWWgCQlhIS6hDAwceHTJydKbGYsRWZNrMxingF15AhELpvWQzevIe4v9vwpTWnKeS6bliUkItqp6usfPe5mXExRJW9rW9va1ra29Thi/TUhh9r8uoGw5ly+gJW1+37DIuhlao55nh8+fHhxcXFxsdvtdg8eXNVcqTLEry+IjmOSnZhIwuoySosKcVaZUGXy7jQM1hXlY5uLUQhxR5AIb9CgAbSOXedBeQ6ZRWFjvtvt7t69u7/YXV1d3d7euvtut8s5xw+ISK5Dh3KJCFzp0UQ0z/MpVabqYktZEhFIjnOMmvWVX1dZI4f4HM3A0KW3Vt4Cnd5WNHvQSmFnLrwatXnO/vSdpy7v7A/HmznbgsIZAPJR67Yp119iSBO2hx6C1JgwRAixVOFEjFzitKk/8bCubxVmFGQpLaHFFYu7E4Q5om3b1lpa2lBmYarZZFFyhoejFCX37e2tqpppqQnMGzesz5dwdyww2tr+b4gcPYequ2V9CQ33RGQgNaUSJoBOFVNqjVrUleDhoU/f/mtmklLbbJFf1j+8Zwc+LeWgnJGRSIot3f0FCCsttuL0VFSzRE4cgWEMZ1cnYhg5gbWE/sa96zZsuY/uHkLeGLVIFF3RTRCpBRuJCAsAxL9K6IEptq4xl5o/Rk9Re0+pvFTMyVisGsaiuSrN8xxN/Y4HuIq47v+UtXK5L7u3j5NtbWtb29rWY9XXNwpCgqpycmGCltYvajB969xHo44pbKYDgjuTwHLhzVP9gPQQ19LNzY2I3Llz595Td66vr82zKaFQaxqeADODy8cqszO5qrm6MI6Hm0jHKX6LCEovB2u6dEK54K3EU7Q2XXN0993NijDAK/SaFzY/EUu8CsirGbwbhfMMnABmevLZZ+7cuWNmDx/cv76+jl9fjCOLksG82O8E0g26MakqM4lMOh/d3bIT0cV0ScZOSCkRsbs5QgjIAyjvjUEaUlTNVgYaeTXW8MKFrgnBMf0IwozF1+VlDFalur7UF+Uy7na7QGVk1CKGTemo+Vsvv/LiSy+8+93veuXV1w7HKGAk+My7RO4mAie42519UnCww8zcYWAiKEqMAYgsxkmo0WSli1+tTlJY+cNSKqaW4XMKQE0lCYJNTSRlgyuHdRKIYOQiDIeCHOSOkskcrkqSaNqlsEhSnU01H+dgA0FBcHOrhP4SCWeeQUgpubm5aV6ULaVQrhJbNWNiUyPAtPxYYN+waTeim+MxpaQk0TR29/D5MTOFBiVJ43JRpFYVCa0DEvwZN6t6ep/N2Yg8Ec3B9hHukesg3mjPeEs9y57Nj8SlEA75gnuO4prgSVhVnVQmFkjOalbU95rdTJkgJJZARqoaEbdu5pWmP00F/aPGEdBuQuFx7eJpBZHV3OU0MeAixhxZv7YTjgNXzGTGwnDPWZlSGZDBGSaJEUJhgIUlJYdlvVWdDea04Huhcvp9hdP+OnJVyEh4ioEs6+BguzH4t7WtbW1rW49BXz9auO4GJzeFMEo/u1iK9NLA2uHyUMgFB2EgYET+ThQDZvPDhw95Sk8++eR+v3/jjTfMzBXk0mtJAytXw0pPScBhXU+SUnjGk8crj23p8FmPdikBFOlIgCkQ7h8wECSlnDOzIOBTd/pBI1kCp1o3UWS32wF48ODB/fv3Lc/TNDUI1bviNE1w34BXs0W8GyVONJKrWXdUL150C6sue2vZNpeYyj0Ii5WFZD+0/xuluPwrgYgbpKsunGjKVwKHBdDpu/ct9ggyc9hrr7127969J5986u3796+ubkQ86ChJwuKwNImZmYr1jYOK1Q/Csae2xg3u5JELyyREVNS13buH93nOWaQwoFjAFulpwXRaqlNmTmlyy0Qs1YDFzIkhwm5GEjb6tNvtLi4ujsdjIWObYwkciPtVWU8E4pi5eMlNozC6KYwgoGweWjhFxdUH7tlzY4nEN3uQ3SB4i4Bo5v1LyR36ZQCh2l5nOFRWjGVzJgk702nCPOupjL5/5HviVn0pVXWSyLGOzKkdOtGCCGVoRF6QsAgY4jHVKOIdDkFD6ISZJXD/oOOH9lMIuBuVx0EBNyqbU4QAi+6+FTl1tB4cgHAi8tCviwgH+S7KtTKXAoB7dy8v7925ubm5urpKxEZQ08KjY9YaCh7PQg/0Wyg4wQgGBPlsc9jc1ra2ta1tPVZY3wvDnNxD8OcEJmuBuSOTpO/+NhCQKDXyT/mxwowP+CtOpOpXV9fTNL344gtm9p3vvJGPZlAQcZLw0o7aABT8cE0skgTui1VOuK4Lan5XbYEHCDCLBjkLKocHhb1jzUx9xdXp2+ELRgYF2Arzj+Oc7TjnnEVkF2lEFat5J9+UEAkX2WaMOMwskARXYxtv9IZpmoj4eJw7Sg8Nl7qnXvTN+3bxeyvPdrNoPQcIghBWfK1WZRXbHEAXU84OIIYNSQidmUtKlGm+//aDi4uLnewu3nFxOBzmec6u1UCGzczJmSjKG2FYcS7kbKBiKERAJAe3UyvEmagVG1liEjCF66dFZDIAYqciujUCASRcPPJjA7ibu4JSSdGNUUtwklju3Lm8e++equacVbNqRrXGKQZKHEVUkXtSxC4YEjETK5xAamZQAgQtoxmhae0Lp2Zg1a5whAMMFV34LxWGFREZWrxuvFIUCVqmBI2iU7Bpnk1kIiRTt7DP7/ZS78XU9tWSZFeynylnmEXH3dwBci56WAO0PHHLtqTCZTcHBRGJ3KDk8LaZnSTsrRqAjpOhaoVUH0MCkQlK4kY5NTKHERNR0Za45Sa3iKEjyJlYJF7SAbDACSRIhbcz3zx8eJyPeT4mEg9JeJtvmaImF6NQCivlz8uPuBvzxtjf1ra2ta1tPa5YP6gqZERB5RBO4RQfRjVAcdHoklbdLeYAcIsmcWl/xpQ7OAyBckzdnd2RJjaz73zn9aeeevLOncuLi/2t53me3Y0J1YTbCy/Zw2Uwt490wJt9SgVJxTIyONLuVgkOxaymOvZMZrlZ64hwMQ5fO1euZh3M01SoBW7a863XliwLUOsNDReneirG9bWnm2r3lMxQ25oB3KwJDDqcTYMQYv31MklozcjeEbX/Tut51xd3Ijcr8uKK5ldn1BrP/Vl3BYY9fHi9203vfOc7n33umZzzq6++en11C0BkCrC41CFU+O3uPq2GBgH34LzYp7rrUPAIxF0jydjdheEwr8FXXkvSyMo1UyYCuam6Q4oevPStI81gn6Z79+5RkpwzM8cxFh8YJ9RdBAoyUikYmzNVf825+1d0VXEZmKwHMvF14Yt7CQhrPxP0JBGZ5xk4dVOVaGBH/piZDpR9YgE5iwEgZVWYz0OJ2BB/46bHGc3znFIKV9lqABrv67E3iDzmZkQ+JSYSM4NHwekgtJ0SOdYAUx1fDK8ZDzh7O54F7lf9A0GIGebmbm5tOkHMxamrduV7Z1uHQ5iczN04iQhzSpOk6OizEDvU9Gw53d+g08lneH2JsDlvjJ1tbWtb29rWY4b1S89yATrkBIK46/CZtjT4wcSNVi4N2XIxzrPGhu+55mFVTsT37z98+PC68BwEwaUHkHMDJUrMDIZrIatwi61Fj7kXBgVRnyYb3yl2KKbh48kgwJmYJa2jwcrsX6qmMyBX885vrdkwmYlzaWbkPVKJoK5yYEHsxkLCKSQWIDq7pUdeXDsLIaoNKxaCDa1MAOsXNjT7e2jitpIb1pqHe+jf2Mm1fjMzu729JaL9fh+0md5wqaH8IDkHyUrVv/Wtbz3x5N1nnnnm2WefeTW/Xq1XFvVnjzIBQwgtPLr7VXFblMxOwHF1H9F7JVU0WVwm62yHpGjKHabsLixz6TkzgeEUlpoF6xOLyHzMVw/uB+xuluqR7lzJVIbFUGeVIGGVl8XMYVwDUCsuq0F8u2Urk8bBwbbnz/RmVsP9ivOfNZwiSURCgOHVUzZkDo75wcPX33zzTcL04ovvaWShHsV2W8i5tM9LTETOeUr7JDsiypRVdZ5nlqgKZuZQGZAYuynZ8nfDutCu8NkqOofiAcoKbxuvkHOoeN0szyCYmWMS6BzuRLV/L2V0hzKesWjDT9NE5EDx20EomIlJMO135n44zFmszPTCw3+dcBehYwg33rq9hu1n5WGLaQkPd3Bb29rWtra1rT/rWL+y263EyhNB3YkYUtzpoynnhiJhBTkkeTYQJpiSz+aFR4EA3xVhqCoRew2YYub4UHeDmrGwSAITCwGepDS8UTXB5hgMTBjOoVilws7ncngFuRKCUFBb/fDQpzYqvrsLkRXSDrySDcIasl0T0wz3VCB+NvWgOwUW2e12gzgv+os1CKmGbmZtgbQAqKoAF7jgoEiDCvf+ZVhRqD6tXlqxt0t0QFjXRxxs+WY0nYOCHLMNLykEZA5CtCV3JDdwMYvILhMhkSn6ymFqXshUKJ33AJRmXtUOkQAQOmm5f//h9dXN/mI/TVNYdgLFraWB5Qo0lxZvbKRiVBo8EDhzkgUbV/RVQ8qYGQYwzDPX8s/dnKWkcwFUKCZSTNmpGLDsd/tG6zezq+tr9Vxb5BqenEXq4G6uhXJlgEdbV0qtspQu3pQYRGxVmw1d+VNFLc1S0h5KXgRxZLJaKGSity3sBoMh1NIEC0Ja1BHk8KAtmZoLwnzGZbpwHL7+zS9+47Wvfue1N55+8p2XF0+89Py7ucYiNPzaH1WrdXu7STM7HA8ispt2+4u9u/EtZc3MEElezsaJwQiEXNg7DKkbJvwunUm9lteE4sTPTCJUQzEcTFyD0oqWBbWIi9diBnmpOQEWLoIPEAkRyN04Ajmiuy+8m5IIE7MTNB/JfT4ehCL6V5eOhTtqxkHQDUEWWwNrsmJQ+3idZRHPxGa0v61tbWtb23pM+volRcsq2TUMS5yKp1189Gn43lR3zGK/M+fDLpmbUwVwTOROAbwqBbkShS2ai6XrDLipC5dk0SeeuHsx7R4+vL56eEvE5MRCR80BBYNDTORQwAyGCmNrNA+TVJ91qyk/QBielA7kwm+JIqE2X6U1VpcetpsaWo6Ve1AmmMYonSZtBBBMoS5B133ddB/c/RoPJDrlwFJ1hDNg6eCuVZidZ38j2NSSrTGsyrUp1USk5BLRnLNPB4gT9oCwTOAMUjc/3l5dXl6C9u5uns2jrx/O7wG4lYib8WA1RJKwYsrZ7fqYEtdJTjhRKpG0EqLZO7bG/5IoDHCS6BNL4hP5Y9UekBkZMRGEOS5LvUfc2urkQEpTvFFi3l/s9vtdStP19XUMl+LYAgFzj9wCQHrF4VG9onDWAQhLw/dmufXI43vVGLTUZkv2QhGFz8wESOy8ogIwsl4VU0IA2OFgUKgZGs5E28nmPDlUxCXNn/nsv/jEP/+Vtx/Of+Nn/tZf/LG/cufiCVMzmxtFh+rjAqzGYi0nro2z4rzm7GycUrpz9/J4PEbXn8ApSecQ5XAYPFF4nlKbIWhkiFHri5ukyiJDSFqKKBbRBiAiDm0vEXONnihd/8TJTM00/m7UNjzXB8HqUKDQCB0w1bC4rXZdFcT3drdUqsJS/3ZthTYAWQpsX/xbOYQf20fKtra1rW1t63HB+oshfvG8Zyo+c9b/gHTsW4MeMwS02938v1//o4uLl9793LuaLXfFUjZg3ICtEbfk7hcXu3c+8+zNzc3tzUFnvbm64TtCJPv9BXMC/HC4VTsWijl56du6uINoxXCID2ErAa7Wg+2eXbPwZwAPcBCS0yTkaBiutyk8ddZbB2piyH5a/wrVuml5hQHFNtpGL51s9ixxxYqzTWXbd0LehZLRqCD91V5EvSDPR1fs9ulXfuMffOHLX5hk50YONT8kEeG7v/iz//VLL70UrxP3TnOIensfHqUuMaBdkpJZWxvG8esXFxfMHAGl8zyLlCCrotxt0k6mSAt2t2naeQuC7XZOP9NoyVblrFMJax7YL8wgFhEOk0vVfHt7OB6PbTN0lvmFE6WuDEY3hIk4YbROs/s85+FeV9uo0ikOrYi7H4/HYIIF4F6JK0oZXLzzBwVIO/cW3TCgz3ZPYbiZ3/zfP/4Pv/jlP37x3R/8hY/+/Hvf+73zfLy5uRYR1Vy65lGzlLg4J5AQR151oaIXt1cnYl/utcUBTNNuSrtG8gHi6SvmOalJaLiVJKhVN3V/Cgo85ipHMRgVplnLqC5FcxmPkAIuzOYzsXPV4lP4BpTpyaIAjiNX1ZDOtzqnPYrDasw6ryVKXJzhRhARSzgLxTSgjpm2ta1tbWtb23pcsH6l+tb5eLVDGX4mdJwVajgRab795V//+5/74mc/8Of+6t/927/Yg7Poqw9+f57VCCKUmJl5P+0u9vsHbz/Mc56myRRvvvkWnEWmp5++u9tNDx7cp0PpB2fNBiaiJMndRcDMblDNxZndndzVzV0DM7RApR77Ys3ELW3ICj2ZGSXNtCgHB1PC/rL0sCy+CMlvR96gGkFA5675Ch+vyNkVu/eQN0BM//otv6m4tneK3t5fCM3yX/Dt17/xr//oD67pig57VNt4OL7/fe9/4YUXApQHD8eLuWQJXkD1tm/ajPruDYvTUFkdj0cA+/0+JQmrk5Qi+gBrrXOYnAhAQdIIv/MVB+aEy7RP0t4Noe7trp6ITFMZepD5PM83NzdhcdMyIrD4mdZoq5IbRcQQTu36xxQr5gCdP6y3yqduDGoJbv2diikNMxOJOyxSG9bqC/aOSW8EQCDh/FMOMgyOQNSKCs7TBf+T//Wf/PGXP//s8x/8xZ//b5+my6yHJGWX92byggAAIABJREFUprRzyxL5t23HFvl80F7Iaw5DSVcOLyx3m7O7c0o5660d9/s9s0RJJswONXejEO8XrYCZNS0NlaqsF5dzmVlZu20xOVxNyACYa/EUFTHP4XFJzAQSuKqaeS+S3u0uitzZ1Wr22fBs9jVwv69QDWod2qUIYqi9QXVE5l732ra2ta1tbWtbjw/WB3jxfyd4sPVXMlCvPvv1s9kA6NvXr3/5G38iFyIVV2HtB99gX/xT9FgLUlQ8mB/e3h7ybNO0U1VzmEazzW9vSgs2yd7MCFWM2UXnMjGE3C1I+aVNa964HFWeu/SGB//43r59sKT02o0fEHkDGdW+xnszk8HVpw+7HaqLhicagO6HISVAtGtgD9Y6Z+DIeqQwfsfdjJLg+vjW9dV8BCe5ztnCF8j0+I57TwhPOWemFCBOJHWtd45GaS+A7gca/fE37kqs29vbvtCapulwmAF0V3LRaJrlZY91JPIG7JpkmYJj4+VCeW/d2G1CVNqGuwPqtYIjCtObKf43gC41sjj5+gSLEjrk51U8AGciZi09fe/HZHOed7ud1jQuIwUtIU3eFTC9S1K/YXpDmGh21wSGclT7hDfeeuWV1192uXjq3vN3+Kl5fjN2o4g4u5u1ipOI0M1nhkq+LzyiSonjKU8u+XG+jXoyvG4Zk3nuJxtDnRn1Tzv+plFuRluAC0s8eE3IEZa4UWuxgxNBOUpZAGYlFqNZ1rbsi7AwysfcI/iVu6g90hQ/2vnwcaiy2t7LWUTw98bf2da2trWtbT1mWL/7PCav03bqoEsYX0SslQOYOBnf/Po/++VbHJSZiXss28O+4S1KGYDIpm2c9WhnosAbx/X1tcOYQSHLY5LUHDmlAsoU6TkxcNCKkESoO2yYmRTrDC8Ku8AU5lE6qBbzy9VQwi2iZweg3+NaVAZO13H3bvSxuiCnKLyHpH0eFpZkXO2o+dS/3UDmwbkMhPbrAISd+RLT8Q+/+Jmf/ujf+PMf/jHojRkJJ5DlnJ95+sV5zpGEEOWH6twsQYdyom9mn+2Y9vZBw3mpatyXaZr2+z0zZz2qznHJ60tKD9QG+BWbakpTGOWHY/48z8HccLNpmojodi50nUTsRu5sltHRgXqEXapBIeGaoaXLFKtFosVRDLepGSL1tdzt7W0LXCNygkQAXJe9hcpoGgvCxa+1t4JZ+2Yy8/X913/1V//xW1evm1/88Ed+dDo+PDqLyD6lnGfSHHy81s4vLpfrQre/ZcOfgtBnx+VnpoiJiIxhZoERi1uxyYoCoDxThRNlZmHkCnO48OTF5qhOqxgk3NoKoWiHs0OD8WSKJDuXGKoYc4rpUFFa7/cpJYBub2+J+HjMRCLC1Sy/Kz77823ygMU+2GpJiL5O6Ctt7yquolff1ra2ta1tbetxwvpLUiyzJytuGEyEZqWXzSchy9hdYM422/zxX/tHX/vWn9z6/mLHyTKjUN5L7ql58yOvgkWCJyYyy5K4eMxrmG0DoOwGnZnZnOBIKakqWY7s1X3aBV1YgWm3j8zO/f7ymLMySGTiKaX0rne96403vvP6669fXF4E/gNhJ1Mwj4OlQURGCHtvOHZpyqbouEbM7A5D4atMUzBPcnhihiSUOYgxwc9GS96JBnajvrRs2vCMd6cezxGRWY6s0CZara3uUCS7sAS8YGbXYPsAsGZruN/vGymle+XiqFRoFU6gadaH33z5lQ9/+MXbwxvPv+P5p558PtGTWW+cjpwmz1ZriexeLH0cam4sxMLC05wPXtW/4dDaE43Co70B/XoFfPAvr4rV+eYmmxnIUmIiSjsJvn7Y3s/z/OQT73D3q6srzx5K5TBicndjk2kyn3POOisjzcegCaXb21sRgVnkQCu7FZpQWIjGeMdaURd3DWaW1bnYrTbcG5Wku4bAEyZcTUAJAoN6FhGz0NSmnDML3bt3b3FEdU0iNrtRkawwp3rRbLHbJzI1drg3AhW3UhBO5ioyZRwxJ7fjv/h/PvHVl7+adhOS/84XfvPjn/gfDzw9/+S7f+IjP/XDH/mRPV+SmXNVJjA7cWQ4MCe4AWKBfh0iU1eVWU/cilGGew1gBjGz2tHdd7v95cUTOec8Hy/2OzebjzOZa843OqdynzDRTlJSm808SSKii4sLALM53Pb73c3tw3me2T2ujRkxs8LJNMI7mJl3AiCceIM2Nh/y4eYIKrqLCDPuK6JSyDGyxjUkIjYsHrtRdElKGlWuoIZ8e9sA1WnXnI5uSXaq2ZzJsAre25J0t7WtbW1rW3+msf7Smg3wu27Hlj5i4uPBdhNf38xT2r/54FuvvvrtJ+7cxcFzPhitCOjxWyyDsToAq2FJizF836LuLFxo4N02L/Dc+crP82FxaHE/Ho9vvPHG9fV1s3wJrNkTJMr/1sjSGN0TgCoTbJcitMg9TX9oY59txg8mJ8Ol7gkwfetxoECsioHl6hXeMK3v3RCQ1LfAu2N22d288tqX37567V/9ziefeOLpl55570svvPSRD//ok/eezzNptlRzr0QkZy3iTolLHbbkhU3Rk46GKcfARTkl+bTzbaR/wGbXILWH9JPTDgChREpN0/4w3wwi6TyrW45XUDWG9grsRkQ51T3XC4tBXV3uF3lrnDctMhG5c0hCfZ2hRkRQ9AwRZg7FCGqEAoNSF0k22MwPc5vwgu055c2fh7pcajd//a1v3+bb3f7ScyK7973Pf+hPvvXH3/j61w4PjzD/iR/+KDuXG0fcKGnuYRlEDu8fRpwQ29oJKlZzhvZQ5JxDkpHStN9fMrHtlcyPx2O+efs4H8wyc8qWszLAu93u7t274VfLzFc3B9UZ7gJxUmPvdwsLw4uOJaUkwmlKllVVI5MBzfn+JAOrCa8BuDaB/kIV60+zchfNnWvk85g4hjUpyDe+/ra2ta1tbetxxPoAzLXM32Een2hUcrZU5ylduuckk8vx//7kr3/sYz/z+S/+qy986cvMMIK6GQpXPjSKdoakXvw62sdt6yAqnJnzHCwLQcfLj9/tW9fmKsTz8ZiPs7o5FRQS0a0EE5b5cEwpuRk6B3HvhKXxO2EXGh/fA0undegrJPVGYh5cejrQ1iwpCzepKQFqVcADKwaVtd9YJUHRCZksgGnaiVTDRwnDR22k89Z/PUHYKwkB09785nc/96nr2zn7fP/65uuvfB1fyP/sUx//yAf/3Z/6iY89+/SLOWfmYnZe44rMrBC3RKasRzJq3jI1Ptn7cxnA62nAcDuk1jaOKibMPVUAhx9vwwrq9vroAFOwXQYSFGWt3vNAziq8eBY1v5qhHuuLn0FpzczExSnI6sqaUancQFDhGWt5dOIp5gamWhx7KolLivcQhvDjViz11Pxa+q5oXcvWAnkMfJgAHI83L7/2jWk3abYXn3v3f/q3fumO0Fde/t1/9Mv/8MHhzV//rY/v9pc/9uF/X/NVJz8J0O9AJNiV4GWsOTzDZUE9/64Ur+WK2vX1NYBJJhhNadpNU9pNl3fuPfc9z73wwnMp0dXVVc6aUrq6P9/c3ERBPs+zztl1dtU5Zya63N/JOmt4bsbgRXif7lats+ecIyJZde52DrUHsP2J8I6J165wveCzSIr6rTcfk8RL3kOniFh2DnE48asqPNHG19/Wtra1rW09XlgfVKS0YfJB5HAt8GqRQibgoDMf/M3f+D//6btefO9HPvwjn/vcp2A57SYHDamcQbJvKKp8XzOKu4hHMlFBYwQ45nkuCk4hANmUwGxj+1+h7FN2DaJIn9JKAJkzU+D7APpMlL1PsyIWLi57NX6zCBR64w5gNgWFQzyBaeLUd9Abab4PiFVdZgiqK3ed6li6ssfpDEzotDseBuGcUlBxGvagNRQ7TfHsRZ8Vq+Qvf+13fvf3/+U8mwuDTKZLoukmX3/6D/6v3/3cp/7Oz/29D3//D7kXIv5utwt+i1pu2V6RsbWQmN2ZQ+CBNochcCPwDAi7H+Csiz2yxSW1OiN5LrHKYDiMrF2x8vrBhnI4ORM7LQqHvswYRgpdmz883aurPjedBvX4W5CyKkiFRVWJJIZFLbyWmXM28khcNi7UduvOf2nID0KOPnCg/9fe3HY5+HhsjAhMgtvj9TGbEZxciPLtLV3sP/juj7z43HN//MrXOU2f++Lv/dCH/nLNhy7VLS9uOa4xKKPQG2iVxuK0LkoN4ucKsqXU8+E+qZ5v1G7plryWmsTf+ua3iS0lvnfvieNxfvDWdZgRtTa8kQYXar+/3O/3LFDLOeebm5t4NuNuHo86z3MNRabjfKweqWU/9AEUIZImphJOUMQUJcgiSIA9R6tVWe4htOZmrnriuMWFI9TrsLe1rW1ta1vbeiywfrW/CAoLmRljQaUF6pmruvnDf/7JX7u9zR/5wZ+0A4EYieZ8ZC+21j20dSZbRcZSBckukkAKZxDNph1szT0XItzwCtoGN2yU7RgM5oAxxOj1ke7U27ebmRM690wJnbEFnzvg/omPXtAe0Dn014Y3D2B64Jac1eA2BWdL2upMinxwLmpfB605pQmdw3qIDerblSxb9nFE06cEBOXj3p3v+csf/UVnz5bfevM7r377K2+8/daVXe0u0zzffvbzn/rw9/2QJAHi+hixUxL2uFaqNhOEutccTrlqXjWCXaN2dFiX8GXNnuWsqrhrMIc3DtcoVgQ2a/3amJm0+3JiMHpeBt23bOvwaUWyanZDTVeQUnJA1Q1L9x3r9NmW1xS2N600PXV2WoIRQNXoycP8vovTehSpplwKc5BZNYUnAJRAE9/Ot3fTU3fvPCkQEK4ObyvlcLpBeXrcPHLVYHBmAiG7RZZybE4AcnIAg465m0otLKAQnMRfizjhq6ublMRcHz44whnQnBXwwoDPRqlcxsN8DNNblIINADTbwQ4hZTEvBlATJMkEwDz3/lTLw7ge13A84NUANP6+eWiJyg+Iu7GQqdeRizW5f3fXyAxR6W2Wm9va1ra2ta3HsK9fPtidmc1hFT1Hn6uiRtlNT37u3/z2N17+2s/9zV96x73nIkRUCQAS8Sl065kzAYwSF45KKPzMnUu6liPgdsETqX6EW2+Y3TqyxcYehYEQHfTeHLMHl8DSVW3eGpXMgDBJcXdaNwuJICw555RS9VqkUxZvw+X1a+nBJVcGPDMHE71FgfbTgOa/3k8wVDWlJCK5XoHOQwg1x6qMU8Kz/KzDTzk2z88/854X/+JHMh4ycHEh9+9/5fe/8Du/8S8/cX1wSU989eWvvPLKq+9733vnPIuUJOLERMw553mu8se15ADVPL6/R1QnQgGzkuxwjjrfdY7RN5WD7w40m9dy94YLu+QhrKcEp1Fl7aq21AJVDVGs2jwUvX0GUwg5wk5HTSeWQahQGsYK5qC/ryqKdZJUOdPipgqac2Zm6QTZ5XRs2bciEhsDQM6ZyJnIVBk87WS3290crp3IwNlkLxfq08Xl3b1cHPKsdjjkw91dUXVHDd8DYhCD1G0VyNAa4f016ZPLTs2LgHDpdXhNYXMQZXcnS+7OknJW85jaQctILcoaMLM6hai3r9UVzowaz0fqGYCBRdjdVK3YLrmH7VL7m+M4I5UJgpaq9qVlHctkVMfVshsxctJQWVApJVPe+vrb2ta2trWtx62vD3Ent2KTx4lhu1Q8Lk31yMxwtstv/t7nf+9v/9x/854X3z0frkQS+XGX76pcH+F3L+49yK50YBE7Js1XkH2Pd0UE4MQO5Hg7pgCpJcI+iWQsasVokbYuY6NVtLwqh7Ow5sVIMVq87R2NiorOrcRCdQDFog3t7jAn8yTCxGqFngGh2WYBea5OMkQiKdC/mYlM4eHYgKyIuGuQbapvScGazLzf73sbyo62wWae0q4iQgAxfAjPH5nIakapx6lR8KBqvKhwcRdZ99q59xJRt0Mm9vsyHY/Hvc4kl+//qZ/4wAvv+L6//yv/w7W+wX7nm2++8sJ7XhDmnDWCyEQEzhNPJKTQnuHRhgbRek+pupqSEFE4IF1cXIgInJoxf23tU2h/AVJVTgIuEmQz46qo1Dw328eOGaU91I4E5XCU76TXxsyEKUkyM44CLNwewTnnCMy6ub1KsiN2IlKdq6tS2EXmaZpSYhBmnVlALsecI2WraX+D0STS+txl7w0upejCBGBORGo6TVM3GXALyYJaV46Wky01M7CfLuZ5noiJnS/e+c6nv/fNtz/PbMerG8tXPN3dXewIKetNmuhi9+Ruuqv6IDx/zAxgpkJsCT1NGeJx7DeUq8nee2c1Sl74YhVykWUnIkiUBpyiYm+2pAjTK83xGBoEAGbLS/4xg0zUlIh2OwI816eGKLJpDebkbqoiEoV3xiFbrZ0ASWk+HssTUWv4eNCby4DCyi5yZhJ3T1KE0fFsCrE7pOaswUtOdK+cNiDPELb5yASG8/Zxsq1tbWtb23qcsP5psA7aJx6cWYjA4r/5yd+4Ojz42quf/8rLfwBTYnrjwQOlowNv3//Wb33m1z74/h+9c7Fzy8TklY7fhHTB/5baZoNzZIgOrPdOSLcK7z3rNrNq3q/JIaHq8/VqqPEkFXgx1akCxEKm99rRbAcWjcC+Jomv53luNJvejafnmfRNdyx0FOtVB6gs5KrrdVVbuxJRfx1Otaf9W1eladiQUM4GytkOuJmu2d7zvg/99E/+zKd+5xO3qkzsjnk+CrE5uPgSkXngcDJ14gWetvLJbJUm1nKOqiy4yK9TSqE2ZgZzZBEo4G7k67sfsanDaKi/Au2UT3vMXFfxOSVfikCirEEUQc4ZzqoKdSpvV8wcY86gamYzixBxElZT4TieuJuRo9ySaFct5J5/fzpq6KuX9h1OEsyy3nF/ZQIDmrOGnkCzTVP6Cz/wgZe//kdH2FsPrq9v9N7EehtulXy89hee/Z4dR7qULUdSsoG9aBQ6+Wn/pm0iNGh2l0u9DC7ilRidDJqZQ6Pcx04vfXdvsRUWh3CcbxexbOQfmzdDpEaAIkJLzG3HJiJeBTYsEmb/bVe0vy3U5MndyX4Xm6ahqQ+iMoMB3Jxp0+Zua1vb2ta2HiusP7SEUT8ZAbhbgM7Zbl5+9auvv/Htf/pr/4sI73Z71eh9JkBeffVLv/zNL/yXv/D+py7fo3ZLrIYdYdQXEghoGHRpnjU0kKopXgz0CQiB71nOzOAD2P6pt+noMXrvdTggKvIxJcrMHTAq4KA5urQ+fV9y4MRGc+lfdr8e6JBGI/8xoquJBevvGhF4lfY1sonORvP2VwxWnPKdkzmEIQpLmG3/7/34X/3Sn3z2a2+/9fRTT1c7fjIzNZjmjsOAaHpinZnVlJFV+DgF7m+npjaDnAXEvr+YUkrzsYxf2plK7R8LL1qEBSKbU/eCpxHCfR89lJctkbe+iJuZI+Kxim3oIoF1ExEiUc2VMlT2Z87KIswsnCixO6pVVWkShwY9QqCa5xIeEZZ8KhdeNiEE5LTUihhigEMYag5hdmhW++Ef+Mmvf/Ubn/7Xn8bF9Rv3X37Xs88Ch+P8IKsSPfHB9/95P960W1PetBJVGGXL9wVhs7Xti+e1MsGX4phIqZ5atSpatug6ma7/ekiV7qF5vTgaFZQtrB47dQeK15GULi8vU9o9fPhQVdu+WJ6myKYoPDEmIiMf2gc4aSic/HkEEQMKt+2DZFvb2ta2tvV49/WraV1Rs0XrPQzpd/zkTh48+8wFc+jnSC2bEcgkTU9MlyJT4HN3UsvCC6+6fJBTMfBrqr7GThk+7/uP3sFlv5lnU6dYRbHB0V792aD5KfAqhj9tMgDiCnqWUoEoFIdEBHdmKlG7VGz4e/VekBwaJGov0h+kuy9kidbGhhGTqjlGoWHXqC6OooGPcy6cqCE3YKg9+l4sC7tc//GXP//2/cOHfuCH7t15h9rR1OC238vTTz87755514svRTiyzkpCYFIzWCm3QCFkXGtqPYgZUR5Q/EB//D3Ve57n3W6Xc3YYC4EMgCRyp0BQjU8/dJEbNWvg5be73P61Hw5EHAER1LQAZa2BvijvUl+B1F0SMYl5GxS0PdA0A0HiKsyi1vNuX0RE19CPf9RICmuFt6pGk7yfCawsQeOWULTGyR3iT//sX/vPZsmf/dxnPv3p33zfi9/z6sNvf+lL/+aFp7/nL/303/z+937AjvC0MrcFEAY15ajMWLhGDSwd9Gma2oVth9oeLu/sKsNRKxxHW+muqhRMG3cCmGBzMcwld2aCmlVvnOUqFaV9kSCramufU0kDWKIlzI1A5k7uV1dXKc1lP9jKf1ZVqzqhVvLELkCcMpWS0s0HxXlfdaPyutSUmZij4NvWtra1rW1t6/HB+tRZcFcKTyBsMIuZEwk5/52f+y8MILqcs+4mkTT/41/57//oS19F8h/84F/6hZ/7T26vcbDDxMkyTawGwjlTlBjHt9Z+PzfvG7QDkOp74VgLZHsc3yg9fYO8fae9QqN9l286Ru8RFDGut05e6exHe1KxJmm0zuhQVLRf7UkpfYkS/P5AWoHpsUTtLmEAfV+/b/wPff0B4qMyGUTSZ7/wmf/tV/9nSXc/8cmP/7WP/Uc//iM/LZkuJv7M5377S1//6n/4s/9VEomOL1jMNc6UuHpqEjkBxrV1Te5gETczdeJm++Ota15vn1eXJJ/nQ86ZSELxXOc55Lb0fc8yXgYfz/6b7fu9+3sfTwYv0QdwIZDZzMIl6sEr9nWCMlGLNa7XUBZL0NixkSbWX+e+zGjDpaF1PdTVgxMRAOYEcyYqSdUVny/JEuzlXIyIQcQzZbf0H//1v/fRH//YH/7hH3z8//jlO5dP/Oxf/88/8P3/jmYinyEXzPOquqhHFGFaALmp97Opyndq4xpUWcLiauUOVwLYQQQhVmhzNBpoML3B1DCAGiphDb8gUJ19uaMT0Jdvxs/ALPxeS93Sa6ZpbbdKwlFylC1B1J7owbupH/Rh5YpLjuDtlIkLNn/9bW1rW9va1uOF9ddAxMPDseumOxG5kWNKctTsO5IE3sudRElw1+nWDHs8ddD7YDMScxY3YllzUQqzubTSKfj6fr7q6LD7n3rYfRe/vX7ve3gKvGhtqtMGDosHvDuYyJbZwsQymL0sHdnK1+99uwdRwZAQvEAiWYXsxpXBij1sRMBJ7tLQ9z07EmmYUs3SRMRH3k3Xhzf+8I8+8/73f+jFJ196+NZrv/+Hn37qnc++6/nvDSV0vYwUuVqt5CjkJV81pOuAZblZQ1JYYP3FLbTQn0x1Dv9TIjeNpvByH1uKWbTPp2ma57lnPfVkqh43r2cCEtFXNf6WURr0dcYigFJj9dT7sUaiPlgGeRJp4oRQbpR/gjdCWg8cexw5zCX6QrFHj+3G1+i01U0PFK4203Qk3UHvvue5D1/+2JMPbl4nevql514gvUv5FuLOPiTgVqjcjU16oF9TNuIWnD4+S9VdKwcGcY3n6NNqT0dzA2NH6mXshh4AmABH6GH41NBWteyNpcjvrnA1v189C7bYcZ7vcZwONs+GPReD1sKu2j5NtrWtbW1rW48X1ifrQDPDHc5uxMyaLYRpRGF+L0TqwPFoRHdmnRVXOVO24/XNDUCU967EgOmFBLaj4hhTXdMJTg5yMvNgWRR/SVTavXRwqse4qGLWUwzd47OliX6cAwjUfrkHotdclJpEFO7xtH7NcinUBtv7vi/bFJZDO7DvYobItjVo3amyQTr5IJiYzAwGdxcSEarORQxQdWGJFw8O+rFiI5h5GNoMAEUk3lQLocXpw9/30V/6+Xf89md/65uvff2br335f/oH/93zz73rvS/+uZ/52N996dl36VGPeVYiM5OAMwoyD7TLRARzuMLAtQYTOLlWY3Wn8DAvtjz1lINngdp6T2XDlatXRL2SAn9bSXpwRMEjiedZ3TKLq2YAcK7elARzM42Gt5kZtIduMrmI5Hw8oRWVCtMUROAkwfApv2srhbebMXiZpZhl9p6YtGwJSnAw7dydI6UNWorbGolAzEWiPs9S3Wbr7joWPEolhEGEgcwCFqr0eJtSyjmbu7uJ7R2udmVOT9155zvuPps9LuhDmgiYmF11VZeSFFaeEyQJAKZiOmlmYVc1IcFxvD0svp/zQUSYoJqZiIVBU3jyqFu45jOHQ26lMwWZXpiJPaY2Wh7kki1gsTF1qedrL2CquVeJJ5CoW2QGo94adhAIahNL/aOhyxzEx/CHcjCNkFPrqoifJtCQB0wINQMUdc8YZT8w78SOQPKtr7+tbW1rW9t6vLD+qtcY7AHQSEHh8nFeiPZiDn33Sx/cTc9nzy8+/9Lss5FRIqpElFDYVep/eGIWKCBF7Eatld6zsVt3sIfX7SCbDU7P4MeZ7CofGqs9u+OU2IM1R7w49lUJKQCo9fXAqVKw0WzWnXVpb3fa3G01Qz/Q6E17aquY+xNpRKC+wDjhDq1blQzV/N7v/cH3v/9Dc54l7YRY1d3YFcdDBnJ0TKdpikPKObc0gNbKZaFK3Sb3BvSJSRxubsyp1/ISCZzRqDHWoGcJNor6z6kS2Z0j84gl/BwzJxERqPoyUrBQCa/8eeohRjM+rlUz/m8mkjhHvzlNQ+v3T/8ueISX/2jtn8SdHG5Uxgios4hWb5xmNfQF7SrzuJuTNCvMNirpDwm02nu9nmQgz3Q/YIPsJHuRmoS5rboBhk44Iet5Wn2dIoPpY5UjrKDsc7V+mtEXS4PbzxKsG9/3kthgMXA0Rz33weG0jYMedYOGYcsgjEHVG7SiwnwJ7ihlWyuyt7WtbW1rW9t6jLB+DyZwknbUf3MBxJDjAT/xF/6DnMlhxKwasUTUwXTu2+HuHnB4IezbYvnXQEwPqhomGKwVh0/oU9b+UMYMUZrtX/uXpbU2N/B1xP1A7ZRkfHpl+i7vdwfiPZt54DdXlWQfCmZEI8AYOELu+exJLRcHENl7hme+kAub1dTK+zg4sbtY9/OtIhoAIkLIWNBMdv7uAAAgAElEQVQ6GMTOZgY2AiWShubbECaKvb64GmBWWJoTBWtfW9yVmZnnAtMNBDaPON6oBmjgwLhjoA81CNhful4P2ss2sHaj6jknrR7ro7setceCagIYMRGxWSTjOju8DpR8vXOG+vCRD92aAHYaGExRn1qpdYiIWJoONexTezvX+m5ci0N3p4FlpKpEK52umblr9yhZmOw3PB2Opy1VozzUQc+JdwmKjhfNq5kFFz5eKI4QQNZjtfgMjYQzyLAog0uGRR0jePen4+yFHQxG++/EOLG+HbLbUAkQLbb6G9rf1ra2ta1tPa5Yn6ot5in6GT5BHRlsgomJ3TKgvnZNCTw/GEoWmq+jWG6ce+Xg8wQ+CNLw0HwdiO/DF6fi1NOf6YlAA9Zvncje5XN4qVN02DOSe2VwzQY6o1E+i0jO9nHRBVedNimHMubUmbTgbBI3CrKQmZnPoUsNQsScVTjFfW8cKhGJsLCWYezuVKB815clMEl07rXRn8pReZArTuWP66GNEyPikKqfZckcuD1cT9N0eXlpgQ/BbmXfUHc1WrhSb8p5uiuG3naTaJ9OY3pl6jBBGij4Q096xUo3QAAIoO7W3s7/NKh4VtWNEx322ab18H0mXlHgskHQS1nQCS36d+979i3XuSUqnNbPrX7rH9iG2nuqW/u61GBE0sk5ELfSVknYWGvNw+HHu81/Op85VXi3w+hHIjUqmOAcxMXaYgguEAs4hOXh3hNwf4P629rWtra1rccM66/QJ3ljQazwB6QR2QlhgWdmYHYQuxMZdfFJbG5U9LgdJjbnSEglQoFvY2RPC8qpsUrFG/GURNF/YA9ncQqneoByqhfEuQiqU+R02psfyRsVi9SjpbDQGTDHWVTXgQ/tcerA1jh9kaGewSMkoaqaUmHIuIp5ZhYmzrOKwFx7W6EzTf2SQExE7O7C0qeTttDfMrCpW6Wno5xmFdWDRHS9W9N0nuf2k8fj0d2T7Ib2vPpSV5Cww4r3eXVFJfB4faDERUaAsBjKfnoBe+lnf+/6g+9lwacbIzGH8oGKt1Xnlr/e7ac7YQxGOHdzT4dL/Yv3d+30vR4V4zBs4JUel0xSNOthpnA0UlbHSlodVWNMDdXR2VKh/W6vYXB3qCGVtIQlsrcqV85eh9MQg1ODndNRCUlJ8YhIjlOuV21wgIjUeaPrb2tb29rWth4zrI8GcDtri1VXmBnrLE93UVVh0dmImEXMMofU1dHyKc+D0eh2V9tDMw/4eDbU9pSbfvZj+Gyj/aznZqMZnAL6PktrgPKnX/SgYZALrw6s+Tg6HEsy19Bp7iEOEXf5qSPXv6eUdBVCmSHEWzbmDKpXpruLFAtR5pSdyJOqM6NWU8v1adfcqUQuBXOmqo3jxSuObQY2ReMxHmHoKgPKF9aI02k3ukO65cj3+/3F5f725vbm9oZ2qW2SmuFgfQgUMRWlyYKuV23daNYGoGz99T5mASejoaEy9CIUWMqtYb7U9YmNibhopl1N4R6W8EwEIjsnJsEJ82qsMHsOFchPKnIHDEU46h2rpu1bgcTcTkPMCmIwQgnt8PCxd4PDrdgruXlTUZjacq+XFjvVKIPyXjlnWpfBzKxmiAteZzJDyToECbfpyvJP4SuFZSI4TFeGbIqhcsM5453yM6almwAiFrfq+glYfXgpVBZoKcuP8frA+96/fRxua1vb2ta/XVi/afqC60snrUQEhlgzXKO/z1I+uCPcvmTu1vbYqUJusRekDvcXC42FLdNUdz2p5hQdnjpkr7Nv7ZTxPHA8ekDQd9DP4vgeo/dt5vaaOedVO5xQg2gr6Fl3NNslDUUsFpbRQiRwd3QJxG3W0SdPmWEtMZR1uUFRq9X84Lw0vVfAyIdeqa+oMlyVA0ZVpgh4o2W3H+w5MFFYhR9PbDV3cBeyNjTO++tsZgze7fYiEVJmraI4ZWtQRfeD3eo6cVncShRzjVWmU4PX1rBvc6r+hpKjhcsOstehvHS34j5DYWxlRHArNLnT6uJsETiWylQgfpQ6/c5k5uA3lUtaNM+rwYVElBtqgi7cSTuPGjLVVrQVv9G4d9WqiNY9bQoKe3Wcb7Uod8ryUjp2hZkN/fL1Q9rPCoZH7PRxHv4O9Dyi02t42vuvz0u9S7YocImZhQFkN7gnIip5DPFY03dxvP0zvv7kK1/ePg63ta1tbevfsr7+SV/8FE55h1N7Ru8pmfgUGeOc101x4CxAobW+Rxp9eHGevjLOueYP/N2gnjcIcmpvfxY3DHFXp4SfAfT3TJtR1nxKpF4XG71FTP+yQZdvr9mEy0Po7+BG2qzHqaS91qNlIuFmMO4cgL0dY+mkJuJ29fo+62AGfxainTrKtyPsX4fG6ZD38G5wVo3IglZIxAkO3jL9y/bDhKB89BZPAIhCk4qiTOmkKY0qhnPhbksqGTFhFY/Q272vAKXVKRmAKLWKicx45H02HNas9FWRDECW+AgQ0snO16qoXu5CPcE+bWqYU40tcLJaG8Ldit3lWtW6uP7H0fKqcB3ue6ESdZz+8u5r2cwpdj+bttGP3U4jydqoB50seNiuWPcyhu4Bal54E/sKWpS4+8bV39a2trWtbT3WWL+Qc8N0miiaf3V6PbpYdhCKvEu8x1qrempoWAcIxZSDmas9NlrXtplLDhm6OAm7aUfSfqtv6vdci6F7uhAz1h4jWHvkx6v1fv/DQGBAOeuuJ3gRP4TNyOoU2lsPEbAtnLVe2AWcDb7sPVhpVymOpCl63WFayQinnj796MZBTPGFwb9LK7TrifKA2nv0eep8GkfYn+8pa7yB+4ZT+5FLA5rfhcQ1qDvqT/rp7e5vRDuSofY4e/ontv00VAggIkpmSsVknwBpyWj9WOO0yBnqoopC0cYOZraE+w4juG6y4bD2m6p2SjeKycZpMtpQng11QujO22zOrRHoywECNgiao8aK7j7F5T0JeEbnenS2m3DWG+pUujDG1Q03rvu3OnAofq0xnOy6EVUh4wZXJiHePke2ta1tbWtbjzPWbwSbiFBC8B1qL+s0Nfas92X/wTyY2Aw/OTBzBuFpL+vs+399J3Wdu1lbhknMgnLL1nkK9p3UU3ucoat6aoVZg3WcKjxKxH3BMCR5DWc6QMPT9iTXCCFmnqapWcQQUUrSNyx75WjFUjJMPHpZglGwrmFhv+gYbIiWznGp8QL1L0b1C+bjwb9SS9bQmjDT7mBrrp+yLM5Sq4dt1ieXDfOcU9fL/jUf4e/pJ0LSsTJcZSefQ/k9BG+8/7PeSlSd9SspJi4Ru7tRcayPtF13CGi4uSfqEQq79xj4UK3ZerjcpljLHlNzH91g6+tjIClVgSwPJRNhHTdWWSw1Ky3YUOiPNoTTxdYGwsRApk42c7oD0TljnjoFnSXM9NU1naiMhpqwqxnE115OS/lhhi4Xl+xMvQr6052UtrWtbW1rW9v6s4X1F3hhBh4pLu0DVfqPf4bazMwgK2m0xo/yxGjWNOuiwgMEmllkeS7psif+lQ3qPQqLx69HGRBhW+gElMPH/6rxeWLIM5xF4Dlmtq4X24MPq2uappOr6jjXHR9s3QMQt2730O9vAK6h3qX8UA3ESYQhZtjdWhRxgHiP9OIAqWapMuwHNcWaTFLuSDvlAfvGlesrutNO6tlqZ2jN9qT/oZWuqm0IED/Wmt99OlV/r/uv1zzvOuiAOZx5Ul3di1P7/HYvFoi/7lUPu2sd0Ebu4GJmWhny3U7oJR817Vj6ZIMeoxMgQb/PatE1p3GgYWt+GjPTeuI0uAAN+7AciZV+f2PtGzlRMbav5UFPgJG2zxfteMdi6yuKdk/PjkoGxXmjbLUarN3x/skdtuUpwW+gh7UhWPe7fNqwiHBfAgTkIfwGgWiD+dva1ra2ta3HD+uTsLtKIlOAzeACgKCqMEnRBYc0cNOS56uRjjWZYwNb/acyOjP1rvnHpkUimdJUAZ/3uBadMTY60V4Bl9WTwztl6opZFB/tcE7Sig0iSimpapQEobMc/L/jRHLOvUliOXKAHKbKRKgBAhEIgDW5P+SkUjjWgQIpKOMDc+Ok2blwWkTITBu1qaJhoa65mJK4q7s2ygEzA5Jz8f0MIxwicJHJWsTQlkMCm5mwBBWdmVTVG99/HSBFjkCBJUKV2d0IlFURIU3wqE8alo3/HZJch75+SinnrKq73a7/mVND9Ej2xTrta0hFPQ0hjgNgrq475u7IWeP+D8VYh9rdLANLi519gYN9xXhCsidiYwYIBmZCtfosE7JEjBp91dzie9JLbNEhFIKqMJdoCQluKvYA3aGLjS0UoVpULYlanB06dUc/fOtyrxhE5sqJzYxJTh1mu+eiPIa9DymoS4OGRQjDPM/NUz92pYjM87zb7eZ5hmNKOxI9TYcI3B8XpCd0tY5A+/vgCwnQYqxXn6kiDncwTnI5+kZAo0jFPMPdszuRkwvYgBiqREgINvPNbW1rW9va1uPW1y9wzMOvI7DgKTEdnfj1UYb0j7Ku77u5wyj/7FF91y8KW4CIT1nFPWO7ofY+cLRHDENKUd/nHg5y4KictSc/23Gsowk7yxpaN9fRJ/g2W5Se1jKcYPOT6U4E34VedXrZWyruQAQ6VTQ2KNbTinpw1tBSq9N69Ha2odsLOgcBRn8LTg/v9EoOG6Avq2pAmHWRT+d9VB/l7jqqS9f6474fX62lHNT8Sc9rHnq2W2tmfxfuEB4R6LZe3FyUelFHG0cMKQrr6kuq7xP33rknNq9jcTtIXPqid+ivD7G15XxBNdAPffJxf+WBMxKFlVDkxDJ42J/tkPqLfIr70VmympkX7yLQRuDZ1ra2ta1tPY5Yv3nmRWMMtX/PzNFzJCJHbnAUIDUOE50hMnPgaQyckB5q9B/5vUnI/x9i96pgYA42w+kr9DVJb8PXcy0elXt6ajGEc2Ypw2me8xgtCOSUu3KqMB7eLqCGqqnm1pzGOdHh4LAZbWJ0vpxm6B33W4Yrs7RjVrUByPbTmPpGCz0mdJwDM74HWM2pppVVA0F82Aw9S6e3QB10z40B0rBg41mdkrv66VCbFXT787S8LGVkdJ+ZS8TBUHtg7TnTtlnMKMzUXUsCbFitnsPlZ6Ne2zRsyA7DiZjkXG3MAJfSwtzLJAdNZO9OANdJSzv2FUEfTkSpku5DT+xny56hWusv9UDoGtQ17eJbHbBE5Jx6iauNa5cqh6e/LFgLSOAUwQVwqid9xm/n9BT6uLdHqavHvzbmRHDoBve3ta1tbWtbjxnWJ3BIBuGu5kZIS6+xhYM2zNes/LhhtZTSYBHYSNXtvz3wOtvpf5Sv5Wn3vWGF0rj1VVBr37puU/6hrzx4Dn53U5eehfIom7/TmUadigw1lQ/t+dP3XQwNq2Vk303sO9YdLum9+e1sGnEXttWzUDjwupkxyxoH+9DQ7WcU9TWtf+v2u8HWiMABVPfDRlIf/B9X7WjmIGmcWqyeVTwPeK4PVegpQO1qNMVz/TFee/70dQINaVB9GdMD0B5EioiIZA03GwueTm/VeBZ09pu/c08ar/9QR50xxo17ASEUI6V6JjzPs5kR41G7fQHlHoaYDrAjnmLt8fGgnB707nUuYf3dH4ZO7W9LyX5AGc3VeolKe6EjxxcpQqvD2jEX038qYzOgKY6wTjwYegG931Fv5dlfnKafISavtkfm9v+x97Zbciu7kWgEkNWy76x5/ycdn61mAjE/kJlMkq2z5ufRuoTtbam7VM0iWV0BID5+DK5+66233nrrrf9crD9REo0VErTyb88HEI41LR7j3ZN3vsP3J0R72mXcsPI18Ig34Pu03TgX63MS+Xw5N+/F28fzc566/6Cn3dDODn8++YbeNlXrBGlXDJGnkd9Qyt754jUb3lA7pufKIP0XHlpTdtKeAcBm50krPSJ5h5uL0XSTRvyJcVFj710xuY5/H/zvY2+bdWNP7eZFu5R2V6OuUfEt+OxH+hBXK4WVTXw3hv9JW5zS/Zw8W80nVN2fc+8HxpIqbXk/VRztEqI8Yyh+xNxP8/t/80+2S5aAgec74tZyR4/o3//93/89NyfXeGEAsqRABZJEKhHRroQfd8fIxq6rUHlh3B20MHIbRtDbZNZoZh5X+tvlhURcln4Aex8mQtu1K5065rLltNgaP/2xl1teSbhG4+0sxL1R3DOqz1O9ApsJo/3tublvvfXWW2/9/2+uv03KUwmanaK3NUfESQFXxc1cAqoiYuVe4eqSiauDzY9j7Js73nO0vBM2LqzlDautkfBO+/5xNnzDkTfizTr4RQ7Z6R83BvnzZJa2sqbI6xjmzoG4cGC4HACf5Jknut13C2tE/YSANUevZct8vUHiR6vyW7TTDo6fvjSLiH9rh5Y6uZYDX19fNdb9fD5jojyluku3/byyAI7jMLPW2u017lyd+lk76TwzCVhNiNf6COeJWi9tNSrrSW7w/RYX8Bx73/Kb95izzTTTCZsTcgIB/GBQe3unrAC1G8R/rj6eqycMca1laoFhwryx9Cqttfb5fP/G//k///P19bVvM25KcSnqScp+ZrOh3yQKo1OtjtZA5Iat1y+EUlHXNV3f2jck+3swIt0brtLtnRH0NPuvZdS178LVCgn7fbt+ZS2K1H4nPwlC55oCson1F+vprbfeeuutt/4arA+mFGCaWQaVDMntU277Y1JL/EiruCk115C44EX9gSRNbgbZTlFYoPn7+zdtzKdvvJr6826Jc36Qa0H53E0Md2yHzQq9PuAXtaNQWk2dV5OwoNu/cYXfiT03vLi6guVmuIOJGg2uUM/jOCS53+0+zdqc1NZ5OF/gOGAwJZ+Yo1JUd2/1zJzuKFr2hUWT2PgMhZXTjBhUDVTDduO6FDI+jqO1VlFQa51TPusgujoMJPtx+i/tkcB7p7Q7bN4aJ3c3kEL22NH8Hk6Mn/z4U4rsg+O+oeree11ibLSNm7HP3nXcsOatm1pPhakzwVVNO19skqa0TBlRoWpuHtklmGH3YvoxE4Ak3Ji6aUX2k7l3y/M2lrsXc4Ys1G4SjA1ywNz5v//353wtDmX9q/LnRGY2Q4VIAIwMM6+XuQbkw06HGM1M3bTkepMCMNC9ISWpWoEY95vm4RGp7++Dxvb5AEamWUo4jgOoe4PPzmdv9SuGouyJBJlfg7HnqV83z/p9VUSy29IDD8r++eZNE9P4kf4BPrWqEV8bnrfeeuutt/4WrL8s8FXcHflPg6snTx0XbvqFwLN/pbgfEYHHxHSAJCNQ+/QfOor9J94Q0o2DuxPZr6RbjMTYotAgy0J02YHvMO45sL/pg29LiX2w+kz/uR3k8uHpvT9jWW+DzP087FAvZ8ZZZQ+vbK/buXqqJ/GwHLkl+N5c6p9rkD/dDNvZwDaRVSoA2zyFsAuyF+Y+R6pAgsdxVOeUU0+8AOIN+974Quv4FyLET5HGPwpt1w3wDADe/7BfoFvSAjZhyXPrkiNdFqvVfOZR3PXWP7F3ftSF31Sw21tvsHqmo45qvWNGUBlpdDNOh8qg/aD6uCVR3PhFW3u5MfH0EO+Of34u4jj5YL13M5dwHNVp+/RH+oEm92/iFG6h15UsYfMobh3mDv3XZul2z1TkxTq1K+o7X23uW2+99dZbfxfWPz/nNPNTH54zTzHl8zP4pnVbE/T6KI0IY7v9q4X15+ztB5LD+u8zamoHWHh4gJxQjMLwVIFwCdOp8d7zqfAIddq7mqcp0M3q+/mA+TDf07VKmLjzTHAVFN4ExBtYZ8kEMZUBzx4DP4WJ/ph3thu/7MBxAb7C5TfgNcKGiHXKypT/NOFBzeYrbHQeCUFTRmQqdSFQaTabI7WArUgkBI/+vcM4AHUv7Yjz4rM+OT87En3i5r0p3ea5ts3d04w388dnn/zMI9tbkdTOYVM9/9oL3agpF77+H95ut0iBnQmzZ1ys7mu44C+XIaaw7Gpk5pkBpuacez+lz7761jHuD/jnn38q9Rk8Rdur25/0nxP9u30AZA+5lpDdjCP/jZfOeZHH8FA+nFZIkcqUDaGM/SGx++nZ9ZRh/PSWER5S6bfeeuutt976m7D+CfclbTI1TDONP9l+P311sBmrLzT/7A0Woqpv5lPgi7hC2HoKYdu2G22JhovOUZhSpQXkGQy1AXq5uTnMPXO1GSJHRBfAp4HjEzHcAnQLvf0IBJ/O6DeZJv7gHZ65Arm0gpZ+tOncGQi3SfwMa7qSoKYXPh6xAKtvudllPgHfLeH1PBvqN1yFa5LDDcJOKHVJTyu6+49uqj2/cfVNNw3jGYFCQP5se/6kc51QUov/fTOL3BMPbhle+CnI+bYGMbOinCkTuChJFqfr2TdWGNbzNOKhPV2t9U/pDTmZX4L2TAZzd7fWPpbJOcPOnV90My/CNb/5ZO71UKa7O42g4Y/hshcMnQoc63YRkkPGnSv8CxulClfG175VONOySzSckF2UuNjsgG72RzdtTMXoSiB9WWmtDOzXX/+tt956662/EuvfwKW5Ze8Z2FHOpjvE0yX9RwrBxRL7YcVzzyfK81N8j7mJbdZYVVK/G236hqHvhzqCY41EpsYAcUHbVCpv0T+ELVf0J2TE5uO5g54byfs5j79pDdcrvczUU6wopOHKb2YtIsZYnJS4KBXTGsV29oGZSX0Hhc8mbc86wJX+hCtT4kYR+bE/udtoMrdTceLRmZq0BNmQMsvRZf6siHBazyFrprGsi+btwdW5YKYg72KG89aSyjUlsru5kBB3/58F3y/9albCxM6f0a6j3ZUY66rhJx/3dVaVIxV3OFracLN5Mr5+VOLeIttu4b7rXVZ0+ZtD/HJ/mqZPp3nuDMrFzDQI90vKNX4yyB93WORwhooyoEyaIg9zkIg8nub0NxH22C5EyAgZaklF2JKQz/AvAPUOM6v0gKtifp6wukmMPnZlWczA+2z+lm23JBw/tvRrU7RMh6WsBcj7cfLWW2+99dbfhPWfMaW7+cbuiII/WLjgJ8Pv3XVbUGstunYHvUJOmYMmQbLs+26Dt/3T/W67uRN1FlLcRJ8Dk7FQo0grXQDJIsC4O4uBS+0HXE4jyxBmAaA1f13nYbd26f1OvLmBpN0p6Dn9xdQsKivX7CQN7LDpxry/AXRM/5AfOCFTlVghXzez0ZuaeR88rw3PdskuK4U1+jWzfRUTEa1ZZsk6J5ULl2Fq9L60kpmpHlFNSPNdkz2x6Tyrdnp91lktA5/FOBpnpiAaqITyrsrdbUDNTAlobIhG8+OGK2u8jmFlfu03A67MtDVurzZj5R/Xoqbkzs9me/2giHDwR+bMzS/yZm9VX6wWCJc4OUy+/HmorbXv7+/Mvv7JOoF7Y7P+MP7aezlvZoZGB4N9HPDsbJcw5lxcDGoTUp1wc0YcIbXWBiGeVu+vlXT7+fy6KT1qETE6AZKY/eojq26PwV4GWfMUtdt6syTd65Ybj5RLxMvheeutt95666/D+plp1pp/QSzbjeZfgdhg3AVJFALDRvOYFBGAqpF47yl8mxlN5eQTETSm+iQK7wNLEp6RwyLwOMaMlifOyFk7qWCfy675+gKIC210dTNDxoIOEaq5vGJRgy7WkyQzxiutl1kWlotYv07COofVZgzTQ6H3MBtTxiUt3W1J50sInOSESmCSoCzUSUh5HDWkHwi+cFW9ljnvryNfU9FUDh6F+SchFIzFMhqym6/LM8R3jcl3u6GJOlUUHSXKJ3EBylSfG4Ne5uu/f99TrpDqvQs5lMqS0zKjOCQRPco2/cAuEiW5L3nYnKSZ//5N91Y0p959GSKZPmYyE0n1Aeh7dBAL194jY4FKTZIkKiVlwWhbre824rd1DZ+Kamycq9rVrJyB5i1TvWd5zN9YXmtlhOkRubeLT8/49Xa4te5727aagdm2Vdt5ZPKff/6nFmVfX19lDLWefMe+TstMBSISINVz3rcrwGH1BiSP2Uae+H6+7TPKwtLyMnHvTCtlTc+gQKB7r2Ayy/Ha//n+VzOvPWHiogeYkpLIXoHe5AjVBmpDhtFyYXuB47SMhIBLrvZN+5HVgXsL/SDFeYk9b7311ltv/Udj/ctcuRgMwu52N+V9JyRKxcgtmngUskyMHEuW5R1vGOhC8/iJGfJ0a9lTunZV7jPNfk2pa9B+M+1Z0/TzAdZIi8HEOGfYy6h75lXdWcs3yfLNmr0eWQPmGhzvZzfz/q/+xCb/keW/W4LiJ4HECT6QUVsBJUlRtSjIlNfEN/FEkGuKWd+q6eYanJ8GO9TSN69TWn/tw7ckzt5MZ5+2+oF5ZWvSn/N5Yt4JQ726djsRgc36BoCMw4lf1Y14TWGrzMzB9ZXippc5admelidsXdneez0GDxHFJoHlDU/furUni+x6KTePGuQMi2XlVDztmHbpLa4KgadL0jO5+VY3fe3N6ioiqhf9UXd+5XHFaDU5ctyA2lignmQtSbpytQG7xdNqAAC0Zpe3M8ZwvtlgpKXq/wBv42UC3z18Xc1ndnJ1tCQrJoyDBFixX5RkQ75w4RwyvZK/ARCZYbTbMZNWd6DjHeu/9dZbb731d2L9wt9zUDlhB7LY7TUeHPM5CTo9ZE5UZJri2Tul+wczn40FdDI6cLfj3KUCt5CpHz1Abz9xubwvWsKS8a11wW6es9vq46ewoZ0G/aS+zKMzFQJirHDQebh2rjLIAk/7Me/8mdtL+9Ep8sdWimRyMKo1XdBvD76hugXEb3YuunIhzhReXwnKZz82oV0suk5h/cXPGYgfsVM+frrQfdkdrkMaFoonQ31G7U5QauZXfnnsiHnsZMzMuY9vb2qTH3nbO+9lv0ZbWMEFc98c+p/N2NNj6mag9Cf7ndui4/Y8P948f1KWj18KhXEfzecziRnDwVMA48q8B5CEABlT6tFXrsIpjZg6ARFZ74aeN622mQUQZq0WM7bLIQajRj9FIF+0+wX0AdndUgwVJbJ9cdwDSmRQyvGL63Oc0cYAACAASURBVK55IGCgzEFK8NdY/6233nrrrb8L69+xTia1rLAXaRxzfll/xky5ihyNQc6HjdDNfmCbTMPMU8ceO/8EWDVt3m3vb6DqBnfWIzEJRRHhbrvQtrVWQO2iOyQj0wvgDjMf7qC/nOsx7Tsys3xMNGxJZ9rRIL5joOqNEAyg/sVu+G0/JafezBOfXuY3eLdHz+5ekw+7xnn+i7mQl3gsbjAam/vk1rfk01VpNi1CnnBZyONYwtAolD9ZIqlUKTiXoWZmr9wuJTIzMqbAd56S895AJkh8Pl9A0hgRxzF2RwGEdRm9HxCaf0CU52Nr7dcHko60WlZ4d5N7c5OvZQUmQ2nv7nYGfDUzOP0flz64ztuIEcAfAownUqS25dUSSzwlzvt6akexf7JwxR88QG8t3NqH7GSe9fh7JFzdzKvbTyVGZz4zE04QP9+YmdHXO3f3xt1+t+S6x0bv55uC+eSnsffeK35shDFPUpa5W+XWeumuzcwbr6s2lvwGBmTaHMZnppuBzBQkChk5yVsiKm8YEmC10YqVuweAMCCRqvi+V5r71ltvvfXWX4b1z/EnuQAiySLqTH7LXQg4/bMxKBXmKmIPl3vMwK83M8cf5/0T759Mj4UY9qnzGsyv8Xwv4vMWX7qSaOvJj8Omfd5ATq21OiAvNn+Em/lc649HwtzbAiufz6cAzxLXSjKMU0GRGOPKJfQcmEZQkUxAIveNx4KVO+lodxjcFws3Mv3NQueH2W2fBGmvgynHEi2f+2TeMN/+g/bBJ64xYTXm3uf02Fx9sh9rJN/j+3b56g9H71KRdha6HfIMsm4vv6sqI5Vo7UNkHXmZ99fof2yJJk+mR5jZ4UNv+vl86tx++S8QPaKIPbjGMOXVZHa+C0Arp8p1oy5PG057lsvY/qnJXmSw+V09E8FWz7burl09gqsB5dO/9U988X29cCO27f/wApc3yv64cBXbJkUe2Fj427anH8f3rXVfDeq8IUPS8B2thQ8/W2cLKJxK25rPLncvck9muiu+08xkRppby8xI7fwrM6/7XiEm07bfMDkGGNy8d+Z/nWKMlp2LnnSGYcd6RS8z/6233nrrrb8Q61+G6zyniTOmSZNwPMwPa6hZitvNuwbzu3OWbVBWcirm+A8cn+WSIpXE5ojSuzaAUZPC4+j1zEXmJrlwY++DK1LPXaBfUrntE1QhSMHoy4XGjJkBmtHD0mhmlCkYZpPDAyMHcUlAKBG9cQBQrvE5lBkASxiaykUTWsjJzeagegvRGlN8j4haC2Rq6novAbdLf7w79qyh/kZA2slFM4C27DhrP8NxZXfL/Nvw/rbemZuKS08Y2ce0fZgtluxYgIq4kXHUCH8GIddkXL33ow8qD9CmBCJJQm5GYUixBRqbyrqn5KuDdRHKlhHkx4xQBkIWIs2QKaMnMiN6pPoBHwPncgH6fD4UxAQQ6R996h5dYWp1SF9fX5doqsQghGzG+YugUtd6tWr1h90lc6NO1Z6oAtCygqLxE1fnR+b9vqcqNchqv/dLKVxp6KBN79BCwqASCTGVxpMhE+OtNAxNb6yqHM6oYwOjHOFgG+jPmz3rM4PZkaMhhog0imJt8rxoVUQpgfJsdCWVAIBT+yHKGIRZWpL02SaNNkagjdNNzh+CkqsHCKdlzfrrHVpBaZiCekJiZnCSFQ1EjqxqIpAwA+39NHnrrbfeeutvw/r7JFIk0oDkmluP+NIaX9eHYJdyt83eCSkQF4YpJF7AkTSM7Xnujh81uK1Bftl1a81sY0Qy1SwfQMR46kERmTaJERWmU5/NA4d1BUk3HsdB0hxlOQLA7WPWWmvwoU9IE6nWvsxA2OngmeqIxfOelvYupCCzovRgOYMvvK4UAbsoNUcvNdHbQOeklWZ0jwpayPIW1bl4xttu5ITvkw2lnfNj/kMY8E3rubN05oPtJioYQL9Y+SdV44AyIvqRNW4HoGSUsiOUmT3VIyMBWCakcjN0q15oaFUhWGZmsLzjy7AFQFckiPQoN1IZIgBniTcFN0JEdqMbkeL391G49Pfv7yLekOjZzbypuZub16vY9yS3wIHhyHPNHFjWTIsVs2Pu2+B8Ogh1jIuv+bDz+7vudlk/3Uzf91XPLR93Jk8BCq5cOclsv3Yc4mxkSkjJktONPrMXVUmRcMMtPllZYuslDT/6cdHNrwXNVXeBLf0qq1+ttD6YlWlUgevaDc6eamPTLWvR87b3+h0VPaKbWdIcWv6YaSNUYU7oh+8WhTOfazQ/slrb0KoD5PIknVHQnIl9hCQ3C8jG2+utt9566623/jqsP7EcZsatr+E9HiQBohgXZ3o8aeeDkRk72+eCV1IBXXwYy3Bd0u/jnzUvHEGYU/rZe2yC3p2LPFlEyYGfExmhsWeAGeUZIXfL4PF99KN29N/Fn/l8/Ovr19fXp8auQCfpTOTnnOZqWG5rWtgUjDAzpHK+cGv27J1wpebfzveNpIEHYwcP45TdUH/N8m9tG3HuZzKTU3O8A9b9OPcUWDzSEm5sq5uUIiKwPFdUugAkcmxaInskyN6zIo2NH0HEnK+WrHt6mJOeStLW3oMk4QShwoOErEM0Ua5MwYymzNGrBpwfVJBuICPh0b+P8gv6fM7T3lqjiXCANLn5TR1xS43FdCtad2lpW7HlHtzm9CRDyu2ym5G6j+3rdtr/enOS3W+P1VGs8fnG7z8NVfcTO56WMhmhqH+ipLFWPmN3Ypmh5YBU/y3qTjntVEN7fH9flcdDunCTjO/UoICRTjNIo8VdjKbrDb/TpRYdblwXt6xo3FrZGXvvwjh1ohy+eDY2vXHrED/m09d/yG9Hfz6EOZf3Y1H8dC62qDG/UGREfwn7b7311ltv/W1Yf3O+SyQcPhkCuoHXCWIq7XJgzYyobfvC4sWbXUhl+beMYNir9Xgf4s2MPIrQEhERuQb5WYweIVNQwQVGcopiCRbWH1R0ySarASGxkfhE1oTSsnPkABj60Y+jH9/99+fr83FvMEu3ljZYu60MRiadehfaLq/JM104khzj8Ino9MzQXee0XN53S5A9l+qG9ffJ7sNXZxm8DG205k6lJrq6WBwBV0+YW5+wRYrm9kMjdXrj1I8um8XeO5RzOYDISCFTxxEZi2Fk5l8ckoY2AozBQWwZvHgZTBDLgKXmqjWTbsbRO43zhRG/IBsqYxid8NKO1pMamQp3M2M/pONoLTPUWtPmE1rXsVQNmSGkuw8vSdq+QsGW6rCigm+8+eE+tGH9VLmULiZ6Ztpku8XeEt/8cJ4pxdckBLiX/6RPRFvmS2GERGWYn3yk8X0MP9wyUKJYvvmLpN5rXTbeqLXA6ctJaUn2171R99uO7N293gL7rds+v4Z1L86llgQf8/YJqM+IOo42r6I5amx//XV00QeXXsYVPabXqtzaMlDqSoJG2lWmspY5Rdw3qy3ZWjIM87ERIWJOjGXIW2+99dZbb/19c/0atmUmLECsAFQA5lYMjEDUtB2DFY/6IuVFgi186aV3rEgoMpmB0OamU6FL9VQRnUJF+WB6+2QUYZcSMhgB0ivQh6QSg747rCXP6F/KpkdQtQoJq7zbBKxsG4Vw9xxAIo6e+N3d+fWrteZfX/xqFHoNkUnKqOkdTg6nwp2aP9cdg4aNaYMj6Abcx/T1TLAqmMUJmC4uHzdZ80JOS4j8hIPjJxgBqlTL7S513fHNVUV6B1LzyRXZl0vpztYY1I4MAMcRMYSXUvLoSiBDJU12+8hmNJsMSqKtiFMzC41V0VKUmvk8IFsWT3W6Pm5KiWFmkd8pgOZORUiBYvGDRjcDTRHhxgx9x3e3nr8+v359YWNMFSgvtQYgGqVE4hbDvJzdF03/Zt+5B12NEyuafeb8G8rpaFWrCOSyfLmxd24OsHtfMQlXmmJf1CR7fBFeV3slzWkKT6Hk7AlNIpUKRcQ4sYOktXfjvffJoDsb9R9+dWzSBdL3ndW+4MJG7NmXIevBEVHJXDe2krsrj/XDa+buZvXLgGCmjgwMeli9aw4HZTRaKarl7rI/RBlU4K5BWeh+3kVFjhrmBUbMhK633nrrrbfe+quwfs1eJUslGBBY2+45c6OdILQUtudnHkn4gHgkWHv/we0eEz6TYnB1Kk0pMo4ehQ0jQpkmk9SPqMFx9DxSEjNQOk5JnlbfStFoPVJjggsligGi8Wld7pPN044en8/HaN/HN5RsjC4g3WVOEWD5OR6t+b/s+/Px/+9//beZNcjMPgbXsAWMjD3PaIk1l2kgrtaNu5VNfbGc4Of8/iJn3B8/INFQAU+igQBBkQSMI+5KV9vHUxnsvoj1t/5hmc/cmCo/erdHHnVUi91RE/3158L6vU+sH9WGwa2VYrLgFwB3U9bLMrdPRM4eicqE0a0JHWOdMslCSTNLCYLT3J1AKKLU3UaSPSPDnAR8up1WfFgqEhRggACLiN//ZGZ86Vd59dTrLbPOfbWSCjerqXnzNgxpN4C4zHNWz7AYPqccIoSY2WygpESplgeJJaKvc38Lkbi4Yc4/j20SBXWg7mSSiF4uk0DR9EVsC52psIeUVCpSTPZ5r0J9vvDaWlxSb4l9ybPfYzsxbNl31r2330Ves/AaDWQQNNQuZhLS3E4lzOxs68+Ls9fMbyHBs3/R7ByG0xQwKFvujalEWknvzboEopyxhhwDcmsQlQgllDbebbbeMyUHlwRTDUHeeuutt9566+/B+hrKNsgC+PKWMcSdWDaCyjKiWdE2y3q8zF6Ib8MI2IpAhEgx5ZgZQBEyIgMZGXlkfPfj+/ht8AxBZrIxiT/Yu/oR7u27R2ufDBgcYvTsR67xtH99uUYwVxyHu9fQlDP2dmBck5tHKiBvv3rvmZ1GCQkzmTlbY/RgU6S++3FEfPf49evrv/4LZhYZzfwDeWlG+zEYICM6wECG0qDWPjM9lOUCqLkBANi8LTA08beePvo7gXvZGw5YOafe2L10ZqTAab2fmtlnw3IEkwFSNPqF1RaH5KgTuDUeS2h7pt72qGc4jiOzZ6qoVsehiMggErSvT/t0QRFmbmyZ5f2ypMkuwJyS0bYwNbMsB6G0NWgf+xJDKDHp/aGcCQaQ6PiKHs2aUjATQoApMouR7aDLmAqZizJ4KDzsOH6TKuD7q30iYJ9BprIPQZr78U+35mamrBC5iyq69+60Qq6SPt5QqvaNmWNzM7CgstsnM8kUIYYA9wozPifxa7mxKzqWTKISmd09IofuVkgFbYt/RmoI7CnJ3BS5PHPYSvJMwDJ7RCSROcb4RxZZK6SshKncSDvL5hKAWWPqq33q5/5qv9aKq/7/TdMcEU6v/di4e+t8cjG0tOtSlhzC3aeW/RTt9J7u7tYUMnPNB/R+cIb7Vi5XZnoKafIOGug0KwOAMtuB0kBSoRSdpDKPDJJ0Qt/K/6L/Jj6Svx8nb7311ltv/WVz/SmM1KSmpgaNelno8Pb4/Q/Dc3PL3Nl9xDfOd68kmunGCIOP0VxkiBkJWZn1AciEwxFgFh3FmBfTksyMzIu27spunyo9314klZSbsTQJyBQ5f2iGjMRHyhpufn9/mxnt42xKJHNBkAV3tpNgi65d/G882PCX7LCZBsCfjLtvetkB7sHMC6F/TyHYQfxuyANguy4/X8EiJp0I1SwynhLeZdeDyivKPq+mkSx/wiJZEU5rhJGYa4nNkHQm3l5G4M9d09SHLI9XDKpYchrqw+jws2coljVzNAbF3VKmYViAUgh1RB7dzCi0ZgAiE3Ns3Iuo87Co3w9yz2a+5Mtuo/QfGVaXu5SnxNauxvnPXNj9fnjuavaOcZCCzGBc/jlaeQgSIsoCSYiTqRURGYsWL8yM24fidjYzJeTX2mnsJlE/RQ3s7aX2ZobXmNsfk4Mn1Q0rx6PYOj/+XiqHpXqzjH0arTYuRkMqVC/cNwcC4Eo32qLHVKagyABfH5633nrrrbf+Qqxf9tU3PLqnwT/zd3a1aCjNnMZy1cyUbc88MKIiIzPUo/eUEuiMVBzlwo9+WGYSnkLKygmQKLVumXMb4VpxpUIGov4xWcFKJafb3cdjUoIBpgg6RMixZpygQoDojEN0tq9mxHHEcXyT1uMTXxmfz8dX4BHcW4G88juvF3va9UhAUUxU/oDkE7vgpuP8SZppu5s+dekBBqrD6aE5+OWlbObu78mnZft+ALtz/OmlOHjfGUeXFFGz/OjRc5jwlA+PldCW/CUw06HKGHNFybhBGGkwRC+i13R/mX6luUa5C/IOOSfV76wJ88YZ4jrcQcHasYx7zVoRrIki4jvAVJh/pPBmEBVx/D7CorUSVbvXOoVAJT0Pfst5dZ5GPT17Nbq3uKuVuoo9w3j8N0fogSZfK3Wa4ZTW1C64/6kD3sWvE997Did4g5gpI8rSqlz5OVOfMd7vKDZdvaie0fsRGapHQKGMDAoLuy8qvHsrKpqZFQYuUtnoAQe9vSx6p8nlfAlDk0BRgLF4R9UkTVp8sbxuv3O41AIX6fPcfK2WZvH+13Kg0rhAS0tjg2fXAYDWaEoqlCgIr21vUwtMSZlgWrl4Qq/n5ltvvfXWW38f1r/Nj31OrmQTU+rncJ+Nu+zr4xaAu2WPvW2IiET2fkRXT2VmD8W3MhHdMoFkD0bUABKDW5xw/wjpNrS5mfn5fE0vFNEaNq45ZnRViQkmEjzllWVMAybhRIJhQiueCdNhyVDo+Cf0S60190ZTP/Jf/R/9V+LzVXb1n0/bTSfHWaqQo5rUQpzpwiOLh5dtw9OU8xLce2Fvn2x+6hyun749xo3zM75uzW9GmfvTFpV/z+vd45AA9N5HutEEi5mJ6AllKqO+CIGQAwYBMPcviQkzWiKU5u2TKcvSfhamWwZKqCAtjFcaAs08GDPKbTyYss/0LJoy1hiwMkrV4DYN1M28tc93/5ZAOq1M0YXsgIytsCIlty8ISv3+51vS5+vLFQ0t4WJzJuAGxzCkB6Z10jbuvUysF/R8dHG40O4VRSGrPg2A0zJTEEFlRoR/2tNrdV/mpLK5q57WLTOPo5czzwiTMq8WxN3LLql5U3ltZiozeixjpd6PXq3vaCerYaqNnrm3PRDaTixvRpNd7INs2Chhvt3K+/ORK2xGo+nkxM/3K3bRyLXV8UUn23vdXXq+XxRJv3//NrN6I894ZWQmsu4NZCYdETLjXUO/zzUw+ha9UP+tt956662/EeuvMapmnM2ZlztDaPiHgPgJPjzz2Ni0IWSOuatSWcY7ERGDsV9mmgCMNKKm8kV74Qr7FJlkkjV160VEJlOKofm7W/iTvkBDSSF334yJwKgREGbFQSAtszz2WsQhYx7WI/ll5cIuRIbUNE8Vn1LFzbxvUyVu5OYbB2OECV9XJT8a46zvEtwtSs4LN+1KBpHdNq0nodSuvr1f9+uk/3ZlL27rESMYq/d+ZArmlczrGl1OJRKVeNSHy2pOwAsMq5uRh4AZt7wLGGarKdzmwZcTDq/JqzA6vAQFE4oED5ih3HlY0+40/yhIWSqYLC3msks9etK6kWKCFZsQdC739xpC36LNyOG8vjxzzBBxXPphpJQzlmF4V5UFEyccPplppEYzM0Omtmvx//I+v3HY1k04dBrAnno7n/w0w1Hta8qaszYm5jXOX82GF5q/Lyvw4wZpvDWISuk6W5err+iP3KTnbXl7JHNohzASiaGN77QbCplVLDW8JA00I1C9Lk/rW8KVOcK4hP0n307pW2+99dZbb/01WP8+xyIWcFwfx6Y7+WQncNcjV6Z9VKolGdNjZ42Hj+NAWgYj4whkWERkKGUZZczRajCame6WocgOoHKOBHjznhExvMNh9E8boz6zGeapxVMHGeX9X18psklqOP+MtqHCONUV7iaRaErEjL/1BuHICGX8+vVpssz+aahJ564mfDjf4/bd27xwOVjeTHu2GXxZ0aNCVVMqQ5Fdt6DpUXgO9Vca7ugPeONA7+PPAfumMHRalyIyax68peqWHWphJSMMsIg0OsRh9VjIdU5BI1Re9dPUKZGr87GaAWfmoNhHSqD5Qp/F3HCz3sPd6zYjrUSo41ylttcyTvjHvkJBiKqhcv1wHXEoA8SnOekJKRI00vvRnVSmgTAH4a3iXWcXl6BxX8Ust5ldsHuLlFIKSLNl685J49nRsGpeXnepuxNLy3yxqlwt601IQPLr62uXghRLp0yW6vB6P7y1MciPKDVqaXGxeoAekSOb2t2GYZLZRW1sZTmFedGLUYd913frGLGFA+yNwf4qxuh++cnC6o1cI3Uzy+gQSRuaCMHMt10KjYSfCvXdI6j3DhrQjoxqWxLKDHfXybuDz3cEil40tCUOVXtpgNn/Yy7hW2+99dZbb/2HYP2FZqx8KwX6p6KOikhbBNqIqI/7OY2+7NDLaX2mX5UTf/vdA0SPLD7PkRnBOJA9JVNa7wAMcqa1okenCNJAysyIcLNQZrERmkuU2NrXdKiUQFpTZqTcP/04FgG9tdZ7zx7F584YCUpZWUvNAdDsu3ck3D7u7Oqt/UKKATDQU0BKzb8+zQB8f3/LPmLDcbibN6qLdLdmzZ4TykpaHZpFH7abbtZ7BYcNt/4kzCgwM10nISQizXx5O5JsxpFgBZzPXyAMJFgsg9MwUSD5+XyQY8hZFCNsHH2SsgRUziTqocieefRvqewXKzA1MtEz3b4kfH9/N3daG0JcQfyizjFxZhaJnEXQFpTJwmfSkGNu1AtMz0qAAfmnoWeZ2yxv0MKdob7cLQveiYNgM54S4Y0RCaP5R9GTrg6TSn9t/tXZM8OsGSxDbi2OlGUHjHT//PP7cM+vr686V5/PF6eWehmkkmqtRRzT5PQUg55Gq263r5zkdWA4BjXXfIEVTFDrtBow7/Gxq6PofZyEldWwk4jGvoqsd4HTvrN//+tfThOC0BFnF1dRVBkBWFsRs2buDrdh/SrVjVSKiqy5AAtjj0iyzKxU7X0BMh2nalI+5DSw4cpajCKvc8RxD9yWdaOzsrZYbdXqS4pM8w8kM4EyKDOP43s2GL5MpJIy6RNoreV4V5rTZanyfm3l2FtdqI2Irur9nEq65DC8UVpvvfXWW2/9XVj/30z6z5kcm9Gj97ndNtKUSqXRlYkRzjN0lREQvqFASj0yQgIC6CwD60xEQmnT83tJE/eNgfax33UOevKhY0M/y377xiW4DUT3yeu0yLSIMBnh0YsiDyNTlj0ZzOYJfCSrBqglPt2sRXR3GLxsRZcp+O6teZIl0lVGMAmlkWyNP3JUcCX07xzlGH3YovVfrtR6vftfBy9/a8+Ak8UxHTYzIgr0QAotHBi1KOk9QkiAaEfvpJt9BB8ZtXAlkoIIGxyijfkA5Y2qcV5oc1uRbSulWFBmIgO0pX6+ENa31LE2x9WnDVEaCZtU8mo5mn8iemuEFJEyI05ZB6iQKPSetCNEbwaqd9uv4xLd7vuT1XftXkbzYlwecBvP3+b0a83iM5IWVx+e9bD9Wm/OSFxbAkyF+s5i5wi4yHKamhN0LYuepfBes3wZV2M/Eb8BsGmBetOZrD3Vj6uq00+TuC3Bhm748bvo3BLokhy8TuDGBVpup5/9XbMHF8iy2uOIcK8rsqQIttqq+oUwzw+Uld6XRL4cnrfeeuutt/5WrD88MOyyZ9++a4DVel9CPQxiSoMJKyoJMrNHJNAVAVVIqhjIruxQkPJawZNGupIBRSTNNLkEEVkz6jUdrylj79l732XBi4tciNCmRHWBP//M1y7mJgHElvc5+TJYLpnmNp8qeg9Yyy4wmgF5ZETQkwkO+hBJ0BfQv/JwFlBbGQWsaT2Qe7jpYEXrxPpF2p7GQ5v9zgwhQnGsr/4kFXK8c0tqxH4uc8CRkMqzEVpYX1LP2BJykcEcpCfLcZIMouApgI2TZD9tcSbKH7z8Inx46YwrGGvuiAQyZgDTAo6iUvLWjPY0nbw1cuWXsj9MCtKMjTAwM7MoH+WCH9FTUYoCsm5nEDKLUCADaZ/M4tgbrfzvI/oQeGwIe91C+wn/N/0zHpR0AI7BRBpnVkhVNJXtfePObv8p2coHIoZ2iH866oLlvBkRK6csMzOK6L7eT95aO6XAdvZsT8PZcTttQL/urt3faX/M6sbHsisu3rW3f3JL1V2/Da5OvnsC9OIL1Wqi16+mte7IzG7BVNH2SQdT4UqxDUMCGxKLez6drNQAfFNz33rrrbfe+vuw/oYban55H1ytzNedIry+lRsqXH+N6HEE4BmITvXI9ExlgmyDDJQU0HtoEosnJm6D0Jy6+ehNDsAcJRbpe8vatK0NWPijWoU96/SKVJgZViQA4ONNiuWdAqC1TyjqpVYaaSU6saN/jBHUt9vH5UgJGerVLcDsqXndsdo5Wd8HnNfr8txR7M3YJD5ccMn6yoJNC2Ptnj8AFAm3ddETosZ8OlV9CGZm1kjDlWj8AhAgZ1oT4GCpscsMqRxudl98253+dQL3gS/rkHs/Pr55sdOMnPZO57lZCteaYdcKqNjn66qSXkwwoDKfq81wulOyLJgfdQCyYTZpdDMpeUR3mJo504rjonTdla+7BedTqlHYuxrjPXB3vxa3oGJspv6ZMf8BpzfWUPjCfo6VWEc1b42BcYcP69RbX8x1SxFPmllrnyXDHUwhnah9tI4DeKOMQVdHcRkZXFuywU3akjHmm5HYtEDC3eDrMncwagmI62e5LYJQWbRCqsSAshFaa5DV9NakgAbITs8rMyHmsZu2ULPaY4z3ZckEXrD/1ltvvfXW34X1r/4SNWZd5IEFJQZIr/ypkbdVbIAy8MuE6iNyhCulGDAFoiM6ozMSmYwgjEocMZbyxdTVoAsDoNnkSxTnu4JLB2Tn8ovEFBvs8Te991vo5si43cDQErBuRpwFH4vNUocqG0TlmryaItPsW+FJWHNlDxzfSU+67HPi6fHjVBb1nOmhiugrtYdkdUb7UH8CtXtaKh5GbPzCvgAAIABJREFUhDustCtTYj+G1a7c+7St21nn7ezTMiLrfzrACPUuo6Vqlm/0BqEs8emOORFVX4jcAZlh2JQPUD7Y23WTLVXr/kpba+UKPxkdtQMxPETkbq3IQcVBwe7dftpiYhFazByC1fqGpPuwlxqQdFjtCNlTUFApGOizf/iQVuKKhRH3y3dTnZ5fIf4N6+PmY3PemdUOVahcFKnsQpIheNPm7nfL9qYugk4oI1K9B3JQ3neT3Hrmz+ezlj8LlzvWZmaJVktBMYgu+0UZbJkrvMYpw8B+A0+W15aSdpX+46pT31vl9RPPd7FmdJ2sEnZ3/tvtVBeBZ2Qk2/CI+vG3ROXv6REw8tZbb7311lt/Ddbfd+j1IVwfzFdoVSGUvWjNQBrRex/RqspyDc/sxXSPOFImsCe+j67Ool4nLQSEQui9zPscyIV6p8/nSO05fn9P6k7H8K/05QpfIL5PDnT9E2xe8jt4+nw+EVGhQmtNcdKBzBRJArKI3Ibjk8TcXWInSA+nf34h/uWG7+9gQ7OvTPGaqjuRxJm7FOgn9dnMzDJ5Q3trTo/HdP8Cax6GSDsaq1n7kt4OBBxbX6Hh/19D2OWgvxIDxvDcWM42IFIyaz1BFpXLNAak6BlSp6y1liGjw0aaqrc2575jKl98GBC292zDKKafWLa4TCq/yLy5rZOc1kx1bIN2XzyuzKzVUO+92NjurJbUnRBYHWYEjUAiY7pnFu402NgaDQuXgsLtawes2yW2G9bfEaHRUrkvZG6X7Ilix6R5ewuuddZpX7MtfCY2xdoDmA3RQg25VzhaGS4tuku9syT9169frbUKydqtKmeiwzVGYLQZZ7tS7fdSNfC6sqjb7ziOz+dTDUZrLcYugTlv+XL3X/X0pMKD1bPfEnPrhmKIrfavjm29EUbedoSZVe9Nk7GVaaxkmasVP+MBkrkWTXxZPG+99dZbb/1dWH+xR8pyPiQEx4gNNsRpix2OYdinEalTXQEDPLqkVM31Ez2i9+gHMgsv2gFTyNgyCeDz5dnz+/tw/wCWme1T/j8j7yZ60ghjQUAYzd3oUaYwM3vVDZnlADhkqwsZL00ngO/v7/ricRxLODgkuQSywlLz61PG3wWbDBq+3DUGZo7sqON/vtXFX03ev5HNu4Su6PIv//p8vsa5zSy2j5lh+HsMTx6oKetQTYpGOz0ZjXhEpe55WPvXx4wZViJX4CL93GFTITwaBMlHOGt5H6Vic/6JGnx+9yMTJqecCRM6QJnkqByiyJG1NHS/a6RqSigFIBBzwjqzjld7mTKQbkmJykw2jjCmyfJP4ltBCKC3Cc4AEKle2g6kuHk17iyRz+ezOo2IgTVrKN6/D3dH1D4iCRMZqchsHziRShzpn0+dEaM5s9v35/OJPNw+u8vqTXu603UyITktgSBtpgrolnWwJvQDm1azVXEFoDIJ0kxLI8p++vxM/IrJqRvSUiIyMjqJ0c1FrxgLKUKplDd3+7L2FZKJlXiG2cUlK/B4UFmMXn0aSSAy0khAGUcJvmcAsIp9VWJ9IUhrHxMCRPtYRDd40e1a22Khy6KUoE43nmcvtOdnjW8JTrPmxctiQsnMNFxiLsrAqgQJmQlDDwFfI/fBdyU9ydGmRoYBENJwRH8Z+2+99dZbb/1lWP+GNuYIdkwKzbwwxM3TPdckrb6YsGIEB5Q4jlAao7StCJggqg3yhVlF9tSPKyhfaHj97Oixe5a7exGUUx0cea7GRtDcV7zUIGRvH8Y1vF9LgD0ytv76+XwqCbY+3ufB+NfX12L510KgxLeAQJkxA9/far9oqcggsvhFw0DmGi2U8wSu57wRtdcKAg+a/m2efRvqPzn9dcDP6eMwS72yxhe3G5t4YBgmGmwwegywAfvQYoQUcBFLhiZVXKPeGpDfXFMG9sXgWqwD6NHd3d2P4zjPzOlhb4KKTqXN/LEUtePSb5ZNN7HsZsD6Vbawk7ZD5aD7DysgqJXv65FOM3MhM4KCGzLi0CF6uVjuMtw/qbHr3i4RtpA6Ix8utJ+lVNkZKXwo45cGoxTO2nxIsbkD7c9vYEQ6EBH9ODCNfaRi5LG5u3uzT7PJsfF2va9sO4Zb3BVvSVj7AooPXtl+o5av6PLlrFO63sLjH+IePLdoOc/AgUXEkpKgmYuWjEE13H70zmobv2qmE5cRuUlcbm1GURffof5bb7311lt/MdbHzNK6fEIjuLn83aDnWSFFzg9WKokwiEplZZnCJE6zzok2zk/oq1A18zb1XOmw62N7MXYm93s3lDzFxPiJxX7rIuKakDmyfiEYRxAVLI9ccbkhEJaZFrBkqpj6bGmn6OF6iky45ekufvByasdP4bV4xHJdOFc/ubvspO3dFHKpMHcodlNUX2elrOXN2hVIzNMrffYqpZPV9E3HZQq7u4XOifxFciDe25uEAWVirqlHuLPSDTbRL4Z3/8298ZH0zDG5nRsP+MhJVYBeqwIkDU6zQXQhMmE47YikydHiBfnd+jFs+oopVLB50TUUL9f7YZdrD+3oNTkYp7tltTG24+BbNz4WOz2GJLcHs9K1hCkUdrPG5lPfWi0QfrIJ+jHUlqhlBSDWvH/9ytgaBPwIjhdVbzUG+3fH2/Nqsfo8pN1jd56HvDzJ4BPdL8rYE66vM8HE1jXsbcyG9ccpesH+W2+99dZbfyXWv7tyDNZ+AbXiwOsk8g4cktPBL5QYRuxgJgV1MUPRIRlkQFH2wwwRkYNSfh/ULanAjRpxwkEsTq+RjOxl3L7hPJECysOxuBylIK1AzSg/DXermWX0IzPcfE8YlfT9/f00UizJKo2KVMpJi2aWhykFMY1JdHykjK/25XRN/kBxZnbksWH3AfeLwoEbdXtDPDs03C/f/g8vNvNbOikGXyiXGcsOaIq3Xf8dfKG0igslQbiAnsniC5VwlhyWhrDMrMZoQ3jV3Z0Em9lMcrruYEK6Gqfz034t2UbWtBVUpPtA2Ov2WAPgmxB2iSUKz60Us7UKKPCMTaZCc6KYI1D0ylY+uki1j5tJiJSQSeb6EYG4xeXu6ud1fcvHnZXYPASgcZsr/9iz3Zjom62+Sv5e9/beU03/q7G7iIiMw4QcX5kkrlSZV5r5ujMLewOYIVO8Hc9ahgAw42S012Dgvs2IXnegYZiuin4KYFMUrEIVxrfKJ8oIIaWxNrm8qe+q9Lsv55XhBiQogs1dqQHkx2RAbd5OBNzoI9QNMxJi/lkYEher2YFz9+t966233nrrrb9xrl8QGjkcypcZ/D50B8DZDyxhZUSmUmAEfkcA1qUjIpOQGSjVfHyt+GuANoxZdpy0Q5+CSnP8RkmLGj4AFi0nAttXAdMynwBKdMittSBQfkJlN248c3+GBFDD0vBCizdFCjBvPh3cvYS8Tsoz0YuQbzkzAQpVbPPXfRJc1OFBR9m+uyPI537jaiiOk/WxzXfPNNztMSidKC6cnwKIvXclI1JZ7HApqWQmBsXcPPtAdmYVsSszV6Kci6iSA69zeHJ79mbjBm2fLiunhaVVYwQKu6F7Ifhmrsl6hxEPJcPn89mfcIXsrt5DKiMhzQ1Lgd2WikwIMlrWgUNdaYIUdhzjfqCe/q37JTt5JoNzb5AJR2VY3FcZK+tqe84fI+QwMDkfPQBsRCazrLLqvCWQUEbH8JYtx3zSrM3sghjRt4xMe/SHt7ywmpeXQVDJdQDd332fr3XpI4LX0Dczmw05buLs50rqlh22c94uA3vjxRZpHpIDOZhf45dYasRcVANAFeMsEmV21ATOpAJcu+46GOJF+2+99dZbb/1dWL+0euODDVYOKPt3p0PfJbMGyuWfU5Z+qcxgSHGEiEhJhExJRX1CGog1OydGcFbxHMyoFCEjOMD0CafMLHJgkmkqIinNrcZxEZkarO7dymMBu0VrBpAxCDlGywqIWsb2dTwqFDXtUzJ3O/OM4dZSCw5CPegwekiR5UMvRqZ5ViwUJiuh+pANr+eQI//EbMYmyX0yNPYHLOC+Q64lY1hXLc+h+GBS1QWcXocyH8lcw01cnGJQSGz2qQgCrvQkg8HKd/w5311j0D3PuA0ImAMJm9GoGcjspAAvhJfVWtnc0vjprbSQMAnpNHQvhehGwl6If8SdTa+nIiZNyDjhnMHG6sNoiAiaagBNiFBGpqWbQ5nRjdNNUix/Vc5ssk1DYtVXzKSxyxpt9jW+Xs/837yt3fbWBUjJSa/LlNMPF5hvKqE2Lb0fQrUvKWB0ematuZnnzIfW2e9w98ck6bREyX+1OFociHe/YTbvmkFVGidkX9DV3V5NTSmCZqM7XmWdCjNf1D5yNT9Z5Kb55PBxVPWeHWwyMG3+k1hhWstIuG6tGcSx3g4mHN+HIj+fX2YEjbYlo8lQDSCJl8Tz1ltvvfXW34X1S8tKUyWIDl/CbZI3R6GtqK4Y7GMGimqPTGX2gc3KAaOkszDQleAwnAEEn7Z348kx7BnJmcV7GqJTQmutptQZ2VoLTSJ+WTIW1l7WH27K+zT0ZtiXmcUfIImcrKF1MJPib6TK3IYG4FCcn/M173Sv72aoZpdNX5nZe7i1jLRfCMWYpivIsTCZk3gtasoyBr1Ztu9/WI3WPnDdWRxP3/31mIF6y96w2FfVnCmUASkjU0lD79/Tct3FJE2isa1eYHDoDRAzJjt/AGVbcHxtV3APcJhnjzjDCyrzafDUh9QbI/pA5MJ/53LA3HFyq4aH/TQauhPZ1zjcjDexhJlBlhrBWgMBzgxgSEg2F9kpWHWsWjstSTayVEcTQqMdvdcLn7NqZAaQczXFn1hYskGjz6ViWOQ0AyUDL/7ul8F2ncVxLYxjRF3/X+P0KmNpW4w2iTq7ftrcSqR6ocizIq7HeVW9ZYd4OEHXg9A/r+rpXVvMMa9MA5Wk24aZ1lIyzEzajXK2bmMHUDu0rS+CBBvJXcXNr462jrVSPiZNzqxO1npfSIreaabMsSqJTBBepl5IDh6RFC4HIpMgdE3ie+utt956663//Ln+hocMhkHp3sWaa7o8R8gpZYWrzi281eg8eh5HRIr2i2lKMikICftYmbiPWSY4vdELOOBiUwKY2e/fRzFwCij8G3pDcXwz02k3j5qbCfpOiK/RNqtz2FjFEPd5eR2MYaFtEog+uDlCWi9qsiktujrhxgwFY70gM5uxxLkD93NdsMlYb4PSPw318VOyz20tcHL3J7o9XXp0kiLi6O7VEARkpX9NeJndFGkEZEZq2iNWM7b/xJV8XC+nb6h3nU9cSTu3ur18/CE8eF8UrAk6cJriLyb6Ro/B3iORhKqj0w4ulQBXNhMQCpPBgCwSGq4c+iUj2furm8PS9tIciL2F3v9bvfQkoO8XtyyoSGrehCBO/YNVH1scq7LrjBybtfM8GxBb67v+a/vVuN1gOZvypQ/GVedazcX+5rol2f3pV83ZjyEhW1KWJXLYe/V54do8sHlWmdURjb+ajY0UUXr41uypfNgTeSu2bN0kFZ6ddbphWp0sxk/D2XO99dZbb7311l+C9THTR6UAcqUgLQh1YqMJrY6jUugXlCkxJZWImGrO7qQzOFV8mRGD063B9zg590BGJqLmtfVDI9Nbq5F/KkmLTNoZZxMRUhpth4MLJK0GAJt6ch+EY1CIYDb38oPMwOLZl30ny4Mfgz087HnI6INg4P5FJQLR08wIZIYZUjD5Hq0FiCCE5m0HQDvi30nnu/Z0f/xT2PDU7N78+Cvj+GRhpYBQRvV1yGytVVYa6RqWlF5PmWAmyhce5msGX2hL2kHYOVC/eW7uOPvpLo9to/Icez9bIDycLs1Nk79ys2ucrVTxy7Nu19Za8WRKelEvjufPcincHFA1deYekgnLyf7iqsTtnPOHjgtFAqJKiLwB1pHhtdYvD3r6vrQZ1KMBkVGknCSq/WbOMIuIHhFp2XtKgpWK2qoFWky3XfVx83E6WUMBGxT7gfafWb+3RcqzFd/F4vPf5opXA9PMV1z0LTBru9y1tRttam2Taj0wV0wGjVat9iSTTTQoZs1NnOOJGUmWZ2qviZ5UkRg5bqgK5x7rA5i5vZ8mb7311ltv/W1Yf5vbCXNHffsIv02aJ7ldNdEvoC+BaO5GWU8BJhvoWbSaB4PKEj+iSDsAbHhcTixYAZiVfhoRRvPWBrWgoHxJDME9Y3bScmJO6ZysmC1f4KxGhguDFt1/Eb6FyJTZpSsAcFkaGIUwM3gBHTcTVAGrMpMPSWlm9tphbFrbASVTseP72whzFxjccPzO8LkBrB+v6b7i2IsICFKmghKUZr+++zfhBDMEeHSJpSgdLjLSoKcrS8WLAkJThXnxR99P+L5juTGRnvrj9W8X/M0eGjuIceeVecuJLJe9ZSZStlkq3fYD68qW6nacmxkChRXSNoLiEshQ3aqYUtLEFmOMKTE/r4jdpbfznFQoAfjDZNgqD87MJzatGbwvutE54y+GUY4E22lBM15lDkpb1httu4swR9d+u4Uu+x8U7SrLRHXKV0E3PkD8upR1WRfRf9coPy19tgfcBeirxb1du/lniBqn27Am/QBqSQiQzsrfWH1ITFLabCmbNLdPZpDMauJwBjwvQl39/hAUFhQqffp13Xzrrbfeeusvw/plioelKzRmDG8WbFkzN3BQn+6ZyIzMcv4oyJKZiNCIwCwPn2mkEzvUwwK+A3768uU2FkwskcA6DEkfb4VghpOjElcXl89GGZ/I8rKU2GfhNduLHmtcenMduQHTwQEo2jdVabVldkJTdHaaU/qYkkntmVZ7nuvC3N5OLcE+wnx0VhcAdJuV3pKzqiNiTdxJgqEzuODSJOD0PPndD8FojoQY0UWwrDaF0w195hw5h8xiN44cr3FROHYixzr4RQdfB7OPe2+bijN66TrFj9nzjNd1pjh52c8sqsZzSYKNSb9xV1ZoAHblrrKU65QkS8eFOjW99i+XOOaVuvtCng1MyXk10fOUAaC07MUiCtJr27DMgsaSBwQGZcfcMiIx7VyrYxaSSCKiV+MyTqYRNCyreNoa0p/9x+zgyubIzJig372e9pOw3jI3Y6JnxtZOWJq0n+TMR1tEoLVkuCmYd9+hZ5qEm228p2G8G4HbwiRxGvuuX3rXtjmRmkIHUSmyZ9a2q7731ltvvfXWW38T1i9wRtj8mEs3lpv+Bnx5wzfTb6MGooYMiBLBhjEEtixWxJTxDWQJmDuJ5feSShJupjmSL6KLrXQfqEw6JSizLPbLoDuvIV/1KX7n406KM4gsN5IZ2IkZJMoSi2ISG6DBCQGU2Xsn6IuRcmYbBWiVaipQ8gxFIgJSfn2ZKsEoulKttcXaMGvFu1hDxx2YDgH01TZ+H3Nyg4CYHoCXHqa+MbStdepy/24OA6Uh0oVAuVFKZUFHIysVYVCWyoZmTPjNWlZcbcYyy3cfzkU7iP8xDunHBKXnDP5kiQwveT7ZO+UyOa3rh4fNLlFYUu+6W+uGLEbTdlbLDqbyIU6kCtKapzD6B7KWOUKdp2RkJT4gu1mjWbH/ly0SHvnHt8Zmov+FbufGDK7JKSouypqFj9kzCJStDc8bITMipYjMnLus05DK2k61N/NNrHwKZu7X5T6Mr/Q04g9pwcsaHztrbj4eglurJmpYABVTZvyUdfawGyWtA9mclHDrIgYPcWiChwYZQPucAvFiWN0aY9CUJZkeIQyhUKKRinHHV6ycuZT2zvXfeuutt9762+b6m7yw5IhCSrmglFnR7XOfUI5orRRV/QCUgFxgQoCBjSwTQBGbkSJxZcgMIrMZxZk5dQoBkhiGeh/3ZIJekZ85fN1NuChW8zHkzhPgnpPLc8oOlL8+pmlkHTNIRRDkfNiJaRBm1iMktQF3LDO9DaeV6MmWSlNQlso0d+RkF4NOL/HrQipLgowfqA68gTZpcU6GvOBmOm5mhYE180dxJfdnGb5wHQI9SsxZg2ovx6BMZKkXMHk7FUXlLIJ1Ec3n0PTi+PlM/roZDT1zbfch7t7YrL5hHvw5OQZxizIVxg1HMpX71Jk1+h2ZSkvxnNPmUhUEm5LlCAszYgi4K1cXosmGYZWC1eAmZ2BEbQCeUc3/XodwrhHW5LsA8xjkl4/NpSWo3nRQdAYLSRkZvUsj4Y5b5LW7L++dBcX3/Nqnj9Oue74M3efDhg5eg6x17m0ilwHrNsKvLmtwbVYXsQ/oz82AhqZgv6vnZToPcvUqQ2E/+vDaQljpfECb9kbcgf7Wg3FQA7Hi2ARLwSFZNXBDli37o6r8rbfeeuutt/5Tsf45VB6+HDi5N3nJZpIUsWxwyi1kfjTCBUQwg9ELE+hHrd6fNJc766a1lleSRuW5grSR/8PsOR1UhqNfAVxxuL3f6NT7+N+aD8ISraa7u9pyPDLTaMok6JP5IGzE3+JCAMp0N/dWoAwhGdg+rBilBFP/l713W5Idy7HE1gK2R2bVtKSRZDOaMZnp/z9K8z6S+lpSd2WGcwN6ADYIbnrWc4cZYWVZcc6JcKeT9PAFYF0A8wiAJZ04bKIJIoMx1YkfG1+iWyHlixLWLHvhtUu4bL2cOecyr2+i3mlulv81A/k9ba0raC5zGnQY6KGJYLilcKNUfX199StVlkdn69W8jDqO7EyPbct0VyBsvYGqRubB+hGA8j7ecIgKVdwMM7xFncqPmDsypRDGO3na3aal9yXCa1XMjDLcDhOIieEb0yiocC5rPqp3lF+nxT4ZNX6MQF57G4fjSlanm0f3EtoJuDN3Mh52NriJm6vLyvUda+4eQNjqJqwb728c4Wnf5HVMbVqQnCDxIbn9aJy9uEVD1FHbHbOUVbzf7zmnqobhbxx7p13hk8b3D4/wdufErzf3z2Sk/OaTI+eRnzDGwFoOhSRdbD6fJU899dRTT/08rJ/Yq4buMzNrzOaKvwGWv3VzBpTiwM+pxzyOCUDGeAEMe82O+XBlaJRxfqGNwrvF361v1pFOL4fNyNYR6dPf4KyDPPN9GzlbLyj5OjVfktnLcZ5AIUwcyemJYvOhFq6tYKw1UhY3mwY3CatEd5szPI4gvqakbUhfIoEae9/mjv6RwV825isl1O9Bp1uv9XHAzGVSGeEAx3QVeb1ev1uIF2FuQhlj2LvwVoolLHTNEtqMXaXasXt/XRsY3Q7vHi/QUd26Csd6vVJaASy7FNFMeFJVO2Ysbi4RyJ/QP1KBmpCP2Ua6UCEhURVS4Fzs+lPC0c1Aa8KNP7AV2jY2981G3EsijJ1YCBKEayoPuoOYyEMIH8hTILHFyp6eSEuSw2z+9pa77oSLMPqaSZwa6NgV8JKtW98wV7QaHHJmLKyYhxVnFslZ+etpvFRHf8tvp2W7Me50o/tP1UU3m+TuE7WdH6y9nvmMxY85HDKg9IvPks/HX/+pp5566qmfhvVzbDwnxXjzh7miTcAFzusnMaBJi0/69AVTXgDBZSm/uO/bp+82lSyatTX8F4823Zif6OKB89pcPL6YS7IIBoBz8QuG2NDkEpkSQlrYf5Qr+nlOmrvOacAdoJ7gdBxmzLGyBwuApy7Z75Yjd5MTXqI9WUCKjOizZLAgbRnnfVtyx0w1Zl5j6YsKufJnCQUi89XqdOrpfhPWJRqrlVM76/gjWs7Hl7msJ2OpkglNlY26IGUeRmHE3grOdTuNJfFsdk9Tdcw5aeRQXr1ZNwlEnrf0g5XTwb3aA3PQRRQ8rZDq5ZoZ9HLVthf7N67IfcZcCW5wVExYnJ9t3zWJkgsr6A6NYGNKSFPgGTi1/p7t9sBdNfERPW/A2le6Vnj+CPbezPuGYUlU8rZx0AXujtl/J0gqa+N5p7uTA9cohrv3FJktLldscNNxRKDYWAllvjIBL8ZQl6WBsLdAAGjuLIciiKdC+vk4eeqpp5566idh/S2GE40u0qb+ETZPmwAmmrIW4PrXBD2OIzy8+1Cwc7XTg+UMOUoKga5P8TKkPzOwAALTLbx6ykmDOGd+8ZcxldxynT6OkONoVdX8Nm0VcmjuCuAgKt8nsrQAjNfr/X4f6eAJd1fRIPdOs98ODzGfQA3mbkr8kdvMRz/yjbTTvz853OfANWftTet5hV+hNwhJaVJ3wmmTNlES6AgxGONlhxzTkNoJlaUjXorVQESnx38Nsz8qNf+Inb9NZ+UaqLx953Za9nl5JAaURtfczaRNqZcd+74wqcMIhKqiZhbM7zknxWIOrSqGo/KBz/vHD+UrjiRuj3AI7VuadAu9kky2i37vBCTjDMJUE24uAglN9jGFnMx/OTwMfS6gnM03qSyJmrjFA+iL5B4pM6GTUu/d/enDpgUwugACMpz7PTr8xcOfzqH5HnS4+9AUvSTtfa22CuVbaCH4ucHYTFr7L66P8/4+mcgQsvyjue+36NmpXtOIhevXlzK9rUIi8BD2n3rqqaee+llYn6QLZShMJ476/DuOo0BzjFrdzWEkBQr6tGmh2JyEGakicAsCNMUdBoW4JJScc0p5mKsGyyREdUFQDlh2HEeReQ5Lkg/cJ5wiYVkvpLnrUJuz6OmJxeEqcsw5XmN52nhgGrvY5QUydtgkbXy9ALzfb1EJF07//h6xBIhFgVAkvPkzevb7+3uMEXhoyAD8sKlUDfKO+AFz+TKzlzACv+IFhgzXzABVhoUnAMRrKX/D05ezGhsSwIuvwOsJ5qapwlKjmeCJcprhZBCW03w6HEJV9ePb4Up3OZ9O9cuM7wkH5CUySVUo5pwUASQMSlR1eba4MOUcQDR/wVwPD9YP4/zUNgPrpmJ0brj60tQI1uBlsdodM0PwAHMVARGmryX4dM9cJnhrC20u6tSkuxKSoaoLKULm4ena6UZNe3vSbL5DhTB9fulLRdxnbB6+v79/+eWXiFwDdM4ZMDcsS50UCNpQuUPSAOLRKdk1vfU9p0AccHPQOGj09/ymZC+XMHS1FtPt9/dfRTg5M1Y3VhSRIEFCU30eN79qBshlT5Krp3y/L3JqNtT6AAAgAElEQVQ/q9ssTUL8jS72mucJR706MzO4NqGtpNYloLfFfcp03cVM2XR0NXEMo29I6hjiAKrrHmPM+e6i4eoT4uvj+MYKeah//ejpmesFrIbA7PV6UUgRcz8I5cH5q4+3T/inxvX5gHnqqaeeeurfL9YPzBQmNZmO2TgSNUM1m8Di75rPOQOHx6TTjO4su+qA48dxIF32ER+3awLryw8xhrBGJ4G54KmOASReO2dv2Ad+K8Jp9ulscY57/hQaW2DOWSzhQJ6CNDUv+SNuJuK1bai4q3re81+VQxQ+fYb7qEYoGJq4luT7/RaRihPYxvblI9QVkzWJDPrBNsv8G8pXMwtjpLtvfR8smxlF53SbudYInrhb7jRqiyI8KV45Zp4Wlu+Lo+RXy6AdDMVpfL1em4Sjn4dA/+bL21WKTR6hvyvwoSUYbFKECkSryTR7tG2mEEj1VNlbHoeZUZaREXxlplbEFUOeXtcuIiAKPqoq00NycXz4eViOqy5lC3+4SLTzqT+kp/VX/fX1Nec0e8djisicHzQSeYdMkCcdqPjo9Vo23k7d/DUFr0eWFtRwx9x3tUYBZOSSgRGO9zHdoh5kzlmRdiU6v+Fs1olyd9UXr2f+vkz7KIzejhnL/UmLsvjUU0899dRTPwzrn5kyLFJ7/9CNMV+hhaS/xyerK0A3CVZPQYUgtNjVEHP5mteWPE03c+LHxcYmzdzoA0262iB+DIY3P8eOy/sgvGOXgiznx7ydRzhKR3hBjefTFewIVe7pXK4qIoQLCCjcaIIQroJukMHVZsQSQ2KxoTcSue2hQrKSlOBh8NhO5gLKc/VNMdG03pYkklse/HNOO+ZC5aeQ95jBoQ5uc85/A4VBF9fCMrHIz47rEn3aKVsLO1ZPtzPX7+SQBdH0ZP4n1hd3F1XzI05OuhDFSbjqd3tmGS4ZrjdZ9lWN3WlsefyRarUQspN08eCvnNb57HsYEenRzu5hJJtdxx3lv9/vTcu7ncyGYgFI+ULuqXCLqi4i2/F0Un69Elw5VLKUGNUa9Vn+Wt2gTuw1pMzZYL27i4yyY4o7pMsM8pjhTSRN3h72cqVu/130JF3BZ/HNcVVENb0BPt5g28igv16SFrEGFtyk7Hhdl+HQeq6nnnrqqaee+klYn8vFnIDPHKZ2DFRmI3MuW32oSKg84RYwNDgkqRP9/bDS8FEFAKZDGF6dp5tHuGgnGSBpADGsFRE3DxhdvI7dNvHGdO9c/z4i/WCxd3scXQbkHSX0f63TUs/SKb+Je+gimudq0teCwd1hTkIoShGcAUAX1jgvvUpQjwqXBHECN7vSe4zozjFg31Wg9Mr5g0KaiLhS3OFQQOdR2bHLejUQ7gkZrQ96O03Cr3b+97ywukA9c6oftn8S0W43AElqdhMdGfcwr77r2KxvBIQ5Hat/EB0CwPyIK4VICMYExM0cM9j75X+kOrZVCa52omV6c3fd2Tqf7Sxd6ExygctFv8dVbNMdKjvQ770ukB7x/ZDCHGcLN9hu++vVSQMuYA2/SYiCjN8OIKhyFWdIH7Gbu1C6OKdfaGncuf4Nx3Ho6sY7Pew+lSel1PQf74E/YuBE25NEqdgNtYTv0/Hpqaeeeuqpp37cXN+XRfdHY5D46Dczs+CQyJr7SvLBjeFFiMz9cTPPcaY7YijYh3aBPqMdIFxIc3GIw8xpHnwBlx7/ZNvwGJ9krB81fNvKfo9xFYa3SI6ggzpy82nZqOcd4Nb4PJ2CYvxudhz+NdTo83B50cy4oFoQQrqpefKhM9kgNKAxjW6EnE8Apbcuvg6g6Xp9A1JhU1lmLMuukcv2XMgR17bOfl+tBErm8nUpSHq3oPloZP7RfbKfBMNigwFUsRR18nCDSpzhOQ3uukLQYC7Xfi9YHkstemkUL5FkDRxvmC8T1RyAOEK7orGrIcUxN2bUuWyRtk4JFridOyK/at83SszWHdWeYZGSaD6jtvl9/8F6g/TrUlA2DokklrtRZBJvbxDcZK/1yKFN//ge/GhAdD/JHzPXtp685gvtwLg8/Y0QypkGvR1PuAOfotub1exHO9f7Jbjw63B2oU899dRTTz31k7A+G6RYXiXibiJj7cEFTbOLiA/NT24RkcMtHbthtdYPTvwY4z2P+CC3xt02OEEQlq7oEch6cnBr7lsMdRXF5kGen+uzYFOM/d7vd1/K15bg5MZ00rlI+JkEylVVd8Ex/VPY0zXOabeXkaGqIw0HBao0e5NDVd0nKW40nBhijFdGkjW0cWkers+IZvbCWxxVEUXCSf1KTbmM2y+oDrl7GWP8fhxuqbo1M5XxXpqEU0JaKHBNUbs2YONgbF/07qtasr4NWCSKi76it1ibSWUNfUUYwoiaYW9smRpyb3/j2TnM/rCL9BLtpQC2hKsIIlMDprZBczMLOezKu3VZb7FSu/blTNB4Xq/XR0cmnLak6U8PjyuCOeOuODPV7vdMH+qLCJIPtqb+LWSu3PS7d9YCxMWRO1Ox+rXrp65ulZTwqpbKf+MUlQK4I/v45qYRsn5NVcbyzhWEa9DVYusqJJBwl93+9X6Gi6H0MZBreRrFwXOZhz711FNPPfXUj5rrJ2aKYFqROY+VhouFWCjC4z0JGXx929vJGAqqKhXH2ygShnphfpLzafhNReoUfulwhzre8xhDAUxMk/LnzjCewTX11AQFgTj7zDJwUjifBAN+jFEmQoU5+lzceDo8OjCPQ5c0M5+OMHhgsulrKiwkGFDF5tQxdm4PMe0QgYi40FzGkAOi4qTMeQx+FYhR1e/v31S1OBLpPtQmxIVyIqg4/C3p4m5crUtIMEs3iRWLloCV5q42MwpWKWY2zWh0C60tzV3AaVBXqhB6WDohMmWo9Amf4EjQlJINz4ZoG+H3EW+TVqfE1szSxn75L5UhTMI7tgbGUNlMY51wAPoaQTZToZmpaIh96/bgIqBPm7m6ER42RcTNptvr9ZpzUmjrImabJA6PVsoJzHmIUGQAEVrrQ4WEEEqI6IGMMZuHuxzh3aOqSyBxMj42CFvnJ15XR8+78aiLEDIYBjaLOxTz/TCx8ff3m4JFheNKjwKZY3gzU006SjUzWHIKgh3xh2ri/X6PMVYjMRnKg0aQW202I0JuGbye7rf1Wkqpcja6+gXgeB+rbU7DpWrz6r8ttNvDwypeOQDKTlfrNKQ5d7Pd7jeANIPix5VCWGzVMY/XgAt9isjQr7vY9/mAeeqpp5566t811j+nvG5bRGtP4gyZ2nG8y6jQQr9W0VRwd4O5EBtNYmMIeJp1Jve9g+ZL9ifLkiU/wgPSne6EoIDT3WwGjjEBGsl4c+TEVTmaRwV2rnM/JHy0t4+5vtANFKajiBQzJFzVKQIzuLlNpxiZYPfChCaWrTkoTBB8cxavnUn52/s1VmxTTGacEQGw8xzOzcqaBrdAs8V+AREm6MnCyqFytzbKM3kjTO8a0L6HIU6L+08gieX8szTEp3LU4QirKK/kJohgejQNhY7PsbRsQ/rLQQa+PGkw/fpGsPFppW+ntEQEjDsTtvhmaE+UEu2WI3FfCm3oc0shuHvLrPWL1Ui+v4r4keXCOds2I7Mjys1zvVj5+Pj96zjzdf7R2gN3ry767OGXgH6nit24QP19V5OCerstZ4AkCJrbtqnQM4J3Eepod6n39YSjXtHd8eljqlrX8dd1nHMKRVXK/+epp5566qmnfhLWbyYwVmrRDaOsL+h+kAKS0GT+RM7oMqhenifofIB6tL4xz1k5Tg+RwvE1lc+xH9Et51H8BHOYJ2QGKDKxM7PHGAVcPjpyOBxN7VePXx/2RbqAUDxVruYeZvwAzDym4yvTahH+c+MvafZ+xcEiEsz0hLpJBbblXl8mNOdSohSxy4cGFSi7s5sAmKf0mQ3NJE/GVwclScmJpY5PJ4RMRxkPh3cPDPs+jtXUoZD7dt42uJ9UGe6RWDjjqPLEpZeQsIJgK6hLsCybFkU+9cEqZVG/yS5rdt5blG5g2uUWVJwk/nWWJKkbFOG040STjTNDQFeYWWmvKRcN8UcV9R+lp+FTOFQ2xnZaDJU0vFq43iaVkeUC9y7Ccvu5e93ce7M4UXXqPjj5/IHYPc68XH97dA3upi6olxMajQXi6e5U335v2Ly4gqJR5zdxTtGW4gyZTfdIfY7WVxbnMHhccyNQddpYiaRF0yT0cdN/6qmnnnrqR87113wR4IdRH9Maku5B2ub6O3NzMxcd09po0Gb75M4qVvTWRaQjB3wDFhG3mWN+YXeOb0DKViwpuxdkf11B3y+GfU3syt9DR7qpzNVpYJlROlxUnaRo9EGns4pcnOyD21PIJFJIA4K6ww0QmW7uCFaFE9PtPqS/f7Gl594NWGo+2sBiAMHIbFXCli1JCKxtItgelXgAWLikBxFLM5AYS+dgmLdE23s3mLPZwmERg7r+Jp1/RNIDNE+Xy4KwodXe7sAMsm0+M2nc5M7G6e9ALbLGQrcQo3jc5A2bh7onTcrqKhpS79uDHcxdQmSyBtonFqSH37+bLbqR395HlTXmmyi5j6u7SmHdT4Kz1fVtMSVCm/5pVbIS8UA3gt3dnrf3/tkRbcuH9Xa7aGr7zdYVxqFOqe/p0vZLS2OS+xFziTbTL/eSzWI0RaLcORY4qfzK+zShw/Q4V7EM3ByfWgPG/qf13w8x2+/3mxz2MHaeeuqpp576iVi/zX1xV7CVJPdwB0Qo0yI7aQY5PCaIhcMgtOlBQO/efxfWbCan5oS4Puk79IkNgKoa0ZFQ8yUUiNvFUPL0DElnSEfP6KnP+zFGaAF7Glew/2vzUKJJVXWYJMaDqsaru0pLxcyo4XUTZiVm5nP6oid0CpP1n90gyMfZYTF/omsK1P56vdBMV3Lc2ybsbicnqhG0AHG4WMSZmWspBCAzM5Kk+XvKltJ1Z01EzO0GIr0UnG13Ea1d8vKdAwJLI3tfiBKdWR7skUhL1RGBtJFFAHK6yTLk6YC1LlxKcgd6DJNw2LyEPyClGo5lULoG+W0OPRKpi4oIDImg44cWsUS6QWiPpVv+VHv8WTe235B0ZxmtWbV3gg2uIVZlleMuJ3D3JPZ0Q09caUXXNzv6O2XXYxjrdBG72SsagWoLNLjoEK4+oZSK1sqOWqGdSrTprdfdeOAqvd0G/KUZ2Dz+7y+/663dbbOTAlxV3DUsT5+Pk6eeeuqpp/4dlvwtfH9+fXExvw/nFv7eTcFjilxLgCAK87bK74+8rBRZcH+MkTlK8WEfIssGMbtDZX60q/hyAISQKpvYoLb59cVuN95oyp1mfddQcv3sR+f4mqwXzUBEhKPcDNFei99yedGEgPd/6n+8kp7PxqbCxSLYuC56GeRjC81NMszp/k7HJrEVEeWyOccHF//7edj48f2Ef/RE5xVl9uv1N8Qeq6vL1YHDO2emjuo4jvvd3p/ifmdG5u7lnK/T0q2cOo7vW4W+ikETn2wukxumrzut7o37FuLje7YYPturq6/X2zBer3x8S25fb3fXxkQqpSw/1cdT7VeCXH2bqsZbXlX7j24tUDUefeO3sW6qm+3iorpk9UQfCUjbwfe3fz1avOqeevbUU0899dRTP2aub3YABlr3f6w5cTDm4/MdUBkv0M2miBiGfg17+/x9iqhZyGLF3ByUIUmnDnGbpTN5zbPHa5zjdkJVjuOdE3cVs6RmB3FiSFjiHP0TN6by8RF+HIfNcKfJHuP10mhLRHa2dPHvO8l7jHESe0TmPJb3D1TVjxkxwABk6HTjoLtDT2kBHV+vsO8AfJobVdxIeYn4dBtHtgV0BAcdDVjXCPMaxoQShhYTRoba4b///u3u4+s15GVmY5zBwIuKgGWZsrB40O7fb0IBN0MY+7x0OARO+us4DtWX04KuYHBApvk0G3IGqYZCVYa6kaCGDMMvIQCXLtE9pA7D6ebFLwdQJpsZTpxUc5ehx5zmFnFXHCorWliFwnNyz2s3WEDw+/v7T3/6U8JNR/wPJgrO76SVl/m9qs555F0nzMhcUXML9amBnBRRMn3pRYa96cccr+TYiAxius/Il4hmxo5pYncdCFpuVFnmF6itvmIh1whoi+6FPmcPYsM0YvickmQ4UxV3sQmNds5hcDNXiopGqgJWfBs+md8vUcgrUp8Pc0Cm+0uusRKRsBEcrvjrg6oDhlMArnCDUM3jdIqOvA2C7xRXAg4Kw9fIp7lHuFua5DaF8XLw5IhWp5tQbd1Fd629Gw90t661xziXivnbxk2FNgEJQ9Xn0+Spp5566qkfhfX7dDVkhjXQAi7sF1UFiOU8X/4kVOKoedg+OKyBpTYPkCRmBItDczKqXPPRyA9Cii8BRHexmdD3L+rrguwxL6yP7Rrlxl9Gn1AYuhzB68hVNegj8bCHm6Kgt4sKbAZMCSINSVg2M/M9Fy0BOlQAMrg3h5uNRfqwK1O4DA37eLX/sZM0il/URqF32lWBbgQUTZTpYDonMjAwyQBMsZPx5GKFSkIoJExF53z3rYgzrDmbB+ItIOnjHumuPe3z73ohPi1AKppWu1YQlxFsNRVLIRBX5PV6tRBW+xuj8TyACHFDDOzjjE1Jq6U85nW3ItMYgPDqqdCGBIOWVjOh8k357M4MSbec5oO5z5XLP4fhcgsl6Zwpm24JwbaeURTu8W22xO8RXsfUoQcUJk8l/ZVfd1nZzdlH8qpaTdr5SwNrreckTa7qEQB+hOZlPQ4YDdS52fCLM2a9haONr8H7xkE6byee64iepreSp41XYlibdFjlcqBlz/UAb0BIp4hQvewEnnrqqaeeeurnYP2ApQKKeQzGJGy5l+P17vESBhcOzBmf0SJX9SQaLaFG6bDL3jxCrHBd1ndKT9FmtqFjed71+WhZ4xVtoytxN+pIf7o7XSEM4FUUi7+BlQrUYdBYtp7nNJFYes04p6kXjlxS+tnnmBucCt0Emrjy4O88mZiAxn9f4wV4aR46BXyrLUuYpGOuubIaw/xUcggrDDyoBIRmQMQb+9zmvu42jxlu9OlvmK8xHtBV1GxSgj4OD3VuHDDj/8s0plmsSPG2oZQgJG0BT7ymCHfYl+cBZg4qwRVke9KBqmczgg6PP4kEqvtsSZmzYZHgDSlcKPDT2LFdvg8CcXSr0z6Zbs3qXblexjthl1R3fac+LVFKvoruWCVhn5R9EQSZwFwGl7MaZluYPRX2J6AVg64BfcZKSSD7XDCkbU6dfP/Ic4vjTzulzNOLn88cbiurqjjk3vr2QOKPKbxos/yNUnWnIe19yOqoU9V9RmbnfoWU8DydcwLT7PHcfOqpp5566kdh/WW5LeEVH0lYlSfamQZ9zEximq/P75MVUx+ux/HeWOy4MpWxnB8rFxTLSzHc0xe5YHdlqUn8hol7LmnHviXRu3uTF2UC2Mau2BBbBTn16WPIc4uYZBGSGiyiGOuvLQjNndDADjkMRj+3uJHgi8WxjZ/d07FkC5QtYcBdaNE3A3EOp02KCwYg7pOEik4Ll05xI8DvzDkS0ESGA7KBUdQMnkHVCHvTwMQ5BR/hx+pIK8+Vk3a1Nu99iAxJm/+8wAI9eS95lvyc2nb3zAKdOnpn6O6mV44HUsAau4uQXAvpjn1BsebJEiN6s3eEWgF0s6DWhCMVXQIEb27uqTfOpUMeb7pIISLsfOv0tt4s8OV5umj5aCXqFaGcwdcs49uLDnXdcl7G+HEYEBIOJ7aZNwDVsR8Sce1lAvqPTjraHHhWCxSbhzouFu3fPXK14yxBSJd8ySdLnrwb6dSaZ9PY9Puh5OwXv85PZjvlCHyR7gAqAyshQp4Pk6eeeuqpp37aXP+MiCIiR9X7SLhFuoo7wt2v/HZg8DYK6/PIvkOvfKJCtM7rs68f2SJX+yd3aQ29ZZ1u8s3KD+of4b0x+GjFvSkUw7omY2XjU9/c5szp/nU6W/BI4tjMQCrFEbaPflqB0ygCMQp10DFVXh+n8v3gi4meSkF8cFfcmpCNNO8wl0VTEXdY47Oc6sbpYCZGyYQPCEWiX3H3w6bexZ1CuHQmCa42ODffxsvXyypo32ZE9C9d4S6k05ks7rlIPtJWTHZzUfTjmJuZz9b5rFBh79DWzMt1pzrAoLjkX1K8Ugpw0aRWpBTEL6Lh7GebYsSzAxQwll1G296PhU0vrqDuoKVx/of7ZF7XC7EwKfpQu2rrtAwZhzeKCzOcudhuJCuKrceibcav3a2IVPjc7xOVOOik7cWEHr6smTzusr4l+7CruXrm9Ba9S3jvTqbApwO+AvrtrRTv9OXAGzSwPzTIeuqpp5566ql/11jfcQ6VY3aZVFpSqL5W98mMCIKHxeR3feh7OobnkH85WuJKtAi2LjzN0etjc4306fHY8SzgetZcI2w4Zoyg0GSQkCzPvm22XQP4VDDOFB6k8WJDgZchui9XQccQJTlthml+vsJbRhIA2KQOCmPGX7PVmN+q0ODuNtpkcIsbu5vwkIRcjAIvl+5KCNkuq+fQ1dYIuGK2WD6MzQwzpqzRt60Z63JDdViwV7zRR4rUcdKlYkUwwlPVQLe5ZsyrSzGHrNZnOUFazPKDT66QTPviOjZnhjCU2w/EzCAA6cLMbw47WOE0W+ukdSrNm6zT1iu/ID9KXNt+dYrMEtNiOELtEJQkCIfjcLo5zDx3RXbSlHID0yfhLf62rXTsTLR1uPugxKokSUPRUwMOuk+4z7pIkZjrZvf8Cogbpnv03RbBYEjWVSBvcbow2XSQYO5dtkmwoKYJZd1I6DcPzli0zHCIfNm10AiXVV/rnbwkRG2ifN1LsVCrv7EQ1kcGMDLIWbkaktahma+o7DF2Yt69GcZVqU+IUDLzG90R1SolYvqEHaLxW+6B+0899dRTT/2suT4XbYBprajU+DgmxYPAmkTg+G7zJXR0M4JDdXo47YBwi7/XE8Umoq3sJE2Shi2wFx/d3TU8p6a+M6db81Axln5yiyVZAVfg67oCbhP0mInIGCOO7TiObYewpvsZ5ulmIEQlRIdY1GGc/IRg4wSXJeeyqpmL6wu3UsROJaXdudr3ZANrNinrZC6YZV5zyj4KrfzXhDSwngbl7nQBZtHWRTjdlMIg5gPTK76WAIU2YaJ0S/OgJCaBbgC9JqzmR2A1dwfd3Gwix8Or+wjL/bqogDtDEYuF6iqbKWfAdOmNSl6C1qlCULY8gULX5D2fR+Xkx5tb6Gj96t8ar6IlvqX8lcyjmzZFJdlDoli5YOLd1JVhP7vG2UjAe91m1O5rLTFWevKKJdYyusn+BG4ZdQcnvG7/OPPTP5lp5kQ/+pigyLOI9rDo45gsPiw1+e2cLJI/0qaG0CD/MPj36w14riAoGWwn3ag08y7MbJpp2lCh+rHanEBjmZYkK4dHZpZAKpi7b/ZIEirUOJIuLN589zdmUX6DnczBm/Wnr5ccHfdcYpKnnnrqqaee+kFY/zL3aiizc2ncYZkUO1SD1KyCKXDnNFCcFsNRwt3M+493Eg6W6m7OKSj7GF9CWCwYAaF0mvKW5bnNFBv9I/++hvedvItroGZZbXQuULeKLzxdMj0CduXQN/UwOkgq8CcSytwTYXSd8QYB+1D/NOY/efEXLLKdhHr2Oaez8Js043bCxb0yYbNlgkPEEeGs5rZCsD7dIZeg0QrwKiJTU50qJdMPKIHRSdJolOpwzrVPmSadJ/9sY+LsnWwoUkJEaRbdqYggvHHCgwb+OZ2gnyVgTzcrnti5bKGVciPSkx0QdcAoND/MJkNozEKWsttWXmfMXS26iDr7MmoCQfDZ6DoEt3Cr0wle1ebslplyXfuscOmiTjnkzDvrcuEijG09JJpKpHUUFtex3t0EO/soJP5d4z7nLMbO9l4+L5MLXHw9aYzet86//LWWi8Dqw0TDGypkG7jEb+Vm7wznOmUkOynubEgJiseWwWHPx8lTTz311FM/D+tH1Ks5BYTt0blDlaFvQ2V8qo4xJmast49j8X3LgedCUCkE3D6SmztKDNRLvxhLAPqG/8qA7wP6XB/5wR8oJu4Yo4aOHZ52jWbPeLpZjK9DlfQQ2RBhqX5FxH2KavP3hIjooCpFjLDqAbaJfg9p2vBub1HoJ5npHlvrjWndR9oXWLbMTtYjVx8VHUiMeZ0g5NLSrIfjXXa5sY/OfUXa0tMxS0xcEo56ye/3e85ZUUeh7u02lF2xcAo/zRwpqFiiciMh1NCTiJ5JqxtLm6RNI2nw2O18eHx3EarqcqCvHc6EWAihSVBcbNSPqyqp2PPp9ny0rnSv1ndv4RZxpTZIiC8kRDWXYDXiBfXDZlzQnH2D/d42MxEV0TvJrS/NKmj27FV8RV/HTYLsZdoPivBUyLh17v6KzeLytfT8IxT4xKevd25/75c9bt4VaYdqst6glUERzKyIk1OKHy3yOc6LXBRBIuJAGRQVk+pqAnsqmm4d91NPPfXUU0/9EKyfUsNz5LePuIRpSIck3kYaa8ugXT+a1BvD5oZ5Hz9v9nkdQGzxqxty2rgQx3F0Y81tQL4B681gG7cQzYsrTj3LGhTnzgGfJX1/NEW+rya2NcWdr78f0m7sWL7pf+hkvz8OtEaSC9vlpD+G4vUQxYBZWoh0/pmHpyFNaxH7VuRCkCBATjvaliOf+qObShfy3v9mvxmkrGviuTyWTnEfzznp++XYVJ4Bo3uab3/2SPs1d7d5viyicp2QDPvZ5utBLPI7EWtzgezeQd039m8sIs6/tOTSfPhXcy7bUyL9/u9bo7sBK64q+a5mNjNZWLk2LX/jvbN93dvUbbOxvTX6md/+6f7guKrYNxX4plC/u3XtD84y5MmHvKH5ELfI48Hz1FNPPfXUT8X656x0mZM3t+ngGMzwIjw/R51s8Zm6lLgkRWnuy/N7DfaWx2VB/w4NR2wVzDagsCGGbe7eCSRF1wFYXvjxU7EKqE93Ean5NJop53ZCSjmMTPb15rrCzYGno6gaSVZ7zuYAACAASURBVJrl8bQGJmFuTLK3cWa+Lsfy20GOMMsQve0lAqJ0WkLNsDt2dHcKzML1vF6ahNujSGJ9Mw9LJQPKSRVzh1bF2eim/ls2gq7YAVE95tGzt3r3xabh7k7q1RNufOtL2ylCqLvbMWNIHB78sUwQqrd4h/rvFpu6wb5+8CXNNF8txHruss9cDow6bfZ2aIP1m7HSBkbbzYa9pXEXcs648eSc7n/qJM2mm2OapJQUBBScubHhknn8kcj70pPciWSRT9c7gXtvvBlZXg/PBCyD2q3Nu7/ft/dgHEAH9L6Oxa6d/Gb7W68obcQWh4x2kn/cIIPLAKBc/3H15hJAhUNoxGj8t6eeeuqpp576OXP9iwX+EjLGpJCke6p1hwjAsEx5zwjIFJG0fP9e+ThmUylmk8shO2myomOMOU3SRVucZwMg1I7ISU5YueP38Mv4b0GQ3lEUTaioDNNdRdw8/LmFhCVeCRAwVOEn18gifDS8VigUmcfh0xZHSCli8JAdujvTOxzz8DGGSL6ir6+X0I73b/oijeIi6SfjqnRHGG5WPuiyIpXgpgTiMF+JpOlnQpqrqLsf86iggG16HadpmknQjxY4ohd9YpwUZxURuAloAjVgwt1cIFzNCRPIxjbHisWhqu/3OwgzqnIcpxo7XIyC2ZIBZ0GqkaQ/VYfwd3/+D+7+/f1tZgqZsLRIcsQXtsB6tTqOg6R+BVg3uAvF0nDGVSHQIgvVMqGylkyyr4i7a7NUXyrSzHYSQUlUw8KH1NCxltR7Tc/nccy4mlyBXy48CLpLmCoBR5G4SloNhGA97j0A4oRDJPKVLcQwImI+c3LvNm3GzWPE9KM8kdzdMUFGzLXP6I5AXWayZ0RXcvi7J1Xh5oTalt1ydQL1FqvZeU/XFpHIHBAhzM1siOqanQedy8xERrHh0DQpBejD1/84jlDokmkHnL+XQs/jdgnKFUFKtGdsWUquUxb7cZBfX1/VA5hZNN7AqE1L8LWChhfNBp10dWA+fP2nnnrqqad+HNZvAJpoE/0+QV9D0DaqDPs/DJImnRDvneLSJ7ulJNxmeIl4SCydomMFxLYp43EcX19f2zRxW993gnKP1sKN29PB/cmKYQ7w68DytfNSvUHiGSlwvlAsixhVFfGrdNWisekD+Htg6h81Y5pkKi/fmDtp5ON4FTdlcy5x/DQ8lDRWgd/G+bg5RQZc7uFlPRes7pwNJp6s59qNCKMTE5FwZO0T38h/rdSzO6vn48C7uePvJ2GjCdXEGvdkJQoCbIfNZLvKTcvqW0jTObDPfiYkz25IaQpPj53zlugtLoDyleTmuFpqbaZVj5nBQ0eOj4sLlJd8C7W4ja4vAoyrbkT6+uhOwdokvLgmPKy92dJW73m6n29XfOLw9Hv8j/hyJ91q3ZCbMgc3Tt3HN86mfhGhT/rGpXvqqaeeeuqpHzTXz5TNtMHbP1CvLjdhjE1gTjezSQJCL4K++6AE4p9z6hge+4GVfhpgbg0gT0h9uKmO4NfM6WNoTfSL6bF9YN+p6oflJI+aHHEVMQsKS5CYnQsB9K6mj8bRDQTdVXVlvp7OMyeoPcWvOGOz1nkbY4wRI/0FWdbyxKZ1utHqW3AF1qdJy8ZoP/uQ63XcGqSaoG9NUaoPrhGo7jEyFVgTVHCfxHdAPMYYYxzHEbPe6rLipW0XSEQMF/3xNPv9/XazaVNIh3cizSbvLrPUtrq5MEC2sfS2Jvro4IQtgfVCFbtCTPMzUGDdg13YHRXz44Dh8ziEFFEQFHHARcC5cKUvx0tuMQtLjHGB1B2JRhRARNW5O6GUM4GrJ0wRWqwjLtUJHCpi19vmjrwrS+uzVc6nv9mE7zkpn04JE1ZXVRJ1V99f2nYbf3ybb7+Xzmys5dm/CGyyHx5hEeoVlqjXd3290rqI67Wg8p7lyvd76qmnnnrqqZ+B9dck0o0uviA10WPn21g3Pi8lUjwhAoMMtWMmMaBhoCJ7xFyzBpcJi08psAlFRdwDyriKFkAMB71cpi89ZQd83rKriocdU+fkn1DW95wpmP2LDT3UY9Za4A4I8vv90nesw4Os6W/8MaBvTVvdvAP9fhHqi/uCJQaL0fZELMAlAuxm5rgxWDqKRSQVpfYAYS5p9BW4lL494QkTnZIZu7yh5qbx4GOM7+/v6w7HA5dvw+A+/A4qUc8G7rgtdxe3iX4zfPT71VFVOu7f00HkIoropkaN7VadaodLCo1hbv3VrbN0CpTzVhHq0qy7uwCRR5X0lUiyAmQIrEIDkkfk0ygSPlRBXroHL6y3JBeazfVOyZ9VNSKBV1dSLHkhq/uKVsE3MYxw9E7SLN8gaMnN/TbbNl1lhZlxFos0VefZPfcjaCm/W2taS5ILP2fFBfS3Sm3w8go66BlhFgyfj8P7j8G6/VX3TUUNGtyXCeycz8fJU0899dRTPwnrXzCEm63QrO0zOJ1Jklog7oCAFv7tmbbqAVAIdwaNGsLp1qe5m+N4iQ7HGOa00OxGR7Gs8q+CV+vu9fdPbnEGhLFpcFdKtyFPcFCuM8ykUtx2+t0gvIaKhQAKzWwxPQv9ZNbRwu780C3ggrG2kXmfUjf//n1u3T1M+1Mkx34B4+KfFK8JIkT4r2diMQ2+HMy9cC4cELOUqN7n9Ft30YUHa7Q8Y92xslTNbzDLzXQRVISc7bSXG3rtCmrm+nEqfEdvG0Vnc4vHVdm8vqctTBjLDiN9jGH+vr99ltrkvCFTTr3ucj9XBC4gsdwnz52DWI7PLcxe0kx/catwI3phGt0VJEKPAYc38kljoWAFt4XDUghKgMNNbqyY3pIV82oztLkRz9ju8FBrXM5/SSPiRcudBdd60e3a1Ts9Ugg+sm7u60dcxdl35t4160Dui4vNnak9DvFkaT311FNPPfVz5/pcaZy4+mBeHcpZpOEw5FEIDG97rxxQ50s5LQJB4+N9zikolN+Q4iJpqOoL+n6/y0V7zvn2hFwhngv5JlpiVBF7TmpKzEfNYEZgqOrr9f39fUHJcvk4x/KtrxzTaidiaK0i3YAcQKgV756bIlKwwRJ+lVGQzXmoKhH2IZxzvl6vDuJLJ9ohS7kMpRn8shCpJmGbbdd6oZ+WrWEIBnxGFkeallDAdcXc3FLBTAvyQm88eiBRLV5wpfIX0XmDXGwikDhoyfhcdxo8Geoxm88MpsaGPz3yF6eoNxjnJXbcnTR7u1IQH9d8qADcy9s+YaxfZ8nRvYQpZ1m4qGjck7rIY7EzmfTpRget3JMWnT3fR9K3HGg+9xTZ/OB9GcljpVOV91S/c+oGYDPat5LBxIOouE1V9bbKqBMbJzy6rDppWzQErgEX9Ze6UiY+Wdz6prO/+5PWRP/OX7o3A9dmW0S0Fk3bSoQlzW93UXpR3XhEHfGXgjl3Ps+HyVNPPfXUUz8L63esnObpfkFjVMHJmA3+gYpgzilOmT59Jqpzdbhgck5gRCIQlhO6wcNLI7JnITQ4yvzO3cUgbpjhZ+00cVOSou/jCJZI4OxClnNmKlPZNR5u38cB4PV6iYgB9n4XYeMEIp70ZRGZPmPYaPPUvAbESQdJD4GmhdeKqv7yyytM2IMuraJC0q1YRu4zQ7MUrj4xh6hS55yDYx4cv6iLb+7gERQQ3J7wrgmw1QOYZLxAGgqBigQCVEGILwn6UZG0pKhKJ8mYmX2/xxhC4VB3n3TzAUKUjolpGtFfiNMPADrksAnwfRwWuxp3mAVLp1qjbhvfkqroOMFa7Vhi0F+7nTwVxuBjFJIjOM3WEsaFNFzyGeJFw0GE3ytdEN8TZJ7aDNQBdI1B4rmwuXRTVVHQISSHAjbnG6RjfulLyKCuxR31fpuqkOoUA6nDnRlZRTpg5sGi4UjGjE8LXa0tR9c53+sBGZR+91gcWTjKXBnwGvY+pyVuaFFefL/fHrEAvihJTve5htHsyyh3pw4DvBF14JPwMdSNdkxqeEElmiYp4MSFWeQGYSZtuTtBnxb7tEgEm3PGck9CfB3vslfaaErynuDnSoGRdBZ8+oy0dV+OPTCbL1GSxrMlDlhudvSu4P1+l7ntQvbTgQqacJwiHJg73OaMiC6cyQM0A69b0Keeeuqpp576MVj/ZJqnWPOSXtmFcWFHnX7eazFOgThtgqS5nQn3NmMWllYkIkn/j/8EPWDNHSPH9LCjj1077N7cRdoK3gG6p2QzPvL7BLdMhGoIvfGzY5vhjmZFhDoJcNfWC/WfEnC+D5JDNYFmEc2Do78SuBhBoZZc5doexDi8/lvN1d0TZuvHltfPcqJkGY77IorvuQTYhY81l80fcg9WuSNZNknRBy6engGOT6/6NgZefueMn0aIOtbNY7iwKTaG0rkmugZLVSMUl6+IN2iBa8sbc19ubNlP9xClj5SkSF2lIOGmmftExCnV+iEVul5+qbhSrS6gcG0q+kubjfNtZnED151ZiuQ75+RciHngdzo85QRmguTTSUQJi9u6tbB6qo8ONid2L7b6uu7TjJAkMzlgE1u2tISZ09m1xjuxBz5EL/zx144tFXiz7MzMstyq1TsXXjKMCWeEQrSFzPaLYgsFO99QIYhm3Y2lCrgGBjOUzL6+hPk0kwfuP/XUU0899cOw/gVcLvBREPlKpSUVZi5GD7w4QMqxfM3nhNHgdA+fa4Cy9ubszGlHKD5ldzkUCbJK4KFukBJfH8fRUXvfP4iw/AH7S0u/8/VCNoJ7MUkooieZHhoPu3jkdzy3OYrGLF9VC3SSFDcujgoBymmXuSHXc9oqTHqH0B0G39yHil58TqlX6hebD3/vdjY4O8bwCAeYa/bvGMAEjIXhiq3h8N6cmIgkBehOjJaahq5uJJ5Z6NM6A+SMQqOgxwJcmdwd619u1xb1eieR+8rAquTjzV5p46CvWCW7pMyu2GBSBOTitlMo4iIK2jLgl0oQu9vyRMpydkaLS4NmUfrR4maTPdS7o60ySEjY6oQYhq4aI3+4Ut0dfsAh65L49Xk7G2pr73t3JCorPYqbtLodW4QEpI/XcXyPMdZb3sbQuZoBXneG1RiXUARX/fRdk1PsrIwxFmm/B+ZH3fA1wkzNzM0hKw0QszfP5zsR3XMJS3nh4IP1n3rqqaee+mlY/5xE8jJh7XRY5PbcABeFpWBRRCkTlJh+ek5Zc0ZsSa4AAOgKRSo8Xag85/fLZbwH4i5TnwtreQMrmxdNx9NoZNw2SM5+Q8LZ3V1JQWKOeJmBPYQSVp1z5t4DgJAqGlwLBNUFvjwEl6Rh+RpCwr/f9Apq86rkLqJlADOTr2I03iEImuIzAbT7tAk/SfC42Y3fpbRxndYCI+hGSnGA4hT16QQ4p6XUUiNDSg6bETWwHpObN6Ks6ft5OVYoWGpDV39VjpxdFb3BzQ7fuwPMgnnR3gQ9yNZiJun7bY3gDZsilK/L0h5lCVVrClV1Aj7jr+FGBJwGgm9EAdzsAPMe2zyCKrzpnufaeUQb0N8kBP3yZQfH7JBTBt90NYboxBQEwTkzbyuTttzJ9KHy2zh/v1uiyeRFiRupGpuktQ4YhfFr2eLouhoz0/Hqjl5xY6wHtGpVe89/fH+fB7lOGQBbUuXocg3L2kcYt/X11xpLIbL/0nPgXLC4uwtERckZfcvV9NPIAXgsfJ6Pk6eeeuqpp34e1k/zEEsSCK7W5muD75mHQ5BUis342IYIbC7/SkuTxjmPyLIMZOo2KxjIFrG8cE+N8wskxR9X/O3pwXJfR2wDvDuJpWR2OZy2d6wAksa9uEthKh8MHjkxpQskWL+FOuac5ZjZRuwJVlPSSnECAtf0+fd59PajVg2d/UxbDZcH9RzYxr12YUsv7WUqQSOt1niFdIvHbzXeTqsYF6GKAJ62Rx5ek4JMDl5o0q3MEpPQsLxlLgyTq5ER1si3bD7jepT8ujBb/5Ha//Sh+8ndv/RvZ3ZSu+JpRbnc5esGONME1gD44qxvHiS0ECtb+LMsma2TFOcYQ8fCvpID/7qHd3+hmzvQ3e1xfY1rL9pp6Gc41AVnRxKGRwRDtAEGQEbYK01SRBVr02PpkXMht1wdLX0D9PlLoAHfzQfz8tvjGjXQ7WLLQas39s76WSkmT+/uxtDNWb+fvXirTt+E6WfW2HpFJ9ZPilTr/cpT9Rowd4pA1stxEUGIqr30R0899dRTTz3176vkj/5hG/Jtftu8ozeAoKoWl6YsxuUs3pcGJ6rg5dk7gCucF+CgLFZOZ8M17N9wFZutfp87Xr0U9/Fwz4diw1uXh0XafW48k85xwuLG1HlQVR0aYDDArMH6+DZ+sCJ7cPMb6YlIdZwfoeSFiX51UTyvRzt7fePRAZw0bH3Hcy0XlvcbY6N/cEucul7lUizcU5m2W2Vr4S6z5HYLbTdtG+Szf8Grn0/dwP1nUy97ObBL19EvQZ/T31n1nYOEWz7DR9r3FsF7b2jrCvYnXapXQBj/i6+pYvAYfhvOrd2936gHwc2QfsvW/RhXvF3runkiZ63e1EUW6pEdn1Jvz1PUqVb90m9ReuvB90zc+xWJJr+eVHlONOoMrN8S6Gd7b2ufeuqpp5566gfN9d0nGA7cnH6F9SfeOikWIvqnP/1pTjtkvt/2m83JSQliN5SiqpMRdEXLBCYzwt1IDVlcMO97IKsdU2po3EgOTifkPjgkecw546jgNm2NrhHBQcFbmDZFwk/ERQUETGLI6eZKjSG4wUUIRyllc8MgPGzCeBxTx4jpKa+VOFIFgCqC3aEKFROYpCGMg/Z6vdCoNbGsCDwRkVIiEhrKgGtCndOWXXrQb+IKOTwG8aYI/TDmPJLMYMEzSZ91EUqQP8zjIOkAdMoM7oSqTlvn1AJgGYZMszAhAWPIOoP1JGusDl5MMKNhKjBIwvyMmlqxCQ7zk0TOU+s6zei4s2I2ZBlPXA70a9uQic5HRDSYqcic00V17Mlf9fiXJiEyBMIJdoxQa3jcScHg4XFQR32jADpqt2FmSlERc7NjsuQvGVYQzKAMHav11LrZRjn6L1qTlEd+EF4S4JrHoP3FAccM6phDwmo/LjF0zmOai4y4RhFuUF1WF3J0ZU52I57xWwTtmJ3PcyW+y30PkG3wkiZMX0ZecBGYubmtBRS3UDa3YFXlQkBTISEI9leM5G22XheCZJTFQ5nZ2iFJmvnYISLJs4ersjaVdXeNEMBgwvG//Zf//F//63/5b//t//zHf/iX8fWrmwCmSjOBz8MQTKHn4+Spp5566qmfhPWvtjYU0g7rk+A+hoxRqKqOoYC/3+ZuqgIQbjbDCd7DbxFJuVkEjGaUUWuBbfaJlUSb+ImwJCokWaJTgdFyeWrCuoZ2fub1WmgXz3CAgimaMHTesz+3qafHT2ES3MafgVeCMB3E6EQp7rJSTYEg9QQgls3D+2pCco4PVbXnB3VeRztaDeuYapz6eLiToHAVesYpaub0nNNeX18k53QA//avb1W1iYPBjigmhrtjmz0n3soTu6C5o1Yi526kwU0kS2SPFbvTsT7OxS//hHCDSQN1m4bgpHEJQ3g5LeXOdFrse91l4XHDoaJKuv3H//g//af//L/+9a//7z/+w98Pxfdfv81sjF/hpK4XQtnsXz+dc4Szan8VsdvZDqbPs7srazGafIX4nj/itp20cMtFRWit23vLo8UtRW7Z1QDktFnK49pm7PrjFlcXG7LA7nVBh+hihWWimku+xyOqQkWmXbZ8wc/pW4WiwP2N/eTGfbqmfV+2hdjVLNShf/8P//DPf/mXX//0p1/+w5/f31PEOcZxfA95+TQhPVrfp5566qmnnvpBWH/z3ETD9wW8ugQTgMPex+8z0rJgFMWMcajD8hM9PsK/vr7M7DimLT/OGJV2Om9H2AuvS348o+JLGXFODO+e+HEzSW9I8PSNwYopTb9sbbyAmENPd1l62hWNlBCjc6Yvql8Jza6fqBHcBvzXPsFi+h6BBTRQ8qngRWXRSNfawGuLxApRYHvAFCiWZSZIpl+7mVmOZI3oUCYAem+KHHEV8HoNEZnHccypSvichhlD/oDK5IvqvqTMzuLEL1f6uHf2afEFQa4hvJsJb2zvhtUABAFso3NsD9j7vfiW4s3XN1xEwyLdUbEtB84O1mw6TSjpFa9C2mvInP5v//r//d///fv1Jcrj7/7Dn/+X//3/+Kd//Ke//8e/vF5/9ujQQFwjkPGJl49PJP76Y4D+j/+0Ee3mnBF6cQow3CgCj3sgVkwXONvPYfMDJdZbyq2wckh/0/4/XhpTHHBOBzqF5k5uiRy92CYp5YN0AWG2O+Nejt7s0tgsyfmi4IcwNoPMkq5zy+Tqqv07Hy+3N+ullF8ryTkPt/l3f/dnh//LX/4yDS40AnOKUDkOfGeiN565/lNPPfXUUz8K658fhOkjjc3W5jQlLJry9G87juOIiS1dgIj+iYiq4MFPssjrropp3uZt++CzLO3CDij37/lZLJZ4Doy0JnICllKB7AES3C+wiAQshut2QkR1CY7nnBIueoVFmpljN+eOV7c8XmYi+BQDZo5PdDIUiNCMok6CbtVLdI9RUrs9SANz0dWAFPfYJ/AGW8+tTNgjCeWYB3y1OTxbOBExm7ja23ueOv36ein9oEybAN7v95zTTIL6MSOYViQY16LRKukNWnnEAG+LERExc6JFqzpAX3DNO7ZLesk6+N6N4qpYxZXZ38w02a/dH4W5nrGs0YgxekCoCMREVm6EA8Scc85DKP/8z//8+uKff3399ttvv/zpP/2P//P/8E9/+VcGMSyoO01qgk/Uozvu/9jPVKRabzgrpOy8G3kVwESwhAt8+urYl2donuY7837R1yM6KvyMDrcp1NNXZ+Hy5q20WqMzpUHWr5A4twhGEwA3G6p9FL5E9nH14+4ya0a0OXovlnxK57m8ZDPa2a/tK5vP7BYXfd3CDV+GWrF/EDI2LWkAQE7/t1+/fv3tr9+v13BMmwa1UEDMpdp/6qmnnnrqqR+G9TdEshnYb5+XS2CXn7akqCZPYi7AE5q8GlWSdOb2vIjp7sCnKMoT14IEpzvMyzojxpiSgBjbsVWuE/4ghKimwqrJfgmWv3uGHnXZ6GabIyJUga3B5FXmKBpthlMgxNAIeJ1oU/ZGE79Eep3j8IxkdYo4/ANexITLaZ3kjsUDOU0Yzf9IUrnscQJEUhRDBsnff3+/53QHoUI6ZK5s0RmWm2fXV89ihZAi6DeWOfhj389+RbaWEivKqv9gn8SjyXPvl7UP8rezffK7WpskIjDv+QPUGHPDzWHHBNzt9TVIMefXr7+MwQM83r//9//r//n1119/+fOffvvNJfKn6nXNC/fmjwb8Gy3n4wi/mDxbn9A5PLgY2lzOZE9Mw033vB5tjxtzY48vqIiBbWbf9fHbpbz6I0Hi0jSST12B+xu/+EjFPMM9Qq490bYj6rflfWF4+cGmwS3C1XEcf/nLX3755RdM/G6/qwyYm81ph9IkSf8ac4qnnnrqqaee+klYv6Rs3k3vr/GTl4V4KkCJCXcQRoGAZk5xcQIa+3cROQ6zAOvK12uc+ZSAN+DbJnP0/IZl2u0zCCAkMykz/BOF7cgzKIep2oR5ImKjC2nuFAlCd2wIIJSh6BpPkAzB322WSQAZGeb5ysLBM8WI+YhE5H6KQKU45GEnaiCdEFWKrrHiZUaeTuo5d1zxS7jO/p1Ldyvo5JnMWw0uxvn9q9cqZ1VP/QPoMIe7OGCi6sckQ+wIIScYeV5YpzpV0/TQbnZUHQuT18hrty0ryq+pQ/PscxY8LDqQLIoRLuQTD7pWGBd15CciIY3wldlQPcl64Rri1M0vkqT5hFegsxD0acjHRESGccSpdXPDdJHx19+NihlnC4jcYhGBWbW2a/Z87lFmMqnkzGOKzUK6gS5ZQTJNQk8d+hR3S+bbBv3XY7sQbigNtuhID8r85uVuaXBboQdJJgsO1uo5EYG5HjPvaSZQ7OnLl25qW7AEXYrknAZEL+Qr5JeU3AD4YudbePSKpOdrrSFKA7tcSS9OtaHMASgRdoE5rVg6Kw1N3A5Ze4Pl73rZ9piZMBZfHPpys+/fp8own+EFqkJAjd80dRzmZng8N5966qmnnvpRWD8t0yEkZ34keh9/btaH6e5HKiTMeTJWliBdBKRy+gxsHT8lAqapuZIqw92nWbj0rCkgF3867ESwkBS4SDkk5ppYO5xNHtr91w+fqjrIiWVeE27ZK/HHAB1K0sMyxNPIZr3ABGrBIV6ePMHD9ugThIw8gSD9qEqwvEU4lCIO2CIbly0pXRiNheEirLww/qWcWBwNvHYR4SlAhIiDqpUFtRJtr8lTlGU8DlLcDOYQmvn7+AZf7/f3OrGspicyelXFPGzysdoI31D+Ipboawx3PzhrN0KiJapyc7/Zlg8B1Ch0i6AG71EPkX4VVwPN/QZLm3tO6Jdxe97bSxlcE9w1KsbJxyAELpRp0x1CpdAxsx8Ri64Mbj7x21+PefzVpitJTSTtK+p49aJlZ4+K8vVMErZkime+7woUy6uUrz1AcDDpq3GtXccpqglKPTO5LvQagJpbY8qFj5YTsjLUAkBbqUcKYTuyA8k+xHau0V1xcUuvk3j57jCQKmxjgryzPS2n4pvPtrbuhCVQifMGuoiGbVHk78bWoJ/e1RhwO2CEniF/R3Ef9odwOV9RZCpABYCtEGplCG4UPhUPh+epp5566qmfhfUv/ApEftPJDN48N9Ysdon2AoukjpY6jBNzOmi0NZCmE0aorTiueEARHnNiaWqDPdyfCDhZ3fc54j30B2tWefpguh8wCSNCMgjEc06aS4SGIWH9+fFfPpILpi+D7d0cxv0Qebk76KKoCXViKdpiPC/oE8uOGOCaB84xt7sFeP96E0H2MXm82s7c6N/QXe3vlvxr9M55EO7f3z6Pg5TCYzGYHgIoMOFuXmlMyzARTIFyIDAzO9rFCiOm4zi2YKzNRwh3c1uWfQAAIABJREFUas2KC94ISLUKCPZXtRMi0rrB9bC62rZcTJi4YFFW6KDD2XXnfo1xiHYS2f6YO6fDubqU7+/vjP7FbrG/0XJ6hkOt0e43M7YMii0WWpzg/eZfADr1waVN74P28zvTldSqqRbZO0nh8LDtocxjlt3n1TLrson6eIPh5u3Tr3sP6ftjsTLv/JxazgTWP2z2d8rm2nTLI8O109t5VrcGJr9Ndbi/PbQx1L+RVfLUU0899dRT/x6xPq6hPy1nNKNqcaUX5xp9pndk+EI6CCFcYAaBcryRUGyoxhivNJoxXo2mggq4zBn8eF+ufEZCVWctDRCjasONPdI7gYKDhSdKYwggePYC4jSavNoaFubAhXOczvHXoK6vry+HAZaYz21oSPtcFBIujnbI4jJF0nDSJBwMl5Jm35n4u53qmHL69cVuXpNorKs7cGkTdDQKNESTjDGnu5nNJGanytkF4HjJYhTFuseUr5w6wwGG7DY8kGIee7o2LaFzhB93CvWeL7u5puTyBEjOFdw9Ysg6OKveR2qae4V6a4NCy7XDVIBp8LK8ZU8IaEUGqxWEIwhaPpIiPyl7+lj43XeK1IbdsTOpzjBX9/on0K0PpG8KbKgqcQ1pDopTgeqVr7xuCIoKlr9n3KKsXNnmNNV+/rxA1URhvRnu1kk7jar9luiJdT0ut3cI0SP5hx1jfa3raGs3dUq0Y+dTT30Pz8bVSWxrxnpYx72/ijumjiRk3+4Oo5n547n51FNPPfXUD8X6JwiY2GSj9SmbolWHBLk5h6xHiEglopFgYTQ/J97TXqpzztAS9p6hc3PF5TM+WGggDE8Ww2SnCG84Mg97YRTRguxhw4JBXSyGgKQ+3WCOmui6LQpDHbNcWEzubkck+NBB96GDYq/XC5wKp3jSH+ScU151k95FkOfotAgWuS35AIPul2/38/GLIcnCwoma3J3UYN24+/QJQCTAsKnSLXQNAkQUGl4iTh5JnV4cqhP45Z9eqtNPC3UnhC6kjlPvYS77hPW8vqgohmW54mwRqr2vK5B3CxzY+5z44sBRigUKw0s/thPwlFqkYgMGBiPc4SaiqgRNABEtHLyiG1DM+L422Zw38Ukd202EkjCzLuKWa1E/gRUZYTj5Kr5cZcqnMrdJKxVum3ZnqMLqvu95WOVDv7ov7IsL+Wwh2lcx23S/0uI6L0tUwhinnHB6B77tQ/qxhVh/C4F2t0js8sxncyKs9FO80XdhBfdLUH5dL5yWsmZGTmA4pruCD1//qaeeeuqpn4b1FzEjLVyGCgnQZjKDlVBVfb/fifgPO0GwauggzVwHRV7kUXpQCWPMxf7tKGFOCxQecFxkVIjSJU2zxXgBMHDbMHTwFFNkkrbcFUP1WMGokcqJK73BIsZVFwYFVNUBpWxIOkwb4yQMJeBjjDFGHvZwVRJUpSpF+Pv3dJ8ZqqoS8UAqiuX9L+yI/DI23tqeOzkkbVIds/kzblPkMygKNdfnNVQIcxqFoS+Qi25Bwz5pYgo0xJqBO+OgSmILwIuy1fx56Jgrp+y+jekXcUOHeeSeI+3DziTjWAoFQajgWp+Cry0QIm0gOd2AS+bgYsFAEXGf13G+xow/KEzB34jxvYDu0z2DwGpKneHKVyRdL3POkGWffJLjOOLgr686dl/er85lCu5W1BG7gu81+L7g1Do5cXMum6ZQ1ASCZ4hnzM2nFc0sMrA0wmthuBqYntdueQRtqv2eAlaovaxOL6uPJO9lqsDWMPRXt9HYKi3hbHJqx2IWRrr1nUq5Oe53uyq7/xrMhd4Km0MkTQDABJw0Plj/qaeeeuqpH4b114AMBooMHZn6ak5oGMTHKCsdLVaCffph+yQR7iUQ1UHqyxyc47ffTL9e83BVFfG3uYrMeYgS7vTl2Mh42Dc1OPY1vpdAa+lcnkdrMcgL1OVmQ0J3aKKC5EI4BQuQAg5ZCoQ5p0pwn1umJjNMN2GKnENLVcZsO7zlFRCR8ZIxxp9++eU43qCTKUKlu0+n5gGPl6jiONxhFDoO8qvgy0KEmqP09fqC+x6z2zsIDoB+ihPg0yZ5xppmM+bz0iwBS2W42glX1eEzwm7VwgY/Ur/cZYiZCRf8lURy6hPAhOhL3AlzmtMgLilyUHAucB0Dc47TYCdJXDbdxhjnq2gmrdF01bQ7/p5TqgGon+qu87Yq/klVISTlOI7X65VBtlRvDCKSwDtWHKEpDy0mYcvDRxC7KJvAXOQnRgsEoRMODH0FuIyDMTP3KTIKX1Z/GH8z51RC1sg8+jS/2mWq6kqvWhl3Le0tRSx29lrzMAdUU30CKuiHzbFMdr6o5val+vXrK4B+tNaAzTmPw5D9gTgmSDfUyLwamOmWK5HecEKAGZkJQdAjQRcAx9LRVreTGwkzEbFpkUnhtrhzV1/U3upUdEP8TTRLr9fr+/s7Lnp8QyrSXeJQhOJEBeV2e6h1O02HiYztjSYioJlNs0lYOB1NYpi/qOYP1n/qqaeeeuqnzfVzeBZy2/43bWB5pb02O+1lYBGoxMxifk5xUZiFvWBAYRimKLs1Oz5pDWsEOKjJNV+Oe8ZOzDiVqSdBoj7OGzjYXhSvU/DAOd3JBzeJoZmpaKDwgDXZ9sDIdFkkLxYd85hLuKkBEbcTfnZbVz50wdy7X40066H+4x//2OjLFy/VnoHqbWQqwi2awN0jurjCcblky54pYpGvy/hn6QcS5HBh6TRcUgwtzdbdmSyRrvu8pnFZ6UbqUnbc1tUm2xmuofvpWlPWi/DpUyRG7BLJbAKyE9lvb5O5WDGboPZ6BXkVtV/oKK/Xy83NUDrjmk8DF0f8OuYYV69Xx6BH1Wvsc/QVZAEAQ4Qmok5zdxtDvn75EqGZgU66qtTDzGlA2tUSl0Q5u3F4NrXr3chSRMyt9hvV7RRPb1OeLA+py3aiNiHdCqxWf8G9uf2aQrHpL7qRyy8Z2+Tv/cU2V9b1G8By+eO2TIqeD5Onnnrqqad+ItbvKBOOYtH0Rfz/z97bxNqWHedhX1Wtvc+9773+Y/ORDMnmr9gyRVEWQpmGKBtEEMVJNLCRQIkTBEEGniQjDzLNJKMEGSTzAAmSQTwIksAGIsiW/ANTUhKalGhSapqSaFJkk+wmu/W638+995y9V1VlUGutvfY+t5kM+wG7IFCv77vvnn32zz1fVX0/gZxi4h5Md6cwrAvuszhiSspEZIrDIQ3mOpKqq2o2ZQSPPzOHu8UqIchpGywKUmYqNiNEOStTajv6DfW24HVZiRqrC/5a2NeJEJokt2H9RS2AmISDhQFOInCPNsfMTjc3IjwkIbKAKcweIDaYABYk/mrWyZQ2KL2n3DQQ06OczWx4JeHtwApVd3aqXQjWRpYb9B/2oD0JKqa2RCDh5s9PFEwSMDt5jKVZ3YXJDGRGTJ4YnVlk0J+qi391V1xdD4IV956sumQ2obnvLPC5XbiNV+bm7be+qNGr0HH6u2td5c7V4CVxEklmkaAlREpcuWfVh4lqupZbWOOvZKA9bO1uLW4oOOIWVkY3zF5hY+sxynv3FQ/H3FhKP9AU6s1jtHWncZaCDV/VtKGUYICEidnTMNy5c3Dzq+vrGrU2M0mEA9f2VkOzQY2Qvkn5RW+VU7trWO/MU898djNJYoVpY3BBZ7/TG3c2Gv05Ra3RpTYde5znPritXv0lE6M8U92OKKU0DIOITNMx7KHCnf+8A6/m/kQeqQgcGm81c9Jdm7vXXnvttdfTh/X7IT1A5wxydBSRYoIB8n4ES6HllYbcQJoSAySSOI0AjsfT1dV1VhuGiyAu1yCfCmJo1V1wEH6YO+GjE0woSDeOs7SmELOef7EdeXQsSWSRe3bz8vb9y/icCpCUJCUEicJQXxIKjgs3HSImztWqrxhTMkubVjJLMH0bFRsAg8tY1BeDm/7gz/H6ZhPCzLA1zb3DQxtdY4Ob5AuALiPw8I+HE5eco+rOHi9nTKJwqDICV4EkMXmBTdURHwGOqzC6aG+5oOh2IUC3iI2pQ7Hxv6o6juO5znUD+hvKP4+eXfxkqu8Oc0iQJfEQGmV3U51qSwmCCzdPJo14aIcLixPOd1CrlRGRmQ3DEJPgfuy9EEVYWmcS7+wMcQLBwtLi+llZ+aXTjsYwrmC7XVc7GQBwJiY3h19cjOOQHj18fHNzU0QIxAr1vNkIqXCKrrFf72gcfwPoC+UsUDtRH+tLTOJkMFNmVtNmO9vFrrFmbSyscvnWN0TbydA6czdamhjqb1xKsXbeDMej9viP4ziO4zRNZsHvK6KU23MeiGCUtWW6MUMoaGp77bXXXnvt9TRi/VCstrjKDbrqVXFm5rTkWIVNNwyFuOOh6CvC1qymehpBFxeXz7x4+cJ7nnvw4OGTqxty4jpCJg4+rsMizpXKgNecIDFFUw+lJjmtnLk3SEtE6ttYDDTroN0cnpKAzlKcCF7jjYiDgozmcFJ5EcWWsfYe7pyQCOzMDA4z9lSsFKHEnJhT4jamL3G1Z+SoZlpT0Gq3kTjvuABEwhcVM06ncPyBB7MmZpUFZZ4BYjRSBFaNQWn0ujF7p7ksf2WeUUNeW9wWMcswqJpC3UHCDlBAUZCWeKeSZgprawvHKpO4A1i+gOaYVd9qFIPbfNNXtzRUklSyUsy/QzXrIsQ8XFwcLobh6urGNEfCMZc8NKoqTHgQN8rlEE7SCDw9Bt10F6rarzNorS5tBPw63Q/U6b1/JRGxsRMiP6ycjbNnltYEd+JK3ykSFCOJDlNgfLyZczaAmcQtGPXU6yJaakFEIPfLCq4OueWuqG8aQbVnbITFpAzE6SMCsYiZhjCoBjh4k500sW9Pmdowo9rWq/911EhBS6MF2iZLwBcfWPd5nuP+D8a/Wd7Q5IBlIRWDfzcmN5ARESMxtYnGXnvttddeez09WL//hOtxHtbu4N0yfXHkLJhaKo27fIFbIK6qPXlydTyexpHv3Ll3GMc5W54NmQzBxvHgqDQV3TLGI6m26yWeSW0OABVoZWNf2C8ByOvxkwUHiZklyTzPVN05iuSUuVARuHjz5awF8dOCvLsRMgEYDyNgjgymECHACmnDHEQmkpgpZyW2ZlXeY/cSiWpmpqjsl2Ydfy4zWEjv4UYaOxEqyaeolvwgcreV+001EF3ozp17TBFCuIqkGmJqksS0OSFKPdXEAuTgdTMBKa5Xommacs5OjEbFZiKjlU88dcBu6Sc7A0RJDotE1Tax7gNZ2/HfCvF7LBja37ijGkUqBtDBCkkDa56m0zUASSOciMEcVzKoNYFpjYpCVJKk0qJ4ez8IGcZK7FEaJFRzGO1zwQAwL5btsbkyEBdT19gKsVvk7G49MWsIQQl2aJsEZlaLlVfcGXEOXSSN4wjH9fVRDcKJiCJ5omt3LVqOJszYdDLFsad1od0VDKlG61VKM0lMIJGkqkRMTr09UTvgHr6bKa212s2nf9Puxmy+LeJ6HyTANwm+snYQarSflu/L57lYpZcJrQkLYI2a6IBtSGl77bXXXnvt9a7H+o7q2QImrtnzzIG/+xlbBWfcSOQiEp+FzJJSyjmT1xAjYdcwepdxTG50c/Lr45Pw2GbmRDQ7YgItkgBwcjMnZs0ZhblgAc4CQ2edwiAjQEX5RO/oAarKSTbhncHTiE99zS48NCpww4JCiZjMTLNTiBNdiZhrgo8pmCklIQIzjynB3V2HUVQnchIBiRN5zpZicO6Up5mImJJlY2aSxYylmM+wMIcbzzbmditd2Bjzw1nYzdStNjle6fHbJCYzZZIVnV2YCa65OmY6Qcx8GArTKefMJOGggmB3hNLamZjCt9HM1Gam5E7MzCKmbmpuVpxSJCk4ZMzMrK4xcA7mt0jgTs95RrQfqgBkSMVUp8R+CSFHK5rSUIPYMkomADruCgf6ZGYhJlDY4cOdYyEDEhltys64yUe1mTmJhBWSEMN0Ni7sEYXDbZQUrzgMAwjuFpunnMupy3mFxSNrybFIq6n2xj0MDQv+0IKoOwOu0RiRq81zHjiFNxSKIKHcwDF0j96jqikqeu7Yd8wy5Tyy6JxN6OIwXl7KkyczYyBQdL8EdpiZUfV9mtVKOl50FRSmq9oWCzHgd+fA5cJiMIPHjd0UJjmGAE7gyDIzGBFz/MbQrDH8R+8kS2SqOCPgdfewodMKt99OPTPN3XNRtiCei2h+2oKodfj1dTmllBIDOJ1OMQ4Ir6EqziZjgonqEZYzubuCPPj7yxqMdr3uXnvttdde72Ksv/nIfCdNZ/3DKnG2H9nWDF1r2fKdp0o4a8b4s44PYZKIXUwdMHcQE4rjIfej+n63YHVVH00HHO6mpiISrugxoQQtzHevvKLG2EGZf7sIE4PaDJfA1b4DYKnG+SBiOHPBVQF0qchhQ8ccPByrBu6LUXef9NSsAzvmetPUBhHCsDb/3kR7NuJKb8G+oYgULlK3nImOpSkjzSyiElJKveq39+MnoqZB7LY6dYPQONbex6sBTO7RCbRLVtKzXC1cbswzVfTWj2YXHa15hApXxkgbi0fvV0jhWDvKF1vPiCwmcVcvPqoaE+XqpBrXKGJxqwtOUTUHZYbCbNG56AeaPLSXljbx+mY5VsK56oy5Jeqes32Wc4jiDxvbmEhxsngiwnaKnLp/2JZg/R6jVwu0ZUis6uasRJOkNB7G4ymDyEFZVRiGJdgOBE7iak3rLDIAETHHkWth5mbODHPreDJbFe8mA6szt1n+qk8ci5Pk8M3vn59Sm99R57+pYrczDEO8Shv/97y1eIjmWbEWPW/s/Es8XVzIWxYBe+2111577fWUYP1QCp67nbT/NHNmP2dNBEBpH/9cPF6C3yoAm4WnSkGeARpExAwx5k8pucOpIYaFd9EMRupsOPJcUSamjgLGKcAcB6+fwejeRaCezt6n8EMUShTsZhicK/YqQzsmr5GbSQgAC0SYyIUIzVafC20jMl4L7ZvZ6/H3s+fecbxKDPvAINBtSavtP885B+fAqMf6FUvxwjupDUPD+lhLCIIrFb1L30ioKnMKPg/XdAWdVfMck3rXgFHFRh2AiMw6hYuRaUlxCnWju8ONKBEhDRVJF9BZOrJo3QrOatb4pTNblA8B6JthaNhowhrbyochNUzJDJeC+2swqkX/1ljx7kZc7oqezLYxizxvxtoMOv5FDOV7evfGS3QB683hEd7AaogvSkxxayBui5pqVLONGL3p3dl9lJGSIqvDYeTuGj8yLHQckBjV8+bpLhFciOsBJ7Ia00tNTn1b2O2tVKvWirQq5vfvoMrAmk10fsP3DU/PC4oahgHAPM/92qH9BBERkZynXqeOW5QYBCZoXJW99tprr732etqw/i2z/PAGCfErCok/rB3f6YM8mMeRYRWASeu0H2EzUxjjBMTANTHzPM+qCO8TInj9sczoDch7b5k+IJaZKwVI2qe+YDFbbCjp3MSmWbYXQFPH1WWA1+AkyqS/WLmQx+YBJT7TzbSO+QviX3jb1DvcF858P27ftFKb9mmTgNv7cuKdaQNNBrB2nb8FJ61CTNe+K/Xr1mfENuoUkRCXwbaxFhcWkMNSGnvr0jjPRGzFxzNmrEG/SQW4E1E3pN+85R7AtSOPMNp+xD4Mcnl5KSIRrjTP2b1MuO/evXvv3r1Hjx6Z5TD8F5GIREAxuAl5c7wKeTDP4oerNUR4fgs15LpViNIqt7gfFW8ulr9zKlNvRR+HuCaar56Lfkq96DrqzgKAg6dpmqa55eyGY9X58TTDnFhM+Zqp0oval4P3snkJDQmDNj1qg8hE7B6xxPEs0/LwdrdNOfjywh7ep+GevzFBOv8t1H89fJyGYeh9e/oNTLS7OU9YG45tfqxZuK+WZIMd7u+111577fWUYf1lSFnsU3AbmuwinDpfyDKlq0NcZmaHWbFXbCYYRQRHFqjASlJmjNZoHC+maTJ1dFA4RpNBq2AmgIYhoVvBm1kNQOIVfaUNX6laoKj1RKA+jqqfAqIz6Qv/vzofjVmptdEkivY0/r+2cX5nLGhmxmu1g4i0E9KSVuEFxaCE2rK5nVu7YM0r2NiK9wisvCn4Oo2rLB96kNS5rywLh77ri6n/ep5aJvEAzHPpZkKEAGdwxKYeDmNK6fr62l3bPXU4JBCSHKYpV/K0AORmVJxMiZjNTKveYJlhxw3jGBJTknkOiUgkqppZGMMbQFLSFVY3w+l0IiIWCtMYadnBje5VqEFe6T3xEKiIhGR242SKtXFqfwniilVTo3aZbL0fs41bfMW1HcpkJi8K7H6uj7X77SZcud/8lDPgzBABpzQkyhpRyRTvMLQENR3KgODIuVcrrKXNrP0GGjltox3vA4lvnehv+UXd2WhyYNS4YNQoNqx+HdHGM2BZX6yS45YxQYP4zcW1bl2aSf/UC3w3/p5biwL4T+/Q9tprr7322utdOtcvn4Jmm2xXnNlxFOCIxXkj+PkiklISEZ/NTCnsqYnDSjz4GpIk5zDbhrvmeTazlMbLy4ucs1kGgcArQ0wZVDU+lkOyKd7AhBeMyC31CO4u4NlyG/z3WKF3EwrSc3MyieFiViUmETmkysE3K0wPrkzd0DWaA1r90UswcBDE4xSpKon09iaq2rS5i19kgaRYHAOxjNibh8z5VP5WTsKmATj33Owp+3EMKaUYf4pI4+7XkCbfzLMbESveDgAjGLm5ETEntozA8YfDYZ7neZ5FJOd5GPjy8oLY7969e7yZHz++Op1OYZWjuYQTNW3GOIw9IM45M8qpiIm+u6ZhTCkR0TzH+DY/fjw1+53NcuDm5kZEUio+MB2lBu7OBDMEvx+AJDaDWS6WRPBzangPW8+H60xCFNqMpentU716t9D4CYlbdF13oanAawE5oOsmcNP7tYu+amvjr8xM/TBc+IVfXT1xcxHOpgRKsZSoJk7hbmVaHLRYOKVkeba+q2QuPKPmc+WNxuabvUd3c9KGvo8zJ81YJDXZD6ptf4wSWCRuXnhYIZG7p0HaiR2GoX8o2uIubsJ2J8d/tvu8BSH3z8hmP1CCu0O3Q7wj/b322muvvZ62ub5VraFRzubM7WM8+PHERQoZYCs+qodhWOzzHGTuWYdhlHuX19fXOWcpKD8TGGAHctbGFDczSeIOdz0erzn5mORShJmvbyYjUiMzF4qpI5kbsrmqmTfTTwBJ2DpoG2lbKYk7Bk7heBjdBTOZeUpDgIr4QxkBgkEmCe997tnLizvudH11nKd5nqewPIFbeDGKcFlxCImLw1Ji9QwmjwMpuoKUmE1zJEwVDbEV9/KGYonIGYUWz4UVHYPkgN3n0/cGoVaaWoc37rjHf2Zf2gOHw7Ugxzj5hnIpc84RJtogbM45wJaIwGlD5Y8M4JhYM8kAJlZzzm7MIglElufprQcPOMjyOhPczK+vj+7+6OG1u6kipcHdh0EOh/Hm5qiq5mamF5cXl4eRmUXkwYMH7n5592K8OADI2U6nkwEk4zimlNI4jscjXV1dpWEgGqtjPQM+XhxU1WFJEgB3TZREZNlOuQOslmO7AieHOVyzMzPTUKw2a15svP8IuQ3XIVVtlK0IFAvUGKeu9U7uYBI4qp+qk8PVosNjIu6itRbE7Np4TNp5SlZkX6hSwbCyouiu2cA1FAJ1Yj7P+ujxVRgREROxMBiAupu7mg3jAJBC2VMz9qmBd07CcDe4BCxmMECU2ki+KWrQgpOLjsL7tqp4fCXOloVTEgnwTVxybd0iU6/2HhTmS6k2UdRrAxq7bFk+dpr+vqnYRERvViuB/nsT3s3qrDYtacpPhnSoog5vb3mf9O+111577fWuxvrLDLiuv2Vl3sfMnHOTNvKtI//IqZmmidMgIsMwiAyAnU4nVQsOv6lVLxRiJlVNQ8G1LJU/k+RwMabx4vGTK0nsasMoYRrTxm+BsapSczXUXEJS65SUOfV+LxWFSE9ZEcbdu5d3713cvXd59eTm5up0fXWssZqFggSKYWHMejUQWHB9hNkJZjlECMtUlUIh7Ctzm9voDecz+I3i81bqTnut8H8MQW3fjxWyEEE4NaZxsBrA1Pddga1bDms7M5GpFBacgcYCvFZ2iqmbO1hIXBCJS/HPA94pmIUBqwLOGFTHkgDAzc0NUBw8Y2avqsfjsb9kqno6nQLRugffxuZ5Ph6PTeIMd6KSgVqhnqXEMY5NKTmUmUU4xJqhCM86mZm7UgmYpcZOS0MdtNegq3K2LfqBub8u2JpZ0a3z/l41cSvRfLVAYGLi1UrttsiLTUzs1rO1ekea+6SZnYyCRGeIJtpWNxIh7mtvGc/ueq4MEZHQ6sYoPU5mD6xbIK5ILxCnjTS5HGQRwHMxwuru6v6lmTklabc0gIuLi/i1Ez8nvr8NIEpWlzmBKBhQDq7hyc1bqXl3btZl7dK0hApzl3Zv77XXXnvttddThPXbhxy9g6lLAEgUwi430V5PYu5DiyratsBVp9Nk5q5opjr1E5Qq9C8vFDDUnFTVTUn47t27AGJREDJckEmqKaLOMe0zWjjo5yi5ZFR1L9TTc0VEOCxx9K0Hjx4/ulItJoxmmtLAghqSFWLH4BSp1NyuoJLDQeZELlhixTZJn7gtNLefR25O+62N2QZldpbtFKgLa8ehsKNxUK/a7OemrTdAJwld8rCW4fESR9Vgax3ckpC7EVIxWYp/CxibAPBqNlrgVz08LfasKCabIJhn83aTuJOZ5ym3TmkJcSvWQFzZGlbV1CDCcqhkIAhLfHEYBpDZKcPNCDUzyxpwjiPv/VvOCfr9NdqQ7/tr90789ebCuQWU3V1B4BpMtsQ/46fyxXtjH6wNaurTytFyhvc83ENCvzTt5ERWiPpcA2sxxrtxdxBXz5/VHXsuFO5PBRHp6sGk7mml7TC+6oH6TqYqsItz1PXxpl5xNMpNXIhxHIOmXxYFtxjntFTsyMpYXEO7//Nztx83B92usd5rr7322muvdzvW36AMTEySAAAgAElEQVSNjXlIP5bu3EuaX158zFdLDeZA7bH9Z+HLy8M05RkaOaEO80I/iPkiFaYQEQ+SzVT1eDrFsDbrzMzExMIQAjCUqCw6nWYiE2Y3J3cS9urCuXlTva1knX+bw0ViUeBquLo6+WNnZuJxSKw2EZlIxD0h3OOZYT6rapBTnMzcqTjVtDwB28zpe+eiDfQ3swJ8+wBR+DsPjIHOvrOHOCAYHFwm8SXKqZ4FMwvJ8dILBdRWbaha3Yi5aC2E3aFuIVpgkcOQJOesGrLj6CKYCEyuThXCNZgpYbHCEiNVM6CQ1GPAr4ikJSKRId57LA3KzZpSD1gTM0CRJyVMTGKmSVIvrXY0iS2InIs0ImSvTgQIK/ykJyLKnj2clIRhalkre4olyTCkkDGcS7f7i3I+jK93Wkejr3ynVavmq/H8+fZm8c+h4iLVMHU7g07VqRNu8A3npPBbUG/IInz10gahzKrBBIDMvcjlySxSe1Gv57ZzAJCzJaYA1lSiGzQeeau1iHnM2lJufd+6CNeO2LuFgFLI92n5PRNXYBzH8ovodFTVm5sbokVPUgb5gIhEtq6qclW/9CJmrD2LWtJWiwwMTRJVmn6JOKinjnaov9dee+2119M41y/RlVZc4leb/W482TbvYbTvHhDW3Ck+a7NZG6UfT0ciZxY3cs8tY8t9BWsAimFbVg3x3zAGcsrTXD/tYQEK00BDuhjH8dGjJ6fTXPx8uFh2AgTnvl0RkcPhUDYG1qJ2kUj6cWxzmncosYoU3nxsHsJtXS0H/iDylAQlJYpD6ZdYtAP67a31+Vm9KHMzNdz0XT1zo5AQKtEKwr0bIyrboZcBABFrVafV4EYIaZFkfedgZuTOTCzSfNkBzJqJCCWqjAeWnOcWF+XBcSrsL2cSIwQiD/xUxA4Ai0SPpKrEwkI5ZxEiLSuXpqTEWrpacT8HNSmahYZAJbYN1TqTmd2tOjPWCfp68j3PRuSqGYj9gxKTDILiC+TMJCKBXGu4FRp6DlDYd24b06rYrqy7u5K+DNpe9M0+Z/VQUL0raiBya6a4pA+cJXPJEvgFJmK2du9xORNx6oTqJW5RcUHPs2yItgrxJHJVMq8aHirP1/F4IqJhSPGUxa3YS5BjG1CehOrV4zBVTUMKdUE9CZpzUcoOw5Ak5XluQojoS6+vj9GdRtxC7BbiojSpdMvriCCt+E8rzl8wuKn1jq59B7KJ2epuQoeDibI7//+L+tprr7322muvdxfWr7QB9KNBVa2e+IWsslinu4epnbq5ObMMzGaWLXzKoXMmYRBEwKFodKKI4KwBmV7GlGGHCMCrAhjURczGWFxYmNzh82w53+SsAMZxSMIMmqaZROasRMXukIXM1IEwOCk7CS7TOmIWkTrlc7gTmQiIFg9vpvBNL7aMTHDXIIwUcgvQfL8jnqhHCX1kVQy9e+P5DmdboNQF66OQNYo7j4PWVkJuXge1bXZedi1xMG5G1SqppnO5VUcgq82YmbqbW0y0IzDVmVnAZvXkQyXiA6AppSQCM3c3twD5cJeSnuuACRKBQMUqhZftAoSZS+xxcMSr+sOdl0EzmZmkquKIcb5lImm7ggriy2ibI0OtOHZSsMTD+hVxKG7xv2aR/dpMMJ1Bak7cwpILJySoO9FleWeiD8Aqm8W9ZUc5iDxwrZlXrhdaGFmX4eBlJUJxAb1eN49QB0Koi0MQHAiUmPoU6GU1ZFV76kRgNwBGELdyU5vFs7lMomtGWb2dvLx6c/1xEnKUxtLMUa5QY9xRCa8owoaIwZ4mYxYR1mLgw80vc1EOuBPR4TAGOer6+krNALl79+7zzz9/c3N9c3MzT9M8ZwBu6sxqRhQBvUWOXDI76jNFRZReYhxa696uYMg5UNUvrR/osX7pndyD0uVu9WyThZp+zQIKt//zFn2vvfbaa6+93u1zfTOTwjroR4xF71jZEc3Dm7IqR6ASM0kMCo3TUD5E2ZnIYQCNaZg0E0hI3D2b1oxMEIsbFtZ+GU5TgE5mhrORqRbzx0paoJxLhJMIxkFYLMnh8eMnwelXBCdEAng1+MhL/GqNiIp9PRMo2gMDpI1CJQBzkSda4Dfiuuhw4sb9jYE6rFfNrl0RpXMMR6O/s4jWcNMCfs1jVt1cxvuRf3UjWf62BfQGwmvZZ0HU97oW6OlMAExnZnaQiGi0E1rpyHAhqeTvav5vsKwBPIWZwp/HaoNDzQGmvDVzpapjIEgM45koSVK0cCiEkoCDrLIoBDxE14XlFW+JlpMRjBAvTjVMRFYwmTFjYGHm7JVDooWs5VBa1ixFnyAkBA/utsOpFy14h4mtXcrqlBp689a2gphIAwoSB3DnDheWxrBGYqlpjM/L7qEoRMipbRKIqRyCwzfLhP6WqE0RRIZmk+pw08yQwiFydyZzJy4/pMhMa6BytJDuFA1VNJvVirLYcMWXSuiEcDMVjfZpmuZqQh+NyhKXET1FSjJWxydhyao555ubm2EY5nmeptnM4zdAnk5ZM5GUf1ksdTna7+gAyzyegHcgyMWMf2VXRTQMwzRN/V6lJKY5mi47PERRgoutZ2AJizt18d63UOz22muvvfba612H9ZvZonRk1nMNaEXJhUXAcDjppAR2oxO7SNJs7j5eXKhazlkS52yzaEoppfF4fZPdhEiEiMRgjhhCCgCHMUmdhSP8td0CLmhJtgWIvDMWhHo+5tmd3CcIkvB73vOe0+l0dXWTszXRcANGlTHCzBBhOLmxwVCHzUHuLUNtCmhUpu+os1BU2/LzM9l/8J+nHblqhekOa9N79JRluu1H9euXTYDriuR9Jh7dHFv/Y5k5q5sz3MtcGG5uqp5SMl/Sm3rwFM1DtGdW1QUFfgFkJQet0rQimkqJybRGpRYIWKyQLCsVg3Z3N6Jtqlf7z861Pa7+shoIIBr5ZYHwiouoOTvYy+wWbjX3rXSizGCW0B7Y2dnbKGgDrze3Ipylt/ZJTL2GePMonQsAet7XuZ3/ZqLfv1Yfr6uZzWZJpFnZeRgOlrUugiC+lZH0plX9M97Ib+9kBtXsm9qrN45+ey760LpG1Lm5uUF1gorlkqo+fPiwsZ7qPzF0tpjtFTUr1gG36tpPK3qnfFVtVvrB84kvhp9sL0nCLc8axRmqnZ33f7mP8/faa6+99nr65vrtU1zVqAbNrD/YNotsYxJ3YuLwq2EgJeKRszq7EjhLdAV8mufLgwxJxkPyk8KJRMyMl0GpV7qKErz6mhtASjGzDLqzxRyduQTwAoCTZsChOROxyKA2g4wFbC4kzKlfSlREEy6TTIBqZpRIToM35Z3D3bQMld20mgOiGXGeua+guhkWPS4oaL7oyT6dUnDB7l4Mcxqk2+C884vVVge9A9KZZnT7z7s+ZMzqRAMROzSbbqSTYZgYqAhdE1in+LzJS2pGLnAESydoJMyiaszCghidh715oe6g5ddSM5zpYX0NQKVKglrSyurQOU41GsmdmMwsq1XsyERQy8xesWODj16U1WGkb6p9bJmXiT7auXVH7RsXkF01AeYGODF58JncqDGtfAvZNxPo844O58qNNdxPKQWXPcBr7GNEBLBohsM3pkQAu3ttZhYvpTMcj05KvukoetPbPp4WG4JZd+Fa2kD8Vc6aUopWV0TgHK2uaSGb+bIWS41F1n7a+SNQfhPV7ZOv5c7NVRNVg95bKq2o+V3AHBfukC8rl3IYIHA7WfvHyV577bXXXk8T1i9LeS5m5HQ2RGxTsX5QpzmHJNZchxEXl88/fPjgrccPTPHsMy+8+OL73fV0nMc0utn1zU0apst0YJHT6ZTzHKmcbgE/ChqAOROYHHChzvedtAoIKQKSqMozNQOI0V1ABHvr4Vth1hI5qe5ZpCG8+ulO8UJhTlK4E2YOtZBjFq48zOFcozOreoHaXPlsHNis/a0O6YPLQFTtKfsRdY/quBKpvRsJn68Lbt239BqANR7yDXRe/nm0KmyKbG4ELnybGNgHbYll8YChwPDe7pbea7Jclw5vVcV1SKY7TxVYSskMqlYSiN0Ad1IQsZRDL1nFNfnIoYAzOYoAA6pGy9rEiTjJ4Ezhtg4zkjCYl3Ily6m1PktrPUcn9/XZdtfK2A5Ab+7sFUl7bCG4RMkClUkFK8wWqx0c9yd/AzQ33R3O7H1u9fzBmb/TMAyOrOqWXSQ5mUMd5ATyav6zfqg3ppznoVSb3qP/4vrVS/u0uc1WkRfB+GJ2MxbJqj3PbRgGr7dTOEGJsLptzkA7+MXtF0sfFXEQZeNUx/Z9Dm7fX/WtMrpxRvAVvQVxY8H6JahtB/p77bXXXns9dVi/Weu08Jpu3Fg408W4o37aNXK56jxe0I9//Opv/N5/96MfvTrpMclINLz04Y//yl/86y9/6mdzNmEGuape63UaBkrMkbgJYw5LQSpaSS4jWlVlBsiECKbs9bO5fsYXUrK7JDBROG9knZhxkMuA1m4en9AMi1X+ggAkiXBQaAZmdTV3wENfiBJlGyYzcBhRC9ztreVXGoa+cWoZvt0QNKgOZQzfgLIQWaN8GPzMQP0cW/SGSM1Wv4dB5+zhUFo2v1R30KBO+qPXvvPgwRtqdP/+hz/44oeHlOJHMRxwLaEKi0dhZCZ4Bay3phb0892U0nRzrGlOCGRcM4+aaT2YObK9igrWZzMbhoGZzObGCO+N2KvdjTfV+DxPhQ+lxkzGGuJOEJmqJEGbywIKZ+YkTMRurqq+FlUXu8Zg8EcvBLhZ+MUGFmRhs7JG6JuuUIz2CorGkq+yWmu3CmHBj40G0+fBrfY/Pf+qPq3x/afT6cd//u3LwwsvvvBBMzfLJBlew6HDLp/aj0UPW3vTrQDicbXKkosXnXrw+5kAJlOr2wy4bS1i+5amT23b3CpENM+zmbkZY+lJosXq465amljrSs5JazG+R0cH6ucU5/kb5SDLwdeNHHmvhK4/OZOzw9xth/t77bXXXns9ZVh/4b+iREuypLDKrjC2xClVrMxgzCYjId27+c6r3/ryV7/+r/+lf2cc7/3Bv/iHf/THX86GV3/4vf/5tf/mb138F5943yedJtdk5sTmRIfDxTjyNE2BKFgY7gRxd5szEblrC78SI2fKpGBSKxGwzJyniLVPgXiSJAAhwazYlCTelCxoasE0C7gxJXVyU1VTJhZJZmamIqyqDiIRZh5YQidKRPN8EhGFFnWjIxgm4Qoa6gIzJbAV/roEVBWRAPplXO2FbtwG+USLnXrP3+jxfSMxN/gCXnxsymvVXNsySzeXZGYQujP7lUj6wz/90pf/2e+89uYPDQNzMr+5/8KH/4N/9z977nA/zNXdlWSBp8MwRA92c7w+HA6JGHCGBC7NOYswMxvCyAWq6paRNR3GnDOJzNOUhEAI4W/IawEH+5znRClilVQV4sSAuLlBEHYoLKw2OxwksZmBLBsnIdLYDrGD4XBxSpyExcychMHp4uBZ3f3icPDQdksNYWUKuNksmJw8hwer5cD9IsINXNZZMhNpc1tSdc0EqGm9EHV+70BgxNB32xxG8vH8Ac6UUJ1JyzoEpTWyyndyLimz5uZmBz84nSAXj04/+fLv/5Ovv/KPXnv78d/8tb/94gsfJEzMZDRySW8IJUTZ3TXSFxEHTSua5+hwzG0cBjNXVbinlEIoXh8tNjMPJQuK5byalsZPOPQbycHdmB8AC4V907KjiH0XcRI2zcxssBZS6+ZCTKCcs4R/a0ouZGYs4hZs+mrs1JYJHbusf6Y2o42WhICSyVD68JLTnLPQEvsVQWDizCTEo7qw3UK72j9g9tprr732evdi/X62F5/3DTjetuIv4rmLIamqTfT97/7kZz768x/76MdV5Qv3/rUHb73+vR+9CqHpOF9fPQn7GtUlW2c6nQKPppQCIodgrgJKhCV2GbyRBTtAbS4DOYsBvHDRVHKfWd+4BOjJGGSNblE0owZVUE3yUcsAiUjYrfRRnWbWPFs2Usv42x6RB4AIDFcgI1bsiJ/u2nGuxMWaKN+Tf1b/6h08v1cm4iZgUz8lvjzNb37tD7/y+p//xMGHywt3z3l8/Y3Xv/PdP/2Vz33kdH0TPPtb1wt912GRtMqcDmOQrRlhbQQikpQAzDmzg8wHFpgT4O+gIvjpscG3ipUXiULNNH2nVpaZzZWJUkoXFxfzKZuqufZ2SXTbaSy3Ii2Wqf21MLMI7eqoIMt4vnt8bEMlP1f99hu2+r6Wb7BOvV2+klgGevvJ61/9o3/yjT/+2uPTVUqJeKXG7t9RD3w3jvLtr0TEaw5be2A9eoMqHOf1niEeOpZiz6XdYqql0La07NXJOaP6tJOwSdJtb6d0Xx72WlyaB0J913Fuh82ZPL+L2mPbVAH9Rm5zabzlGC+XY/802Wuvvfba62mb629Qna2CruDukWsbBORgsqrOBJ6O9Llf+Kt37r5wfTodSN7/zMf+xl/7D//7v/PfHoELuQfzNNBJZ9BIbiB2s2xGyMwizBeHAzFdXV3lPDNxM28RKarJOBSBmGmlbjtIB0lucNdiBhhIJUngi5jSNbue8NcvRoIxzCN1KDwsH618DxEkXBq1Eg34cDgQkZlaNQ9pxiM9uWUDFKpq0w3WRLcGwzqsZ3OSN7Cst0nZpH72w/6mIFwj+7WTEgE8mM9AJqEv/e7ff/Dg0Wf+wi9JOnzv+3/66OrPRYZ0x77y+1/65Eufvv/c/WynnJ3T4iRTuD11vTPPQa0xEjajYRiiq0lwYSGCqs9zLhuWaJyYsyoRmeU6zy6copSKxTnVyFmustn+PG86DXQrkZZY3NKRw6xHvdhhxkm5c/funct7lxd33nrwthnm+Rh7oWZo006Xdw1wEI5aR9oYKQ0KYy1Q7kN/2x/6OwSQSnOvvqhnAb11QVSvciOW1QN788l3vvFH//d3v/+dNx+/epwGTvdZ32qZa8TMTJ5tvSMqO612Dy4enfUYUjhdoiQgqGnkRUccQSiVi0PTklhcZvYFSbsRy6Z/K+uX+lr9jd13JnEVenOh9ttJVaNtqBJwN/fGBeovfd87bcKPo7MvD6w39s7qyYUv0wPv5fOtmdzB/l577bXXXk8X1t+EyxAz1mZ8MVYkkrAZR7jFOwC9vLjjrqpHkYPNRiaunFK6efTkUx/7hZc/+fLNzZUcxNXGccimhffs7qbzyXTO4dYxhjE/0zzPHhxoNYcJU7jWJ2Z3jTimOBLAiqN5NZAPQoLPRkSJyShsOixRL6Ysfjlhz2IeEIRzzhbEcXhivri8++J776vm0+l4PB6nabLCMqfNSbvFlnFBHtaPZvsxalsU5JyD27N4bq5nsRugv3GfDLDbVIwNmTBWR0IMZ/MskuTR1ffc8J//p/+l28jOV/NrX/mDf/q7/88/tVEeXr3xxhuvf+A9H5qma6KhkT36Y4iA4fpFD+pOvLWKq+yZZ+7du3fvzTffPB6PkpLn3NvAW2VlU7c+CgzlAJFwRfm9KrRhcVS7RlTVuJkJln4pzudKiCnCzK75xRff++jh44cPXwuKODr152LjGO9uraN1u11HISKcpPi4d1oObIUTKzDa8/vj5+Tu7rpVfg1AYjEVR6L24rMv/ZXPP/+rX7zz5a//xm/9439AKftxIZqX6OTOs7IqUZUIRFLZZQuHpxyAWuEPBd893DxVCdScbRQ1ewElKIOrE5ITYMtqot3AKaUWelVudUJ4oDJzBG5Y2wMQeV0gtJu8tQHMTLS0Xu0N9m5U7ftvIfCYAZ7ztOkh+6i7Er5RqT7FswnVHneH+nvttddeez1dWB/VIA8lltUSn3+arYfKYCOD+zznENGSE4tMuH745I2b4/zhD3/s87/4hSSj2xTC1HmeSdgsInLKil+zRsANER0OF5FbE5mX8TmtkSfaWc0Ygcg4rB05wbzJCutEUIuxDWL250pVQVhDcMKZpBEHmFk4xV8NkoZheO6FF5555pmHDx/O8zzPc3CXN/P4zcjZ3YmkBQw13nDxpD9L3mnTyj7OE3hHKvA7GXH6mt0BrLxC6pDbNU+J7ripu3/0pU+z3plPBuC5u+/9xEsvf+0b/+yxZkPOOU9qKYmeDIl6jsdmrRH3gcPMyZb5seVZAdy9e/fq6sn1zdUgY+sby2wb3uPg1ku063h+rjbsmpI6FRfZqieSeaPrNFS6sl/09Ojh4+vr63mec9ZQ5W4cWrwSbtrs+9YEK3R2LssQ2qzH+u9klHR+Ed3dLItIdX2J/208n8Ia35wuzHoxPkdzev7O+xKn2U5rlx43cvbbjfzr6m57PO4Osy3ZJskwpAC+2U1EXNfSVXMuD2Y4VdXIXik6EjULh6p+A7axmTrvozZtLTM3Jyt3M8tELjIwc0opSH05zzlnW34nWPtt0+8Q2mkQEYeyc6xNaM2IWxZuXIxTFTsvf6+99tprr6dzrl+GsjFUZjYYb/bU3n34GWbLLEQG+AhK7poYTvjmn33lH33p76nx/Rc+cO/yvZZ9SEmJ0jCSTrl81lplL7ToHKhqzjkdxpGHNMg0TcETUDUGsUhYqTBzodwI62zu2YuQMd5C8H+ovopXUSRi+0+LqSLFXDA8XlSdWQAklovDYRiGPOurr756c3OjqkAZJfbs/JgoN9u+Cv3RU7F7sgc6lkIP7iNOaBOy29sCbqwV24+1DpOh/uQAtXOevcPN4QYz8KWqOk3PXX7k2Y994up0lZg0mx+H9774kYs79x4+vL5zYS++9/2EZKYiw+xLDHA/ZW/5RHDYrEaFoM+cTvOJiN5+++2rq6tZ53QYzQmJ3X0YLlQzs9B6Q4Ka0hW3QaMJNXPPjR1kmeBiCXIKC6P2/XF4A0u1dc9kbpqJ0oMHb5sp4NkV5CMN7ovNi1Y6eNwv5/b2seho319G8qabNuA81+ws2FWbK2vfBbU/mJl7FmnU83Kb9z/ZBVenq1EOhqPB1RNR7mB0Dbt299oFoe5DzEK+EqJqcfdpmtpoP25qZmZiuCeSYRyZKKseb270PMaBQCCJJDbySDQjZi6RCMT1dm03P87CvDbtGRFFGx+Lr/jmOEJVbQ9avwHrRTUtrmuQpDWF2lThzoyci8bdOqepLvkO7lp9qyweXHcvBCYv04e99tprr732emqwPnGQVJk5wdXI2BEfsZ3EkNpnswsIDJCSEyP7nGS4evjq//rb/9Of/OBbz997H3F65Ztf/do3/uDf/xv/8Wc++ssDadY5jWHaTs38sRgs1o//0+k05xvNfjhcJGJwMndOwcdFGpJZNlOmsXAh3IXF4EQSdiCSGMA85fKpbxb24nAyN2EBMGsmZol5p1WqvTAzuZObHa9P13aTVYkdAHkkI0XmajPOobD2ayz2CuOsJwAEzIqJYzQixW69ZgwxsxOYYHCnYDWgEb4XZ8E1iOyxfu8j3mhCDRI1rouqASciYggMbtOgjAPNDMwzeyZj0OMPvffz95+9T/aEWJSHZLnASjVUgrmDsnnJE2au+g0GkHUudGfVsoTJpVFJIkI8Dgczo5Ti7mrTViIax9E7JNqHzsafA721kyGS4CDzlNKQUkPJORg4wgGM+z7KaDK3RiuHk5ISU6Q1F5cnEdUyvTUzuJmqFzsaM1NmMIf8up5tV9OwfM0SHHdQozm1S9b/uTV7yzuFgMnhQEgUhMhU56bQbeJhkDkcAlMeEhOlCxuV82iHyU5wRhiJlvux5LgRqNr9B2mHqjYG85yHYQiFTCHfIy405pxFJOecc3amlNLFvbsApmma59kBFpnNVDWyLMp9rqbsIgJyjkjsEmvgRE4OBkuSox5ZGLCwuZqmqfflFJFQTrdbPYxZ0RGT0Klsp2mKf1hFwPGI6XE6FbMmi8fKYBa/L7x2QRH91j1nvhUfOyiZahYHgeP7t/r4vfbaa6+99nrXYv3VPJI5eLNnfJINi8BjOV4hpo13nvviL//6J3/87e/+2Suv/eQHPMgh4ZVvfuPnPvJ59Sx8mPJR+IAzBgvO7GVUVdVYUtuzpyEFi2Ce57ZfyGQRbzMMiQiRuzXPc9P/AaHkdVJPzKYKR6Axq77szuRMKHNl8hycYaoW316UyWUAWXJz66h1rXPozk+F4BT64GaF3g/40Uk2e4jRpp7lO7EKAMJtti34/wpbbX9enPhlmOcrYblzcfEvX/3hw5sHmMfPvPwLIqJ5Bnm1fllJEQp1mzk0oAsdHNaSBjbeoPFt/YVWW4ap5yPwNuXtdxf9tqTJkVMSMheR0hoBZqZu5k4abBRbZSqdZ1S5R/RsM2KPjqJdRPjKziXk6cGZ59KYARBiyergZCVKgFDypGNJYM11poQ0caqNX+imlyTb2iR4u1/6qK/4cRHym91hhkpZL4eN1lFGanPjzFhM3zeM9naeF2rWOtN36fDNW7vVb3uCg6ea4yoQEQkbXG0RxDtAxb12dHJzn6ZjXZQh0gCi+YkmsP3kNq0vjwnTZve1MJrOMoB76k6EHhRR+JqNtizHug1MjXNefvuhGJBRH4G811577bXXXk8P1u/53XC6LaV1Pa42AshA8BiFzkYf/eDPf/blz7368W/8H//gf3n98Z+z2E9+8sPrm8fP3rmMuWDQ5ftl/aLXrPhDRCJwKuJRC4AAETjneZ7nD33o/c8///wbb7xx/eRJSollkDS64XSabm6OZpRIzM1didiCWzIQgDlnAIkFgNKtvOoWmRn8XQ1k7DBQTPgbaG4y39XUtr2dHkmc83PW6UgLf6Ch294XhZlxhi20GNpY7zqyATq9dPg8gld9JmDw4TQ9/N5r/+LJzfHlD/7Spz/1mfmUD4OYZ7V5IxFuV8rMmFbKxXIYziml/s32o9azt6bMLMJ0prslkBATUbGEB+pYPXhazsxWadVmdpomDSZTd5IF1Nu5AMhu50rNjSfjxlLJrFB52teVYA7wEgXMDsSlr446CpTlVUB8jnAtgzUVaar3TDWDb7FrcBEy22Y5NQTsxgzSrLbjpdkAACAASURBVEy8WEv1trNhlYPA9qsWfWP91HNXOg8i6vvPxQHT3M3nkiXhwlwl8STCM6HtZBKnyXJricMgS9xydhHJphAIJ88zs3QcntLMtKMqWuTuN4+hbEKiI7qV39W6zZ51Rg7m2kuvH4S+8a5/wPrODysndgiZ9VOPvfbaa6+99np6sD6t3eWwtYJpn6CFshIxOlCgfNweDnfzdLx+oh+8/zO/+Jlf/o3f+bt8AZDNOYOQTZOs4l2xNp1ch7MCTqYGQng7qurxeEwpXRwun3vuuZTS6XS6uLi4f//+eLh88823Hz9+fDwec85mkeqJsNmJ5uEwjvM8a5+hI4wzA8cY/AaWDssPJjCTGeWcZWCKGSUZuTOV2KCVE3mH0ReVZzcB7SF4nwlapAQOqn6GMGfhuDCbpquXOmyg/GZL05/n3pIFgHNOdDdBvv2jP/nnr3zl+Wc/8G//G389YcRIqGSRXjZwq0Y2xs9B4IlUXQHH6DoivByRu7Qyp+/f+0aSe6tA091Pp9NiAhOmN0k8L7uCUAz01is9tK0gz9GPhCuqW9kqOlyt+c/EIqc35ex3OPWlidThBCJzlxXrxkt0boXCWMtSu4Np4F4rHF21bapK1HYsQgRzJ3NQ5+JK1ij6MYQOC0yqf7aQma6XSz1K7hUp/d6mWsyXm1ywlXAkGZrV6ZCGy/GumZ1Ox7pNmrNe35zm0e/JkAQwBhITRDi5e7XopAiba81hhG84IZv2CL7f2KxWT+6Rz1aoSFY2dMSlreL1bXar6nrTwJd1iZGqibVlzl577bXXXns9PVh/499S1v9rNBBL9iCxVKREVbvGzEwTMZ9yzsiXn/zIz90d/s8rzXIYD4eDmoqM5kfGCIdptSSvxIyFteKkFXmrGzETQ8047D1IiOStt67meT6dfLxzuHo8vf3WzVsP357nXIEp6nCdAIQjZFbNqsG6sCL7s2VkHiBGrbmvhN4WNWjL3YkaLcc2LPo1zuYw8+hBJrZhZMtg/ixxyfve4zwGqB+WN94CM/uqdypTXm+IEwCtyA9mRslm1UfTa7/9O79xfUx/7Yu/9sK9+1kzU6gRl6ijdjA1WSyyX71Kn4PaTb0msh+4xuF4eLnXy91TelCJK1UqvXxD/357lTMRkXW8GjMrtH4IcXFfwpKXVN4yk63zDZrIsjQDhcylzQW1F2QXej0gAIHcNLJjQewwZiI4E8yU4IIuqsnZ6pUqPjXFdxRAvKihHGpG9776Y6s9UgLg5uFDFUQlN3WYU8tINnIFiMmybzLIVj3V+Ui7/8/lhjFD+7oFH6hwn3qnqX5wcDlcDEM6DQfVeRjT888/99wHOE94/UdvufLl5QHApPnRwxtTRMbFMKScV9P6aAX79mPjvo/GVqpsO1U10yYEqr/PEApsoYWbt2rIu/3Pxm+qh/sR9MvgLqBgr7322muvvZ6Wuf6CfsAiZMsna8wj18FM1Hww67BVEoYbhZOrTffujM/euXj77UfPvP+5y8s7no9MZNV7BJUxlHjF3zCzML4s4/+YMqKQjMPNz8zefnAFAD48fni8fjKf5hMYqu6uBeijdA6Ni3ycpwYgnMDCnE3NKNyFHKuVRsxWK5GpZg4EILAGc4v9yJrs20bUDZKyyMZ4B10w6oasfz6V3/RCPf7oJ+JlzVJ43YW50VPV4a66Osj5hLsXw9e//rs/ePOHv/rF/+Szn/pFUyNyGfjmNF8MF6rK2Lp8xszVzIljsYBGI2nbhrI5qbyscv+cdTub3c4mybVJNfrbox91tzF/0wYQUIxfzBlQOFGxZypRW+Yb7xdiVu1NgTzalSanRkdiqRun0t6YWczNRYqDK8GFaZpmr6Y3wdRnkFolgMXNLLYgSCI1dUiJfe34Qu0UqaoDKdoPh5kWT1lEp7rRVKirGkJ1Kv21qEa0C5E9kqr7O806eXeD8iklr/1eM55vw+8kkmuEgojM0/w4Pw4bTGJoVgI9/77Lj3745W9+/dtvvv72iy+8OKR0o9Pp+KPrqxMRHY8nd5vnHI3WPM+tt9xKLNZ7KhShPwEercE5hawEBZSTabGKjC+2TeOGX4dOIhJWXfEPyxzE9sH+XnvttddeTxXW50oZx0wO99mcSURi633KOTBcAgfIoDKUTISb3//6b/1fX/3dy+c+8G/9lX/vpQ98EDkR08Pj9ZOrJ6T68y//JczMRk7X8OQccZVlnqo51xFtpUdrRkvmjfG5UQniUZ2PN0QEOzIXz8d5OoHgqhwwcVZmqE1qCHOVaYK7J0d4n7sZEemsAXxydb73pkLQmBMywdtUHoBmD8UvevZC1RYvANdyIEgEzaDDbT29B5WAHkpiAL3JzCaE6BzmBgZq31NemsrckRymCl4xcGL+m5KoxcQ33bsj3/z2733n+3/2t//Wf/X8vQ8NyGy4mt/6zd/+zU9+4l/95Ed/AbgyGwLohMJYdXZPhSUfGQIOBhvCzwTuDiEm8ZKK5O6GRP1sHpWwpKrCDCLVnNLQNwlr1lAxTUGnXaZ10JURTJUl9jYR0mDs7FUbGwCdnRJL31RYSYEFMWnWeIVhGPqerWlDiRgoob9tLdMmzfHuwqkRa4MmNXWAuPwfU38/IIQfCL2yA4SWBdtOSLzEbCZSrruwMGzidHBWcTEGzM0FwiAWns1VErcoKIptTA4aCyrPXsvmYXEW8lVvQBGuZ+uBN9ZeSfOsHO8NpAaFzTzTHJnFEJGHj3/8L7/vzz//4OHDh6b4XnpoZgRSnc0KN+l6PkV3nLO5lqzu3qrIzIjRnLuiK9Ccq3kuVPPmki13iBnKU4nEq91am+svLDvmkrjcGkuwiADsns3Ud5f9vfbaa6+9nrq5fsElxdKveJhslHwrqxmoqTrlP/rWNx9fv32N4//wv/3Xn335r/7lX/yC4ck//NLfuznJr/7Kr332Z/+izhOzESeR0fKpjOrrD6yOkBofzM1CJ5S1jS48TRMxN+tD1xlAuI8DXrf2cBgMdSqJRgAgrjPQTsTY+9abG+BUqULublpG+OfhuIt9RydxKFTq7kT1A/hzfeS5cnczX+y/v/2o3qK0oZPNPqGMrj08FsvolwlgMkOSQ84zkf393/s7X3/ln9999t7//pv/I3uCKvPlW2//4IVnPviFL7xEZOKH2bV/y4v3JZOIlMDieh5az0Pr6lFj0chq4fmYGxzCsiFRNBAWY/TAlu0betOY/ubU7AFWmdks7BlxK2+qP5mdaVK8BoDSyXijSJVrvFjBlL+FcxL4lvu+Wh0QMQs6DWhPSYplkYhASoJy/Fhi4qpMPZ1O0YEsotVoBpAHEXJz8ewYhgEisxt4yDpnzUNS1Lk+OpZ5yQqLIySYGYOisQcgLKpKJbYCWHPJWu5vPLlLeDBx4ywRRS9a+2R1Izad33rrQc5KRDrNAHSees13+IJGnEUsALmc5HLoTGTm0zwvLXHivn9urVd7uNrvkw3/fmP8hS7foD3Fq+fRvI9wZtk5PHvttddeez1tWL/BSscWiaLu7tFxLRIP5gZKL774r/zgjVezTume/PH3vnozvwYcf/TjH/7cz/7Kz33yc4LB2YkZwlPWFFGg5ubY6HF7P/X6Adzxy92pc3QpYZ2W22e2CDnczdsQvfI1HBHbedubBYqTIW4Z1HmLCt4oKc/TbW/9ns0XN54h53+4VbWMNctlHQ/s5/9k4/mz+WlEMs+TjPnRkx9/88++fpOvjw/1eHptTIPOynJQu/roS5+9ONydTsfLYXTPZy+xeZswW8TcGznsRuN466mrlj7Wo2qHAWTq7YubSfPmPbYMWFPvZtPbK97/ofdYbD0h1oT1dYNXSTeF29VYVeTmQaM3i5A4cbcGnWuo1KrlW1+XAI5MJE0TT4tcwkUGd4/OtpLZBPDE966noyecJmO5yFljSeckeZYkF5YzwdYEmK03ZUmmK7d6/BUXxpO17msVYbtpXIuKG2pukTkFRNPev011spzn6BWJOAJriRjO3Yuqu3Exv7db2fPtvWzuKO/cUdtt0zOR2v9q90Osv0ZrX/3bnuJ9nL/XXnvttdfTifUXXwszcMAy02X7X6ez6A15wJSM6N/81V//xCc+/cq3vvbg+k1Tnyd+8flP/Ee//jdf+vDP4Kg6KzFytkjB2aC9NhrsDEAUQHh8B4RTcwdY2MyIOVtOLGF6otqcbYClazAQq1ulpxMVrq2Tw9pUkiXcORYBJdZjdXd0gV/9OLCfCJ6P4dHR8bd9VDeZRuUYbAzOcZtffkCWJSa2sjsK16VDoCi+oedNBTGnec4y4Ob09m/947/7+OEVYSDli+GCCTKwAiPf+8D9Dwmzks95Om+NSJjCNV0tkHh44ISbygZkb6zQF7y+zhwwr0QLr1cxVy96X/VXPZF9RcWhXk9y7mq67XludV9pGoyzxUuc3dsGwHFmpbQoBo9NBfmqhev11gVzezjtl1s0SG1UzJoQN6e6qSkRpXEwM6vemurF2uh4PE24Pk5PXvnWH55OVwcG++nVV1/59Mc/njg5mJgiJKq7Fu0es3hfRenhvb5F286haqaT1bMQudkEmLYgAljNV24KFvUZRFXHEU0acp6aqjVnDR8pczVDifqiEkuL+hsJG9siZqAY9bq7qhEi47b2k/DNLqJf42wWeq3T465ziISBPumimBpRXEUlz6a6f5zstddee+31NGF9rv4gqIMudOLIQAARk7kkm7o5mWYVufgLH/ulz3z8c5ObJB+He/OE6TTZaU4kTj7Ps3CCGpOHKu5Ww+/64boCqJVdA4Cc3GGBqwIleFPIUaE+x4RSPQONQVFgfIksAgCnDotHG9Dmqd3x0LkjPrbeRNYP4IlCo4lw++FOfLm4uHRGmSvwh0Y9os0I/3z2L1wbp3qygvtR9L4xFj3z4jQzEXbk13/y4H33P3H//Z8ax0Hz5O7H03x5eaHIA935mZc+AZ2ZWXHDftj2DNVEshnYm3vTBpwvGfp7rJ0uxmI52iBd04Y2X5dw3zf180VHT9toU9jOgT6Ckrcov3n/Y003b0fCAU+DRlNyjkPMUllSTrU/LN3asovoOzQr8tZqOe+g9Q0fuUyorphmEAYBoWSoit4QZszz3D+J7TyoXf/Jd1959PaT9zz7vi/+5Y9yViT3+eKrv/87z9x55jOf/vwoyTOvKGRFVUqdjRIvOVwe16W3pkHbzPQN6sYtN7z3zZamgpMQFoAsLNG3RFNRxgfFJVWD8GMOScnhprHqUffVKoyZzWYiYokFhRNR9JzlEtOS4LbxsGrtQRNCNFHEpgFgZjB46RWNOH77xPajk/Dvtddee+2119OC9TXYEu7MMWIkQTEWYVR3cAjH2MyJiFQzsRO5Zh+GUbMPdGnTdHN6xESJSZDMNbwI3Y2dmKCm5hGPVZwWqYZ6NgnpBiyGclE1uzuYJCXrZJEFMNVvVlUWIieQIY4cAAVPwTW8t4kiQxQOt4ZHHdiMgYtooZ/OYm0wv/lz+TGB7wsuwOabK2aPw4rJtS28dC/fQ8RwU42zB+vH9u7TPDeneQ4vo+blDxCgZiSF+V32Ex6qBjf3D73/kx9838dERvfZXZOMAIMcosiJyVVnpkQsnre5uVTmwWCQM4V4kiDBoCBmtxbjtPRz/TU1M6KSz0CLedDSOzFzMPhNw8wczKxmzTMyLCDVjQOIFyPFaKUIzUTfdGmrSp9inVEp9SZCFfhSvxYIm04CgeDFfMXD8qkC1v+3vfP5tSQ5qvCJyHrTY42FQCAhxAaEGVsskFjzl7NDsGFhNsaALCSMbLARYzNmhvZ0v3czgkVEZkVl1fsxbYN7zPk20/P69b1VWVX3RkSeOIEyBGzP/Ya3T94QWZCXXXnSrTdVKXlC7HXUNgwbvkmxh5OdKiPZBnD36qNvfeNPFXfaDPphc9y8iyjwAEDlA+u5CHveJQjrqdLtEA3re0V/ToMeexqHzCpvPOt5O4ytAs8hUzqlTqONJSNm1WbdAMM4tWgONh8iur1bI/1DI7KffQaxmySqUf436601FbHRPoExgtiLyOeUhQLiY7qZt6YOf/BsImpQwGFRD0i/UW2xmXADNggMfh6dy0m6hBBC3utYH7t0Ib/ExBGaAfPeWhOHiIeZeHyjig4LeRVzM5jj3tyAZj3M/iAhoM8ytwAtIw8f8dGI9KZkvkR+vh+aZCClrna7LfrvOaYqYxqLV51O6uLmTYpnIkRVuncPn/K9TyD+dp+duXyRz7rm0kp70A3HkcS6QMxtCnXipdoWhd5RIQTgEayoTOm2xImrljKqu4vvcU+f/amjur8b/iAd7x0xyQuAhOFM1FAb2t1252ZN7xybYlSLcectNRQQNHnVcVslKxlXuUFgBnGJYWpIoxsR6chJpYIInTCDy+z6mHXlsesSke6eFViqtc2Ht3poukvPg7kjBjEL3Mb6w2cFuyaOYwPEpqp7RvPTQbJkmwrMWa1orfWcB4Hurm6lx3c8A0WO33uPqQ4RIJqZatu2O5eSE8LMTWwfi2bl7DLct2hEaWGLuQxii9N6tX2U52IOkU3vHCbyaj4U0UU6DH8co7XiEPyOBglgX5CxegrIsqkS6WOd1hsjq1B6uMfzkksfze7zSEYZ3i2OSMQh8ByzMI0zVYdiajQNtPlwuisE5vsVH6l1pLs2j0ddJZ1887PNcsUEyCMQc6BBHTZHDudOUbqv5s3myFF9hBBCyFcp1r9oGXToUKScjc8XCUpNGXbtzWicLeXdU6+bw/sw3OgmImiyz35KMcMeQxzr/Xt47d1mC2QW6PeYz+HuulrozKGwM8hbvIaGTaNESBorkvNZAVERjSzHFi+dRaFUF200Ju4yjBALlS2CKPpOD3g1i1DSS/qz1hFnqnOov4o6UuwEwNWr+yeKZGhvJLjtKmRzk4aLcba7647HbDIpqol+69td+sRLyrUf3RI5nMjxbhojwRDCpNlA6SPJ0StzUoeJS5OI0c1P1dZlgNdhv2LsMYzbZ6itfNfqx1lXBcuweA+TT1cIRM276EVRWUe9GUDxm0prFzt6N6lqmHuidAhMAVi8eFy+cO8JX9puXvQ5ORRvtnnUlo8auJ8bGI69CjG5IrM2s5uZpQXW3NBwh5aGB7hiDYiXuzQyueNHBObn0D7u4rijtTjnnEWAdW9kTzn0JmjzKsexzRQ0o/zR97II7XbJvqrb5ehoQggh5P2v6z8S/Ud1v3o+ljGTCHN0d/Rbhwg0vW/C6v52ywLh9FGpZuHzfWZpcLT0maQLxxgUaj5bGFNYX/pNc09+RnvHrsoa5FW7Rp9S93I8l4r8NQU6qpanLBtl8us6mbUENxb1/KGXcD/EwdhFLBJhT5V01xlSs668TFyqHuHLasfvb9uGognBsVG1FqfL0Q7FkUcl3dMFPrYDRKZdSuznjJJtKmfCk76ung+DlQhV88htdKwO+x0spodH7525J+CYF3NUlPPc127p64gT2rORWSHas/cA2e0rgEPsFlsIAjQR2T6IYQiRiQEQ77lBIxDx6LmYPjCl3rznJ3W7Jjd8cnMN4X4jgJQ5YocBrtgzqDp4offuRSk0Fs2iV1sQ42lHI7dDRB0m8CUZq83o442eKg2UZ3nGxLPN5vD81HnLGK04y6nJnAUwbmocx/qmbu04te3YjR17MO7WfWwJwk2kjTu8rqG5+6Ytmp4tpgzkwxfXKJ4Fh7ik/5IKGOsTQgj5Csb6M5TSpjKlDidPmL1ACNcxhUr3KqbNDrYaiCx1xMsmSxFBN0kzEId7SwVC2W9wm2beUZ0LX5f0ESoDNWuQV83Oz7MCrnc2HvlDrSA20aUmetlKeyjxZlAoEemJqogunZ12s5QNYEwo3od9HQT0j53ywRW+nH4VgSyh0pIgZSgJ0QjWZeRa7qrNh91KNDxYd4GUn6R2xz0HN60nOA2FprH6lfvQrHCLyIPfZtkYQ/y1x7siMYJKooMko7319l6aceN8x5DmlJBJ7imIpBmUj80Ma+FVv2nL3Z4MSaXvKRaGuxTKIGGzfSADZstL8XmMacTLozH/9uysOlfmdrv13nvvr169ih0hbbIkfmPSq7uFMqxOZihq+PFXKLPbVDdV3WSrmqjY8poyIQDisgvMDHPgQPU1yvc9fhocJwTPVHNG9hmp69E3E8Vbc/10mlOckb740mb/dHYPh/Xntm0yVFWGMUFPsAEt5wNkptt7d4ebtwbVdusA6/qEEEK+orF+TPaR2I+f8coYQLWY34eeQUZnZBjTDWU1ql81jg53JSyWRQQ/NbhTRuyl+Ff1MDXerTN0zkNql8C3xmFVnlTD5ceq+1XvUeclnUvI9cXrItRZP+Pn6fg59BLxsiYydg+mDONUwsQjLp+1wH8+hjp09uA7fnQS9GxhRtWWhCJ+aOinnke06ZiB1RzpKQmDOaBWXQ6PiWWRBh3Lt8vvGGwRgC1bIvsKzB8ey9GXpfEYYVvD1mjQrV0ZOdd2eC/2IhwaCeo++WuGy4cb6XhHLdPTwtpyztnFaa7CsmLLW9zf34eApxbX980lFzPPOVXmVVyU4Tjk7Aa7uh4djS/NTLTVh0sAScm+oFsUCZZrVN+oZqS4sqxd5Go+zTFL/rM47ew3z+g1mkc+f1MbBO2GnrL78Xk1/UdjBePRmKZYmJV+aHX9J4QQQr46sX7GRQ+OzR1mt+aHMjDMm2bJruzOz6K+hm1ImpbAz9/BqynhWoSOoKeP5rqMxbqZW68h9TFVwFC8YMqUzWJOV5psjk5j6UMzoyNAbS1q6hYVyTgtL3FhlJ5HyGJmfREc3/ptWHmM+OAYq1Vlziz3LnVZbSLYfcHD+2dRV8NFDt2ZwyBIRqdsmTtbw9Cl3TOqzqmROIXCS66ymOTk+ruhRzNlTneNLKVn5yXCZV6g1d5mDwrHnNTDBFkVT399V9G0Sik55aURfhTC3Xy3fcQ+GyFmwV7GyjVItWwTl71u7UMXNLpAzbKdVGAOja5zpJNmTIGKXQyrOqijUG02pabKpt864DkZOoY0x+7JHk87BLWTBKdmlZuFlc12dyci2ntvqlGjjlWLDbdh4rRPyPLs2va5+xF5WpHGTTvRWAsdKZ2a2c3sztTD7qr3W7hF7TV/HyqccMV1gYSdlLiEOi2UMio6OiQwnp10vxmdxOugq7m2u0VmfPh49sSbQ1RV9hnJJrtBKgD3jmGFVLbU1NwVUORy+Sj2z9PpuDOY9JvEAGpCCCHkKxTra1N36dbvxCGizaMt0GtVcvShYohPIBpTqKRF0cuiU9OXMtthlM9S/47JVm7Ws7baNkeVfe8Vfdkt+Y66/9xrb/tPVOcufnz1p6VfmL0gVd0RSHi+nwjEfKr/h3Qm54wCONRcZ5E+9yEACLTpjGuXJt1ahowzrZVXlDZW8Wpbnh2uQ7M0a6PTnUYc0CYR6ox9gHXXotZQZ0jWRudi9Iku2wKRnLQYU+C7daamYbylHaZD0aYWojVV8SiWZ/YiPn0YDwKVtl8vc488KnX/Zq34EXlGwVJlGynYMjMzlaYqYmkGv6cHfiFnqilH7x2qYcySkirxpg21hGyu2uad1s0UOsQlIcESh5l7DI+deVyMfBpdAS6qI6HNZnSzTIOGwP6oB3NbRu3WzK2609zdbQBURaSJuUAwBpxFlVtzl87njS3ZVYC6EVFye2C/6hYZaaSU4gYRbS1yIJlDJCCGslegssncXsu2gdbuTLqoQsNz02NkWDz7467GEE0JxhwGP2b4yzy72PAZhk4yzk+AOQgZh92SEByGXmuOznVE974LtLXcB0EaQMWHnuhd9/vNwzBL+XVCCCHkqxTr94dbdxfZbiYCvd3eiLdprR2+4rfeAbSm0rb81u0WLjrdQnuNxXuklt8e63at82LTKv6oLVFtY7KSjErf0UjEHKLY/XuajJB3xtwzPVg0vqNG6Aq5dXM3UQlT9ehcLOfSz6NY+8Nt27Zu+whbO0plqpypNvUeHY32ynpEdEMMUyUrh7QB0JnmRFg4PFL2xayGP8VMfeQK7r3f9LRQ9QqKiNd22zyS+H3bNIN1x8128x+59SmLT8XznMS0TL0t0dt6h3jpnoxitBzFHtg7tUUVGu2mR9nVstcxtwLu7+/DyzJWSbWhDk46DIc2OESlbiiZdaQC3rA790eTQqr/5/02hkYdNl5Cq1Z1U/Mgl3/+2BxinORww3mzi4rdeoTIIayq+zZzKfQ0Ibi8XernIgGy3oHsKomkQrV5N8Po3nZk945qaxpX/EHrnmHsgt3HMffekZfjhjRCnUacBz2Plwxnzl5YJILT0QjHpvw5jtp612GKimwo8CVtUNHDR5YAhg5IXRN3GHrv290H9/awbDASQggh73WsLyKvX//3p5/9529+9Lt2s6ZRuPLZxenuTTcf3ZrDYkWOkgxbdOEoXaFPvHWt18bL7pM1zWIzHSKGDL11aYSdruqq07NmUaJXM/5DzyIgItvWhn2QqiosxeZTTzHjsxAY6DjmOnpzcTPMZGAYetZ9iRqRj6i1OvrHoc4qL2ZtsgwWmLXS5jmI1M/7J7UFduYP6QAjCMugGV+eO4zDiX9vtMjOy5wwFYGgqIa759wuiNi8DBHLbo+aRcyIbcwX86OPisNlzn4KmYeojgEICPMfsyixhsuMXeSTmnL8PrLH6OfdtrsZ6m26ja2gMF2RMs8MwxDGl1soG3mP0n8zM1m3s8qxtFErR9MGtyV1rL3IqS+ysVFWE+Zpa1/62svGhQlGDdtdRy9I3UyLSWTZJWwGbScXXRm92Nkma25mt3gIys4DoAJAVBq891u4f+b0Yuw7EghtTrduNpu4Zz4TBqkzH65jjOcTtG1bbSWv17q2glR5z77y4XslgvTH39OAuqrL+gv2Z2+kx/1u297ev22v/D8+/ffzw04IIYS8v7E+DA+3N5/85F9/+7d+p1sTNHOvdej8AvasbnkJsHFwu89GQKTDyArGMQAAChlJREFUnp/VxvOLvIa/e+Xy2H5XX3zqiW/9NsTEUefDlNnP8jaOcvn6QxTjxRG1jJONv4pWPUxF0giScDzUocypoUmp0E8Bg/SsjoeZI8LcKJQhY4CrLJshS9QydwMWSX3vfUwNajNJ2Oehjp7jxd4xw2MJ834xQ8hLZhPqchb18Eb+sNdB4Yc4XjBzkmy4lWOXdt1dyasgoekWy5fCg/V49Tb0P+eG1xA1qcOsT/XO5eSHxTweq6IM0/ilrr+4GFLSU6+4h4c9ioN7MQVyiaGrx3c3Fz34bMpVE0Ldceq9xzy0kcuFBWQ9Zqhuyw2pKX0BzATw3n3X0mTjsu0XdE7L8hyom13XHdM9c/WVmu/V6/0vxSJzTklb5nJgTH2LwcmxXRKt56pbyVtk7AuJ94foWsZRO3fZQL9kTcuIgHobqAMe47Owj5+br9L70ns7lkJut4e7D9oHr/Rnn/+EXyeEEEK+SrH+tm2325u/+pu/+Pzzz/7sT/7c/S669zJi130cbBpWjC/dqkgZTiBYirg1cLwM9eoOgMuhtzUK57M0Hr/WXWyG4ipIBbbOqAiQpuqADqv+GoVUI5os7/URuAskbPkA2G43NNIIX0b2nLOIau7p7tu2l439WIjdJeMlaqnNtSjSjvkuYychj01HIyvSBXw3D/HRKhrvNV3J45Vba3az5eczlJyX4OYWWxnVQlFUI7ZNM/geqcLQx0NiTGn6tw7HyXE1dgum+aYu5nJsLZCW/QkjsJ1Lfch2poIG5ibRU3EO/morcOxmlG0fFdHpZLq1Bvc+Uiw5SkpyBDI0djIMLtAYemXAJgo3bc3NRtA8d7dSxlNtZ8ZejceeTG0tmL5A8U9y2PBZYXVsgBERyAZg07brpmScKdInVPfHts/0AznuN94o8saQ7si4zXxREC019XgGpxHQ9GA1z7largZ3kfbmzZt/+9GPX79+/cd/9PFHH30U0/Aku2mx7EHVQv7SWlC7d5a5Wsu+Fs7OQsV5tjZFzIMfuyflIwvaVGD9O3//t9/5x28v09AIIYSQ9zrWN39Qvfv5/du//vZffu8H3/vmN7/1e7/x+6sIAY+OlxpWd+vXaj9+9QKji7NElH40dzesX5zVrHMa2lSdD4rcdj/Y8zmWWr6ZYRl0H+OFrt76aZYZT3dHs51loXwKk09/VWnj7HZL8sWn3yyVElfCocuXtSKCn4FsDaQA3EbjQbmmz99VM52IwGumQPsw3RKqjhjxdjwSqXeXu5v66d499Hmv996pC7yKNB5bZwDtqsnyPAXieHOdnFhdV6P3pofuCOzXPefmHu1Nn7hnXnJDzp/reZzF8Z9kyvX0+566O3CyAX02wL3YXRl2RPf39z/85J+///3v/9cXP/z4449nSp9pZF3/85ucfjRdwWr6cfgXen19662L41bPxQMOd9x+8KMf/sP3vvvTn/1UNxX4Cz8iCCGEkP/rWH/XgO9aiJbxpNgnn/z4s88+ffXqbvkmu/reLZvfxYVk/5qcAdz87/o74scX8fPb+G6gMRz99OCtPutwTwZJjsN4WpxioIsQannZUzIw5vamygeAQp8LpC6iifP7HsQJu0Z7nJ35qcn1uQAOvr61Y6lfXl7hlzAXyusQVuRVk/o7cnGBHMAxIm/Yr3hugOAi4nzsdhurVgq0+b/6bOhYL/TleFQ/XWGxcn+GIrwmL7vGbF8Ev7jNT0Hq8Wgvbr/Tccop1sfSMLP3WD+aP2SXc8r1yzL+YtSs4+Hh4a29/e6/fPpPP/47tyEWkuF+g9IS8JJX9nQyvV6lRz64cqIZJI249qs31zRf0N0VCsfrN68fHu61QaSrKOv6hBBC3tNYfxlVG9LYUB20JoA/3L54c/+FvCAafvYr9SW/cxBdvNOJnd7oeffrU+ArzwY056ion7cCfI1CvuwyPrGSuyDhl3E3yDtdwXfiFMVKW8LcJUSTU0Dtp2nET6/z5Sg0vOwEn94KuFoluwyX91fz6Qk531AvAtZ3vpRTtXKWrJzTqndak/pGLznUi2tUWlwyf7vvP3/zxdEK9rB1oF+man45D/uJo33sXJYZbfmk2wPEVJs00eNA7nM3MCGEEPIrjvXP81PdQy7SZ8ee4oO9oJ4V6+ciVF1jdT1FbCZ2DOkkh+lkkCHLL+BSMHB82StZwlOx4JjDiosj+ZIx+FlkIKdjw8FS82L34/wi3Zf0wDVjxzQMMcHTa3IV2qzqITF5NkN6iYv4s6GVyfprvry16EkXo+cA9Ilye7RSi5RI8RTMich5lU6XIz3v6220nOBFgmerhsrqLXjo052PxkkIdCEha8/FrLa8royNJpmPBtrxH5g/F/CLPapxry/+3MNyflpamP8omoQTq/umW/w5/ft1H2bngH6p9Gce27JxcfGL+06SnNODfYbX/rOmrUs02eczXiYcFBsxQggh5H2I9SN6vj08vH37dnQoondMaY87BPeLIuLZb/gLDY/IM79zEp9cKRnkFJ3IIz9/PCqfMaI8Vud7lxL2+QDUnxVDP3+0sirrcSp7v8vxn/RRcnEg8qWX4Nn7xJ/dMJjyovFj20UZKbfIdM6fPlc//FdOf4Zc3BKnV6hJhb/zJspUv8jl+b/Ltsrl0R4O2A/psYicctr1jS4L8OdTKYosebdHIyUzEVtrjtmGLRfosPJXSd3lI/WIeidf6moLRarG7CSZu1DywNKmYH5IHoyzWNonhBDyHsX6Ye7x6sMPv/71r3/ta1+LcUgiOr4U5ZGQ9JEQfwYW569aXUvyq8QF7y4TeapB8Lki95XAw1/UiPrk8WSU+uQbvWRhn18l8y/bFPjsUr+k4fLdWErLAMLVsS59PTgRgfflqF60budC/jnIe3ahjltAL1rns+Lo1AZ9koz9kkPDsfkmz+SWvobEl3r9x9bkpQtyeRuohrsOTjqZfRbYl8+/fynHdt73OzkTwHtXFZNwSbrB7+aJ3N/ff/jhh/yCIYQQ8itHFsc6rgghhPziiVZ1CCWEEEJ+9bE+IYQQQggh5NcJlp0IIYQQQghhrE8IIYQQQghhrE8IIYQQQghhrE8IIYQQQghhrE8IIYQQQghhrE8IIYQQQghjfUIIIYQQQghjfUIIIYQQQghjfUIIIYQQQghjfUIIIYQQQghjfUIIIYQQQghjfUIIIYQQQhjrE0IIIYQQQhjrE0IIIYQQQhjrE0IIIYQQQhjrE0IIIYQQQhjrE0IIIYQQQhjrE0IIIYQQwlifEEIIIYQQwlifEEIIIYQQwlifEEIIIYQQwlifEEIIIYQQwlifEEIIIYQQwlifEEIIIYQQxvqEEEIIIYQQxvqEEEIIIYQQxvqEEEIIIYQQxvqEEEIIIYQQxvqEEEIIIYQQxvqEEEIIIYQw1ieEEEIIIYQw1ieEEEIIIYQw1ieEEEIIIYT8b7NxCQgh5P853/iDP+QiEELIryX/A7htws2OGJVFAAAAAElFTkSuQmCC"/>
          <p:cNvSpPr>
            <a:spLocks noChangeAspect="1" noChangeArrowheads="1"/>
          </p:cNvSpPr>
          <p:nvPr/>
        </p:nvSpPr>
        <p:spPr bwMode="auto">
          <a:xfrm>
            <a:off x="417600" y="145456"/>
            <a:ext cx="276480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cs-CZ" altLang="cs-CZ"/>
          </a:p>
        </p:txBody>
      </p:sp>
      <p:sp>
        <p:nvSpPr>
          <p:cNvPr id="29701" name="AutoShape 10" descr="data:image/png;base64,iVBORw0KGgoAAAANSUhEUgAAA/kAAAVDCAIAAAAapn1yAAAACXBIWXMAABYlAAAWJQFJUiTwAAAgAElEQVR42uzdd3xUVf7/8dsmPdSQUENvUpWOhKYUEQsrqIiCNEFBXV3RB+66sPzctfJV18KuBewd7PQm0jEgK8XQEaSXEEMymbnl98dnc/Y64C5iDMnk9fyDRzKZTDL33iHvc+ZzPkf3PE8rqTzP03VdPnZd1zAMDQBKPNd1dV1X/30BAHCh6CU560vcd13XNE1N08LhcCAQOPMOkU/pp39fz+UJ/s8/ycX2ICX6WinNB/bMB7lQp4Pf5AJekMVzlDzPk4kJmaFwHEf+BwMAgKz/E/KXUn7D999//1//+peu/+QX9k/8A0AJYRiG67pxcXF9+vRp164d/00BAC4Uq+T/vdR1/fTp0xMnTszOzq5UqZLjOBL3I3I/AJQEuq6HQqG4uLh9+/YdP368Xbt2HBMAAFn/LGReX+K+53n333//kCFDXNd1XVcrfG+duF8WktN/vwPXAEoUz/NiYmIcx+nfv7/8ZwUAAFn/LKSAR0W9tLS0WrVqqWzH2+IASmbWlw9M0yTrAwDI+uf6t1P91STlAyix1H9QapEuAAAXCn+HAAAAALI+AAAAALI+AAAAALI+AAAAALI+AAAAgKjJ+nTdAQAAAKIz6wMAAAAg6wMAAAAg6wMAAABkfQAAAABkfQAAAABRl/U9nzM/1TTNdV35V91BfWzb9lkfkyY8iDLyipArXz6QGx3HUS8QjhIAAChxWV+iuaR213V1Xfc8T4V1z/MMw3AcxzAMFWgMw5C4Y1mWGhIAUUzXdXlRyL/yctA0zTRNecmoWwAAAH4lq6geSML95s2bN2/enJSU1L179/j4eF3XVejXNG358uW7d+/u1KlTvXr1JOVv27Ztw4YNaWlp7dq1S0hI4HygLJAxsLw0ZIKffA8AAH4LRZYwDMP4+uuvO3Xq9Nlnnz3xxBP33ntvOBxW85ee57366qvjxo3LysoaMGDAoUOHNE1bs2ZNhw4d5s+fP2LEiF69ep08eZLzgagnEV9eMq7rGoZhmqa8uyW38wYXAAAoWVlf0snMmTN///vfT58+/fnnn3/jjTe2bdumFVbpHDp0aMKECX/84x8ffvjhHj16vPPOO57nrVmzZtCgQdOmTXv77bf37dv33XffcT4Q/S85wzh16lR+fn4wGAwGgzk5OXl5eeFwWL6qKnwAAABKStaXmftvvvlm3LhxpmledNFFV111VWZmpowBdF1PSkp66623+vXrFw6HExMTpWIhJiamQoUKJ0+eDAQC5cuXl9lN/7pe/0BCY50uosLSpUvbtGnTuHHjhg0bNmnSpEWLFvXr1//iiy9kVByxut0/nP65+f4z73/We/pvVMt/z/pCAwAAUaNo6vVV/XFycrJEli5duhQUFOi6Hg6HA4FAuXLl+vTp8+2339599925ubmrV6/WdX3QoEEdO3acMWPGsWPH/vCHP7Rt21aW9uq6bpqm//Hj4+NlXS8nDKVdOBw+ePBgQUGB/8aCgoKIhezqUzVglowury/1Jf/7AGoNwFlHxepG/4NE3MjZAQCArK+dNUaoACFpw7bt2NhYz/Msy5Ivua5brVq1hx56aPny5b/73e9effXVadOm9e7de8iQIT/88MMjjzwyb968K664wjRNx3Hmzp07ffp0x3HkHQPXdQ8dOkQWQZS86iwrGAzKG1maptm2LZe6eqX4e1ipl4BhGGqZ+5kjAfkueY34hw1nDsvV60jle7n/f/kuAABQprO+pmmGYYTDYdu2JT1s2LCha9euKpocOHBg7969bdq06dGjR3p6+mOPPbZ48eItW7Y8+eST1apV8zxv165dq1at6tu3r67rlmXt2bPn+++/tyzLtm3TNG3bJoggOvjDuiqbsSwrFAq99957qampgUDAsqz09PQqVarExcVJL07/5L3208l++VhG2hFj77MOy9WPVj1weWUBAEDW/28kWDRq1Ohf//pXRkbG6dOnFy5ceOONN6rAsX79+ptvvnnlypVNmzbNzs5OSEho2rRpKBTav39/jRo1PM/bsWNHnTp1JK84jjN27NghQ4aoMJSdnZ2RkUEiQRTwp23/KygmJqZly5a7du368ccfbdtevHixpPDU1NSqVatWrVrVMIyqVavWqlXLPw2vxsC2batNKtQEv192dvbq1aulOk6CfkFBQaNGjRo0aCAlQ7xvBgAAWf9n44vrujfeeOOECRPatGmTnZ195ZVXZmRk5OXl3Xrrrffff3/v3r0feOCBBx54oFOnTmvXrv3nP//ZpEmTESNGPPjgg61atTpy5MjRo0fvv/9+SSpS25CUlKRyjGma1OsjOhiGIe9T+feKlrTdsmXLFi1aSIIPBoO2bbuum5eXd+DAAdu28/Pzt2zZkpmZadu2PEJycrJlWQkJCYZhxMXFyWCgSpUq0scz4udu2rRp4MCB8kPlBatp2gMPPDB58mS1LJjhNAAAZP2fTTDdunWbM2fO1q1bk5OTW7RoIWlm6tSpKSkpMTExEydO3LNnz86dO0eNGpWamqpp2pVXXtm1a9dvvvkmLS2tQYMG/mlFf6Wy2m+IIILSyF8Wr2la5cqVP/roI61wJl7X9VAo1KZNG3W1C7W1XIUKFapXr37mw0oRv6Zp+/fv37t3b15e3rFjxzIzM48fPx4Ohy3LSk1NlW+sVatW8+bNPc8rKCiQoh2pjnNdN2KxLwAAIOv/LM/zKlSo0LlzZ7VC17KsWrVqSYjxPK927dq1a9f2twhMSkrq0qWLP9ZzShBNpDZG7ZP15Zdf7t+/f/DgwVJmo9rmROyldS4vBHkEXdflZSXf6DiOhPjc3Nzs7GzphZWTk7N7925/lx7pdhXR24eTBQAAWf9nY4c/tfiXEqoCYv9qQv/diPiIYrquO44jZWlHjx7dtm3b6NGj1bpYf6XN/2yh81+otw4sy5I5+9TUVHn3TP2U/fv3qwGGGmbIYnq5jxpsAACAqFFkq/FUBY6/LaDcHpHsVehXRcPnHXGAEs7zPInaoVDopZde6t69uwrcqudmxKj4l6Z8taxWxhXS6FbdQf0UyfT+16b6HeQ35AUIAED0KbK9tCIiuwoTah5R+2kv8DOrhIn7iD6Svw3DmDlz5pVXXtmwYUPtp2UzMtz1V++cywvBP2D2732rXmhnbpUVFxd38cUXyy+jBglVq1bdvXt37dq1z1zLCwAAyPqRsUaVAfg3ADqzy4d6E8C/YRAnA9FHZs1fe+211NTU1q1bn9kLP2If3F/0yBEDg4hBQsTHl1xyyfLly1VfTrkxEAi8//77S5YsGTZsmP/dAAAAEB2KpoZHzSCqWgL5V6UHtY4wYleg/7mPD2MAlLpwrxXOrMsH8+bN27Zt2+WXX+5P8/7XQsQ+Wee+MPfMQP9zH6vePjExMbGFYmJiXNe9+uqrDx48+Mwzz5w+fVrt4+t/CgAAoKxnfQBnTfwrVqw4ceLExIkT/cVsJYQsyY2NjZ04cWLfvn3ffvvtvXv3uq5rWZZU9jPSBgCArA/gP1RzG8/z9u3bl5mZOXjw4KSkJO2npTslgWma4XBYfqtmzZpde+21L7/88jfffKMV7l7H2QQAgKwP4D+kK47neYsWLXr//fdvvvlm/40l6ld1XTcQCMhEvuu6KSkpDz300Pbt22fPnn3s2DEKeAAAIOsDOEvWX7Vq1Y4dO+69996UlBS5vQSuQY/oi6VpWkxMzA033JCUlPTggw/u2LGDswkAAFkfgO8VZRiO4yxbtuzWW29VG9OqhjklrYYnIvTLb9i1a9exY8d+9tlnjuNwQgEAKNXosgecP//WVJLsf/zxx1deeaVXr17x8fHSOz+iOVVJewq6rkeEftd1L7744goVKvz973/v0aNHy5YtI/bBUH1CS9pqYwAAEIG/00ARxGWtsL397Nmze/fufckll5TGHKz71K1b984771y7du3ChQv9YxU1dFH79QIAALI+EM1ZX9f1goKCt99+u0KFCk2aNNFK59YQsv+dVrirrmVZN910U25u7iuvvLJr1y6tsOm+67qqMIklvAAAkPWBaE75tm17njd16tS8vLy+fftKSYx/G+lS9HS0wiodwzBCoVBSUtI111wzYsSId955Z+fOnZ7n2bYt4wF5H4Me/AAAkPWB6CST3JZlrV+/PiUlZfjw4SoEl7qgr2ma4ziqSsdxnJiYGHkuhmEMHDjw2Wef3bt3byAQ8Kd8yf0AAICsD0RDuI/4wDCMrKysrKysUaNGqRn9Ujrn7V+kq56L7PjbuHHjhx56aNmyZStXrpT+PFLAw7w+AABkfSDa4r7KuHv37n3qqaf69etnWf/palV6i1si+gXJk5XGOykpKUOGDNm1a9ekSZOOHz/ur9RXVT2U7wMAUKLQcxP4ZSnf/0FeXt5XX301ZcqUChUqRIwBokNEt03LsiTuz549u3Xr1i1atNA0zXEcfxdOZvpLowZ16nIQAICsD5Rp/o7ynuedOHHiiSeeGDFiRJUqVfzbZkXl8EYt2/U8r169etWrV3/00Uc/+eSTCRMmxMXFqXoegn4ptWPPbg4CAEQlaniAcyUT2LZtS6yfOnVqvXr1GjZs6DiOf9us6BvhRHyq63psbOyf//znSpUqff7552pFLzU8AACQ9YHSyjRNmdf3PG/WrFn9+vUbOXKkpmmWZcl6XFm0GmVB31+5JEFfvX1xxx13VKpU6aWXXjpy5IjcyLw+AABkfaA08S88lcbzc+bMqVSpUpcuXUzTVItZdV1XfWyiLO5HLNg1DEOerK7rPXv2/N3vfvfGG2/k5eWptjxqgv+CT/OfucTC/4vRMBQAQNYHyi5pn6+qU2RK+8svv5wzZ07btm2pV5G4nJqa2qVLlylTphw8eFC9uSE778oRu1D5XvjfbJE3H+RXsm07KmuuAADwY20u8N/41+O6rrt+/fpvvvlm4sSJ5cuXJ+trmibd99u3b1+pUqWlS5cmJSVdffXVqsjnAi5Wdl03JycnFAqptdTyQYUKFeQD0zTZHwAAQNYHyig1LS1xVtf106dPb9y48e6771Z1ICRFydDSnKdhw4YLFiz4+9//Pnr06Pj4+AvSmUedFNu2Bw0atH37dpnF13XdcZzk5OT58+fXqlVL3rGJyporAADI+sD/puu6bdtq+9i9e/e+/fbbw4cP1zRNBgAEfRWvZZ/dcDjcs2fPlJSUN998s0+fPjVr1lRbCBfnL6OS/ZEjR/bu3SsrqmXYFh8f77qufMq8PgCArA+U6QhrWZYq2Z81a9bdd98dHx8fDocDgYAq7GFEJCMiifuGYVx88cU1a9Z87rnnmjZtesMNNxRbmJbgLm8yaD9dUiwDNvUbqm5CnEEAQNTjTx3wn7Co+XrI+NtNzp07t1mzZomJiYZhBAIBLUpb6Z/nhIFlSXpWxyQlJWX8+PFbt25dsWKF9tPWN2ce8DOPvPC3PzrrAt8zvysYDJ44ceLYsWPff/+9qiCK6Bmq5vKZ0QcAlIk/0xwCICJ6SiKUSvScnJx33323fPny1157LYfoXEiFTEpKyp///OfZs2cvWbLEdd2DBw/6k3fNmjW7du2q+UpuVL8j9YHK5WpJQE5OTm5urud5p0+fzs7Ozs/PD4fD+fn5oVBItjkzDEPWTFevXr1KlSoRJ1f9Av6xHIkfAEDWB8pQ3FcRUFLg7NmzmzRp0qVLFybyz5E6UIZh9O/fPxgMXnbZZatWrfJPsV977bXdunVTR9vf2FS+XaJ8bm7uvn37Dh06dODAgaSkpBMnTiQlJcXGxqamplavXr1q1aoxMTFpaWmJiYn+75WHzcvLC4VCmqbJtr5ye15enla43II2SgAAsj5QhvjLuKUp+4IFC8qVK9elSxfmgH8RFaalhVFcXJyu67L4QVbNypHcv3//wYMHHcfJzc3VNC0nJ0fyt2maCQkJpmkGAoGkpKTOnTsnJiZqmpaUlBQfH6/5yqvUUEHN2atzFBMTM2XKlBMnTsjvIP9allWpUiWGbQAAsj5QpqOqaZpr1qw5ePDgrbfeesFbxZc6/nitnbE9rayR1TRt7969P/zwQ7NmzVq2bGmapmVZMh6Q+G5Zlrp/xClQbwioH6cVbnwmQwX59uuuu+7MEZo8SMQjAABA1gfKBDVDvGzZsvHjx6tm7Sp64n9S5TSSvCO67MvUvud5l156qT/E+5fMWpalblTf6y/ROXOJrRpCyD39Bfr++6tfjD48AACyfokIDZwk/EaXllTs+KOhTCrv3bv3448/7tOnT2xsrFyBqv6E4/ZLB05qHl3ztdbRfHU4/oGB+i7t5zsd/VwXnbM+yM/dv/g3+QIA4IJgWgtlN4ZK1lRBX5LoiRMnpk2bduWVV7Zs2VLiIy0af81A3bIsx3FMH2mYowpyztpPEwAAFAnKElB2k6jU5aspZ13Xc3NzZ86ceeedd9asWTPiPSXm9X/ROEp9YFnW9OnTc3Jy1MDJdd3y5cursRb71wIAQNYHij6PmqYpe75KRUc4HH744YcHDx5crVo1jYn8Ikr8hmHUr19f8xVNqbJ7jfdMAAAg6wO/hcOHD584cUL2YAqFQoFAoKCgoG/fvi1atDBNMxQKxcTE+OebyaO/xplLY8/c0ZajBABAmcv6hAD8Rt5+++1JkyapNvCapsXHx8+bN096uQQCAf9FSNz/la9f/6Hzd93hwAIAUKazvkQxy7JkPR8nDEXFtu3c3FxpsKNpmuM4juMUFBScWVtCEj1vZz10/ql9DhEAAGU66+/atWv69OnBYPDEiRO2bXPCUFRc11VbrvrTJwEUAACQ9YuD53mffPLJwoULbdsuKCgghKEIqfJxlfjVVRdxHwAAgFKqpFfF/P73v1+1atXKlSurV69ODQ+K8tI3DK2wdlxt6qQxtQ8AAKJIiZ7XV9sbhUIhqbjghKEIs35ycrJ/ABkfH6/21SLuAwAAsn5xBDL5gKCPX0k6u6uJ/DFjxtxyyy22bUuj/XA4bFlWuXLlOFAAAICsD5Qy/gJ9wzASEhL279/fuHFj/wa6ch+abAIAgOhABTzKBH9Fvnywe/fu+fPnB4NBzbevk79kn6APAADI+kAp4N+lVTL95s2br7vuuri4OE3TDMMg3wMAALI+UCpJfY4s9dY0LRgM5ufnV69e3XEcz/Mcx9F8c/8sDgEAAGR9oNSQCXvTNCXNL168uF69euoWf7G+Rpk+AAAg6wOlLu6r+fvMzMy6detqhf31/fmeoA8AAMj6QGki+zNIE54NGza0atWqYsWK0oVT7kDdDgAAIOsDpfNCNwytcHe2bdu29e/fX9d1uZGUDwAAohX99VEmSKB3XffEiRMJCQmqcF8r7LjPIQIAANGHeX2UCWojrTfeeKN169aqRl96caqqfQAAALI+UCpt3749Ly+vatWqKv1LF07TNFU7TgAAALI+UHKdWZPjum44HP7000/79u0bGxurkr3soqUVFvQDAABEE+r1EYVUQY6/a/7WrVtTUlLatm2r0VgTAACUDcxlokyEfsMw9u7de/nll2uF/Tc5OAAAgKwPlFb+QB8KhXJzc2vUqMEyXAAAUHZQw4Oo5a/k+eqrr+rVqyebZzGpD0RoUKcuBwEAyPpAqSGBXvbKPXXq1Nq1a++66y5m9IGz2rFnNwcBAMj6QKmhOuhrmvbtt9927949MTEx4qsAAADRjXp9RCfZIUvTNMdxDh8+3KpVK8/z1GQ/xwcAAJD1gdJK9sR1HCcnJ8c0zYSEBEn50oWTuA8AAMj6QCnmuq5pmm+88UbTpk0l/auds6jhAQAAZH2gVJJpe8MwVqxYoWla/fr1VUkPM/oAAICsD5R6p0+fnj9//g033GCapkzqa4W1PRwcAABA1gdKJUnz+/btS09PT0tLI9wDAICyiZ6biEKyBve777679tprKdoBAABlFvP6iM6s7zhOfn5+xYoVmdQHAABkfSB66Lr+3nvvtWzZUmMxLgAAIOsD0eTo0aPfffdd48aNDcOQ9jsAAABkfaC0Upnedd1t27Zdc801hmHYtm2aJgcHAACQ9YFSSe2Gqzro79+/v3nz5rquW5alsXMWAAAoq+jDg2jgT/MHDhwoV65cbGysulFGAhwlAABQ1jCvj6gK+q7rLl26tFatWrJzlsr6HCUAAEDWB0ofz/Nc15VKnszMzIMHDzZq1EjyvXyJSX0AAEDWB0rtdWwY0lP/008/vemmm2JiYiTf67ouX+IQAQCAMqjI6vUdx5GqCV3X1VpJ9VX5WEUuuY//SzL56v8WaqzxS33zzTcdOnSoUaOG/9KSkQAHBwAAlEFFk4Fc15XOhirES3B3HCci1sswQN1BfVXSmH/+laCPc6Sm8Hfu3NmvXz8uHgAAgKLM+pLUHcfJzs7+6quvNm7cKAMAy7Jc1zUMw3EcTdO2b9++bNmyY8eOyafSIXH16tWrV68Oh8Mq+lNxgV9KrhnTNJnCBwAAUIqmhkdKpVetWnX//fd37Njx1KlT4XD4hRdeSEpKkvjuOM5jjz22du3adu3aPfnkk//3f//XoEGDnTt33n777S1btjxy5MjOnTtfeumlZs2aqZl+anjwi8ycObNhw4Zy2XDxAAAAFFnWl02LXnvttccffzwjIyM/P79BgwbLly+/4oorZF7/wIEDCxYseP7555s2bfr888//85//fPLJJ2fMmHH11VePHz/eMIw///nPu3btuuiii1TVPlkN527z5s0bN268+uqrpXKMvXIBAAC0Ilyb63nezp07W7Zs6XleXFzcTTfddODAAa2wRr9WrVqfffaZ67orV65cs2bNjTfeKNXVnTt3/stf/uJ53mWXXXbppZf6i/s134peaaVC+of/elPXQ0FBwaeffjpo0CDZJZcyHgAAAFFkqch13YSEhLi4OMnrdevWDYVC6qumaSYkJKxfv3748OEbN25s0KCBpmnZ2dkPPvhgenp6OBzu06fPl19+qeu6NORxXff06dM//vij/Hvy5Ek6JyIi6Mt6D03Tvv3228aNGzdr1swwDLrpAwAAKEU2r2+aZjgcltJ8Xddt205ISLBt27IsWW5rGEb79u0XLVr0wQcfjB49es6cOY7j3Hfffbfccouu699///2KFSsuu+wyiWuzZs2aOnWq4ziyutdxnEOHDpHh8JNxauHw78CBAxkZGaZpyo5aHBkAAIB/56UieRQJWLGxsSdOnJAKiuXLl8fExEjZtOd5e/funTlzpuM4NWvW7Nev38aNG1etWpWcnFyrVi1N0xzH6du3r23b8ji2bQeDwRo1atSpU6datWrp6enp6en+eVxALeB2HKegoCA1NVUm+03TpJUTAABAUWZ9mXFv3rz5M8884zhOVlbW7NmzW7du7Xne2rVrc3JycnJybrrppoULF+q6vnLlyiZNmnTs2LF79+7PPfdcMBjcv3//1KlT69evL+ktJiZm8ODBM2fO/OCDD2bNmvXBBx/MnDkzLS2NBZdQ15u8d6Tr+hdffJGenq4VrgyRG3kLCAAAQCvCnpu6rg8YMKBv375bt249fPjwiBEjmjRpkp2dPWzYsL///e+9evV67rnnJk6cuHjx4oULF0o7ziuvvPLxxx+/8cYbs7KyNE3r1auXWnAplT9qS93Tp08bhmHbNicM6pKzLCsYDG7evLlr167yno9hGCzMBQAAKOKsLwU27du3X7169datW5OSkrp06RIIBMqXL//uu+/WqVPHdd3Ro0dfcskl27dvHzt2bLNmzTzPq1+/fmZm5tq1a8uXL9+sWbPKlSurvbT8U7OGYUgjRWIc/GNLTdO2bNnSuHHjihUr+m+XNq8cJQAAgCJbmyvpqlGjRo0aNVI3mqbZqlUr9WmbNm3atGmjhgeaplWtWvXqq6+OGDZwVvA/x5aapjmOs3379gEDBkTcTtAHAAD4d0TnEKDU8TzPdd1jx44lJCTExMSwEhcAAICsjyih67phGO+9995FF13EJmsAAAA/x+IQoNRxXfeHH344cuRIjRo1ZFKfuA8AAEDWRzSwbfudd94ZMGBAbGwsQR8AAODnUMODUkBaasq/nudt2bKlWrVqss6boA8AAEDWRykmzVgNw5Dq/J07d1599dVqSS5rcwEAAMj6KN1xXzZTy83NNQyjXLlyakafqX0AAACyPko32U05MzOzWrVqMtMvKZ95fQAAALI+SiWJ8rKhcm5u7rJly5o1a6YVFva4rsu8PgAAAFkfpZJEeUn2GzZs6Nu3b1JSkvoSu+QCAAD8sqzvX/VIgQQuLKnVkbW5+/fvb926NRP5AAAA5+Ls/fVZ9YiSQ12E+/btS0lJCQQCHBMAAIBz8bPz+o7jOI7DpD4uONd15f2luXPnpqenc0AAAADOP+tLvjdN0zRNjSYnuODXqGF4nrdq1aqCgoIGDRrIjloAAAA4n6wvtdH+TzlMuLAKCgoWLFgwYMAA0zRZjAsAAHCOzlKvv3PnznXr1p04cULX9cqVK3fo0KF27docKVxAu3fvrlSpUvXq1Rl5AgAA/LKsL8XQu3btWrhw4cyZM3NycqpUqWKaplTtP/roo1WqVBk4cGD37t0bNGigZv3VTkYac/8oOqrrjv+WrKysoUOH+vfPAgAAwDllfU3TPvvss1tvvbVLly6TJ09u27ZtTEyM2pE0GAyuWrXqr3/964MPPjh9+vSrrrpK13XHcajmx2+X9eUak3Idx3EKCgoqVKjAwQEAADifrB8XF/fll182bdrUsiKremJjY3v06NGlS5esrKwDBw7INqUSwuRjZltRhNSlZZqmXGAffvhhq1at/Hs+cLEBAACcU7KSXNWrV6+WLVtalqWClBT2qFh/6NCh2NjYevXq7d+/37ZtCV5q/pXshSIk22bJvP6RI0d27NjRuHFjudg0CsYAAADOmeV5nqrGcV3XMAw1W68S//z58ydPnnzq1KnY2Fjbtjt16vToo49WrFhRhgFkLxQtqRCTqf3t27d36dLFNItBHpQAACAASURBVM1wOBwIBJjUBwAA+AVZXxVG67ou63EjspTneV9++eUHH3wQHx+vaZpt2ytWrFi4cOHAgQNldl/an/9GCYxsV9bIpL6maYFAwHXdAwcOXHvttZ7nyXa5XAwAAADnzlBzqI7jyE1qUl9Fq/z8fNu2k5OTy5UrZxjGgQMH5N0AanhQ5FTZmOd5P/zwQ3x8vFopTtYHAAD4RSy1AjKimaaaUDcM45Zbbnn11Vc9z4uJiQmHw6mpqX379lUl+7/pvD7KGikkkxHm+++/P3DgQI4JAADAeWZ9rXCu1N/lUKgEf/HFF7du3VoqfLTCjXXV2ICUjyKkVuXOnj27cuXKtWrV4pgAAACcZ9a3bduyrO3bt+/du1dillqVq2J9rVq1mjRp4rquRDE18yoiPgV+JdM08/PzN2zYMHbsWI4GAADA+Wd96bM5b9686dOn+6tx1Aeu6w4YMOBPf/qT+lTivlbYCp15fRQhGWRu2bKlS5cuNWvW5IAAAACcf9aXTD9u3Ljx48drPy3Wt21bFuD65/gl3/sn8sn6KJJ8r2rJPM/bsWPHoEGDVIcoDhEAAMD5ZH1d113XfeaZZ3bt2lW1atX27du3atWqYsWKpmlaluW6rr+xpubbK5djh6JN+Vrhfg4HDx5MSEjQNE2uQI4SAADA+fl3c8PRo0dfddVVx48fv+uuu1q2bDlq1KhZs2adOnXKKKQV9uIk6KMIRVxO0tbprbfeatmypdrWjaMEAABw/lnfMIzExMTevXs/+uijCxcufOyxxw4ePDh69OgOHTrcc889q1atsm3btm3HcWRvXY4afjtbt27Ny8tLS0uTK5OsDwAAcP5ZXxXoy9ak1atXHzZs2Oeff7569eoXX3yxWrVqTz755LRp00zTlDIe6cfPgUMRkstP0zTXdTdt2nT99dfHxsZqmibDS44PAADA+bH+HfkL19pK6oqJiWncuHHjxo0zMjL8a3PV7locOBRVyldvGclg8rrrrguFQjIEVRu9caAAAADOP+v/61//+u677yzLks4nEZOp9erVu+SSS7QL1Eqfmd3ozvrDhw/ftGmT2rk5EAh4nvfpp59WrVpVyvc5SgAAAOeZ9SVgrV69+r333vPX5/h31OrTp0/r1q1VGtPos4ki4rru7t27N27cqDK967rJycn5+flcbAAAAL8260uWGj169G233ab5ttA6K8dxKKtAEZJCHVmDqy4q0zQ13s8BAAD41Qwp0F+5cuX+/fsdx1FfUMslVe+d/fv3L1++XGOeFUVNbdqgLjYV/bnYAAAAflXW13V9+/btbdq0uf322/fs2aOdsY/ppk2bbr755g4dOuzatYtDhiKkCnVkka6q5PHvrsVRAgAAOD+WpKshQ4YcOXLkxRdfXLRo0a233lq7du26devqur5nz56dO3e+8sorlmX95S9/ufnmmzWmWlGkZCJfln3bti1Xl5rd5/gAAACcf9aXeVPLsiZMmDBmzJj58+d/8sknq1at2rdvn67rNWrUSE1NffbZZ3v06JGYmKha9BRPCPM8LxwOHz16NBgMuq7LFG8U8J9EXde/++67fv361atXT9rvyB3i4uKSk5Oliox9mgEAAM4/6/uDVLly5QYOHDho0CCJWY7jBAIBrbBkX1blqhuLgeM4kydPnjp1qmVZwWCQsxUdWd8wDCnQnzlzpq7rf/zjH+Vca76Nckn5AAAARZD11WSqFPMsXbp08+bNjuOomCWVFTVq1Gjfvn16erplWf+9V08RMk2zb9++gUAgGAy+9NJLJL8ooDZpfvfddytUqHDZZZfJ5eTvo682eZA7c94BAADOP+tLzJK9SzMzMydMmFCjRo0mTZqEQqGsrKwjR460a9du/fr1KSkpK1asqFu3brFtb+S6bteuXbt27RoKhT744APOVnQIh8PPPffcRRdd1Lt3b8n0tm1blqX53kGiXgsAAODXM/ydTyzLqlSpUqtWrebPn//pp58uWrTo/fffT0tLe+yxx2bPnl2+fPk5c+YU5ySrVA3Zti3F+myhGgXy8/OfeuopXdcvv/xyXdelmMeyLFmMqyK+FPCwkwMAAMCvYamAJbU6X3zxxXPPPdekSRPDMBzH6dat2y233DJnzpzHHntsxIgRGzZskARWbLFbgqAU6/vb/6O0UEU4nuedOHFi3rx5ffr0adWqVURFvlxR/ogvhT3U8AAAAJy3n2Qp0zRt2z527Jj61HGcUCgk5ftq8vVCZS8yX6kjV468LXP8+PE//elPHTt2bN26tbr9rKdYrdDlpAMAAPwalvpIJlNvvPHG22+/fe3atVIlP3v27E8//fS9994bN27crFmznnzySQqpce6k8l7X9f3793/00UcPPvhgjRo1PM8zTVMyPdP2AAAAxZH1pWjnxhtvrFat2pQpU6ZOnWrb9oABA7766qukpKTs7OxJkybdcMMNGlOt+IUWLFgwf/78Bx54oHLlyur6YdAIAADwm2d91dYwHA4HAgHXdbt16/bJJ59s3rzZsqymTZsmJiZ6nvfWW29phbXXzMXi3GVlZS1atOj2229PSUmRi4egDwAAUExZX8V32bjUtu2FCxfOmDFj165dmqY1adLkpptu6t27t7RElJRG1sc5WrFixZ49eyZPnhwfH6/yvfpA+uhzlAAAAH4jhr+gwrbtuXPnXnnllampqdOnT3/55ZcTExP79+//1VdfqZYpEdseFQPmgEuyMxO8jAZDodCf/vSn1atXX3/99Wr3Za2w044wTZNBIwAAwG/HUq0PXdcNBALz588fNGjQ1KlT4+LiNE175plnDh06tHDhwp49e2pU6uMM/kvC8zzpi2pZ1rx581JSUu644w7L+nedGFP4AAAAxcyIKKHevn375MmT4+LipE9iXFzc/ffff/z4cbXVkeDAQV02/g2wLMsKhUJffPGFruvjx4+XwjAuGwAAgAuT9VXxvbRBrFKlyldffSWzsDLZv2bNGjUpq+u6dEbnwEHVdKnhovjoo48qVqzYr18/mdHXCuu+5OLhuAEAABQbyz+v77ruDTfcMGrUqKysrM6dO+u6vmLFivfee2/69Ola4Tyu7KhFPQZU/b0K+jt37pwzZ06LFi06duyotsryX2AyngQAAEAxZX2Z15f4bppmr169fve7302bNu2pp54yDCM2Nva2226TYn2Z3SfoQ/jf3tF1PS8v78UXX6xZs2ZGRob/OlFBn52zAAAAijvrR+S2mJiYF154ISMjY+3atZqmZWRkXHfddereMlN7oQIlSgIJ8bZtW5blOI700vE8b8GCBfXr1x81alTEKVNlPJxNAACAC5D1Pc/bs2fP/v37Ve11nTp16tSpIzOyK1euTEtLq1u3rubb8ZTQVgbJ9SDT85Zlqan6vLy8uXPnJicnjx49Wq3BZc81AACAC5/1pYDnxRdffOKJJ2T1pGEYagGufHXUqFEvvfQSB6uMk0vCdV3XddV0vq7rb7/9docOHVq0aKGqvPz3BwAAwAXL+lKSceeddw4cOFA125GGm6ZpSm6rUqVKRMNEYlwZ5G/ZJPP3W7ZsmTdv3qWXXtq8eXOtcMpfvTvE0g4AAIALnPUljVWtWrV69eoqz2VnZw8aNKhNmzaPPPKI4ziWZam0J3O6HLiynPVl/v7bb7994YUXJk+eXKVKFUn5UsTvX4zLQQMAALiQWV9NxKqbXNe1bXv58uVJSUmapqn0Jvehm0qZJdldxfqFCxc+8sgj5cqVU1135FLRdV1CP0cMAADgAmf9iAYp6tP4+HiZv/cneyJ+2eG6rqrGUdeA1Hdt27Zt5cqVAwYMkKAvX/UPGgn6AAAAJSLrn3mT5DbDMILBIPm+zFIVOKrfjqZptm0fO3Zs9uzZ99xzj/bTTpoRKzoAAABQErO+53kVKlRYtGhRYmKiVthPnSNV1sg8vXTQl5qc/Pz8jz/+eM+ePSNHjvTfRw0ROWgAAAAlPevrum6aZosWLeRTgn6ZzfpaYcsdy7LC4fA777xTt27dwYMHyx38g0D/ig4AAACUEGfJ8Y7jSG4zDEPqszlMZfHKKKzbkbW269evDwQC3bt3lyvEtm0GgQAAACXcWeb1ZSrX313xAv5+VIEX86GO2O/WcZxjx459+OGH1atXv+6669QwQO4mn0b0cQIAAEDJzfraGW15EPV+blWGrusvv/zymDFjKleufGazJo4bAABASUYZBjStcFWGaq8peywYhvH888+3aNHCH/QBAABQWtAHHZqk/D/+8Y+LFy9Wmd4wjFatWt15550NGzaMKOwBAAAAWR+lKevv27dv7dq1siZbJvWTk5ObNm3KkgkAAACyPkoxwzCk/5Jpmq7rBgIBNQbg4AAAAJTWjFfCfz96vPymJMr7A70ccFW4zyptAAAAsj5KGdu2/SX4tm0HAgE1u69pmuu6/i6cHDEAAIBShxqeMso0TQn0Evcty8rLy/NP80vEV3dgbS4AAABZH6WAaqypWm26rjt8+PC2bdtaluW6rvxbq1YtwzB+rvU+AAAAyPoouXFfK5zaz8rKOnbs2H333afSv3zVcRzZR1mjZB8AAKC0Yb62LFKp3fM8wzBOnDjx8ssvZ2RkGIYhpTvqAwn6FPAAAACU9awvs79qTedZF3T6b2TF5wWP+/LvmjVrrrjiivT0dPUlOTUyxy8d9zliAAAAZTfrSzp0HEcVgajbhebr8Oi6rv8b1R1QPNQBd113586dJ0+e7Nmzp38NLrP4AAAAZP1/U91atm7d+sEHH3z++edn5nvP85YvX/7666/v2bMnYjywbNmyzZs3E/eLOe7run7kyJFp06Zdfvnl/sl713VV500AAACU9awv3Vo+/fTT22+/PSsra8GCBdddd112draa5g8Gg3ffffdzzz13/Pjxe++99+uvv1bJfu7cuddcc83rr7/OXHKxkWR/6NChGTNmjBo1KjU11f8linYAAACiQ9H04ZHVnB9++OG0adOaN28eDocbNmz41VdfXXPNNTJ/vHfv3mPHjj3++OO1a9dOTEycMWNG27ZtNU0rKCh49tlnk5OTCZfFb86cOSNHjkxNTVVLb1UBj3qjBgAAAGU968tqzr1791avXl3TNMuy+vXrd+zYMfWlpk2bvv3223Ln7777rmXLltK1/dVXX23SpEl2dnYwGKTZS3E6cuSIbdsyoy/nSB18GuoDAABEh6KJdFKOHx8fHx8fL582btzYtm0JjuoOmzZtGjZs2NKlS7t3767r+rJly95666277rorGAxGPJTnecFgsKCgIBQKBYNBeSicN2mO5Hme4zie50mZfv/+/eVTFfQl4hP0AQAAokORzetLWLRtW8o//J3a1S6tzZo1e+21115++eXrr7/+888/f/7559988820tDT/t1uWpWnaM88889prr0l/d8mpBw8e5Gz9ynPkuq5pmpqmzZs3b8SIEWlpaerscHwAAADI+v9NXl6eWoz77bffduzYUW73PC8vL+/o0aM1a9a0LKtr16733XffRx99tHDhwttuuy0vL2/btm2HDh1q3rz5yJEjZe45Kyvrm2++0QpXAkhVCY16zpuaqnccp6CgIC8vr2bNmpL+mcUHAACI2hBYJI8iKbxdu3ZvvPFGTk7O7t27Z8+e3aRJE8dx1qxZc+rUqR07dvTp02fBggUFBQWZmZm1atXq3r37ggULJk2a9Oijj9asWbNbt269evWSRzNN87HHHtu0adPWrVs3bdq0efPmjRs3VqtWjVT6a06QjJqysrKef/75K664QtXos7kBAABAtCrKef3hw4dfddVV06ZNy8vLu+OOOzp06JCTk9OrV68333zz6quvnjJlyl133ZWUlGTb9quvvtqyZUvZVMtxnNjY2MqVK6enpzuOI/U/ycnJTZs2ldoS13Vzc3NjY2Np+v5r6LqenZ395ptvDhkyJD09vaCgIDY2VtO0cDgcCAQ4PgAAAGT9n82Rnue1aNFi3bp1hw4dsiyrcePGEtk3bdpUuXJlz/Ouv/76Tp06HT9+vHr16qr9i2mauq5/8cUXcXFxUp2vnbF1q+oCybz+uYtooykfLFiwYNiwYY0bN/Y8LzY2Vr4UCAQo2QcAACDr/4+4r2lalSpVqlSp8p9Ht6z09HT1aXp6uv9TYRhGjRo1znwo/6ck0V+T+KVEZ/HixYZhNGrU6MzjzOEFAACISsyURyc1ly9xPzc3d86cOZ06ddJ1PRwOE+4BAADKAotDEH3UWltd16Uz0pw5c4YNG1atWjVN06SrKQAAAKIe8/pRSPexLCszM9OyrBYtWmiaFgqFmNQHAAAg66O0kgZHUsCzdOnSFStW9OzZU263LIsmmwAAAGR9lObzahi6ru/cuXPZsmV33HFHhQoV5Ea5nal9AACAsoDS7SgkLUo1TVu9evUtt9winUwBAABA1kepJyU669atS05OrlOnDrP4AAAAZRM1PFHIdd19+/Z9+OGHvXv35mgAAACQ9RFFJ9UwFi1aNGHCBNmNmJW4AAAAZH1EiXfffbdx48apqame58liXI4JAAAAWb/EYU763I+SrMfdsGHDunXrWrduLUHfcRyODwAAAFkfpTjoy/64O3bsWLRo0f3335+QkKDruud5pmkyXgIAACib6MMTDVTL/CVLltx9992S7+UW9QEAAADKGub1oyHou65rGMbGjRsTExONQlK9Q9AHAAAg66O0kpn7r776asGCBVdccYXsnCXF+uoOHCUAAACyPkql77//fvbs2WPGjKlYsaLrupL+pV6fGh4AAIAyq6TX65NTI6j4LjP3nue5rrto0aI//OEPycnJ/ul8TdP8HwMAAKCsIQuWMrquS4JXo6AZM2Y0bdo0JSUlHA5zfAAAAEDWL8XC4bAK+gcOHNixY8fFF1/sum4gEGCXXAAAACj03CxlPM8LBAKybZamaQsWLPj9738fGxursQYXAAAAP8W8fimj67rU6hiG8fbbb9etWzctLU0r7MbDSlwAAACQ9UsZmbOXHjuWZTmO89ZbbwWDwQ4dOvjDvazW5XABAABAo4an5HNdV6V5WZVr2/a6detCodDIkSMl2at9c5nUBwAAgMK8fok/Q4YhCV5N2FuWlZWVddNNNzmOwyw+AAAAfg7z+iWdaqgv5fiu63722Wf169ePiYmRWzhEAAAAOCvm9Us6aaiv1t1mZmbu3r07IyND13XHcTg+AAAAIOuXVqq9pny8devWkSNH6rpu27ZpmhwfAAAAkPVLB1WToz6Q+Xup5Jk3b1716tWTk5OlGw+HCwAAAGT90kfW48qkvmmauq6/8sor69evv/zyy1XXHY3GOwAAAPh5zA2XUDKvL002Pc9bv369ZVl33XUXRwYAAABk/VIpYsJemuvrur5+/frRo0dzfAAAAHDuqOEpWSLq9WVe/4MPPqhXr55WuG8uRwkAAADngnn9kiUUCp08eVJSvuu6hmEEg0HXdTt16qRRnQ8AAIBoyvplahrb87yVK1cOGzYsNjZWK9xFy3Xd8ePHJyQkSNZnXh8AAABRkvWjPtyrTbLk32AwuG/fPn+nHc/zjh07JnP8GlP7AAAAOGfU619IEtwj4ruu66ZpqmQvX5WSHo4YAAAAyPqlhhTqSKyXpbfyqUzzy864/iEBNTwAAAA4R9TwXOCgrxVW4R86dCgvL08FerlRem6qWzRqeAAAAEDWLy1yc3NXrly5e/fuUCh03XXXOY6jaZr8q6hPVdU+AAAAULqzvud5wWDw6NGjBQUFJb+1vEy9S1W9moP3l+iou+Xl5R0+fPjAgQMHDx5MSkqqVq1ay5Ytq1SpYlmWbdvPPfecYRjq/q7rtmnThtIdAAAARFXWd113ypQpTz31lGEYBQUFJT/vOo5jmqaqwNHO6LRz8uTJpUuXfvfdd8nJyZdddlmXLl00XyG+53m1atUaN26c5pvC9z+C+oALFwAAAKU765umWbNmzQYNGui6vmPHDlmoWmLJUlpVYe/vn2MYxqlTp1asWLF169YaNWqMHTu2XLlypmnK+wARhfi2bVuWZRiG4zgq7quBBEEfAAAA0ZD1Pc8bN27ckCFD8vLyLr300pJfw+N5nmEYakb/wIEDJ0+e3Lt3b35+fnx8fHp6ekZGRlJSkpqqV5P0/jofy7LkU3mLQCusBfJP83PhAgAAoHRnfV3XbdtOTk6OiYkp+YdSamxkXcGWLVvWrVt3/Pjx+vXrd+vWrUKFCv7aHpXa1UJbie/+OX6vkEr29OEBAABA9GR9TdMsy9IKp71L+Ly+67q2be/fv3/JkiUnT55s3779iBEj1FfVLy/jAcMwIubp/dFfQr8q0Fd3kzIerloAAABEQ9b3B+Vim9KOqMbxZ3Q1ee+fZd+3b9/3339/5MgRwzAqV67cs2fP9PT0iOaY/l/e/6WIafufu4PcQtAHAABAtGX9Yqbren5+/tGjR+Pj48PhsKyvtSyrfPnygUBAFsjquv7jjz+uW7du/fr18fHxHTt2vOKKK+Li4jRN87fdBAAAAMj6JYjneTNmzJg0aZLneZZlySx+KBSaPn36Nddcs3Pnzv379x89ejQhIaFatWpDhw6tVKmSv9ZI0zR5T4C4DwAAALJ+yaLrejgcPn78uGVZqphe4v6RI0eWLl166aWXduvWTcru/WsJWD4LAAAAsn6J5nmeqshXIT4cDmuaVq1ateHDh6saev/mWf47s80tAAAALjij5Mfu4s/N/o1s1a+hFVbmqP45nuepFvjaTzvqaMzuAwAA4EJjXv8sZMNawzD8BTyWZTmOc2bbHPrfAwAAgKxfakhry9jYWH92t23bP4sPAAAAkPVLH8/zBg8e3KVLF//aXE3Tateu7bouiR8AAABk/dJK1/W0tLTU1FS1o5au67Ztq8aa9NMEAAAAWb+0OrOjjn8bXYI+AAAAyPq/1oVK1Wf+XGm/AwAAAJQW5FcAAACArA8AAACArA8AAACArA8AAACArA8AAACArA8AAACQ9QEAAACQ9QEAAACQ9QEAAACQ9QEAAACQ9QEAAACQ9QEAAACyPgAAAACyPgAAAACyPgAAAACyPgAAAICykfU9z+MkAQAAAFGY9QEAAACQ9QEAAACQ9QEAAACyPgAAAACyPgAAAIDoyvoR3XJc13VdV250HEd9Vd3oeZ7/Rv/tZz4mrXgAAACAC5b1dV1Xed11XcMwDMPwPM91XdM05auaphmG4bqu4zi6ruu6rkK83NnzPF3X/Y/J6QEAAADOm1Ukj+J5nmEYoVBoyZIlX3/9dbly5QYNGpSWluZ5nuM4EuULCgref//9rVu39unTJyMjQ9f1/Pz8RYsWZWZm1qpV65JLLmnVqpUMACTlR0R/AAAAAL9Ikc3ra5r2ySefjBs3zrKsjRs3DhgwICcnxzAM0zQltY8ZM+bDDz+sW7fuvffeu3HjRl3XX3311XHjxlWqVGnevHk9e/bctGnTmY8JAAAA4PxYRfVAjuN8/PHHb731Vvv27fPz89u2bfvll19eddVV8tXDhw8nJCRMmjSpdu3aOTk5H3zwQevWrfft2zdr1qw2bdqMHz/+mmuumTNnTvPmzSXiSyEQpwcAAAA4b0W2Ntc0zX379l100UWO4yQkJNx6662HDx+WunzDMNLS0p5//vm0tLRNmzbNmzdv8ODBuq4/8sgjbdu21TRt586dGzdurFu3rsr3/mp+AAAAABcs68tkfEJCQkxMjBTtxMfHa4UtdKSaX9f1DRs2XHPNNUePHk1LS1NfPXXq1JgxY1zX7dy5s/9bZEWvPHJcXJyu6zExMcV5aNRq4+Kk1jdH3FI8P9ffH6k4n7s8X/9PL+ZjXqZ+bsQFVvyXdzE/6wvyQ1U3gkAgwLQFAOACKrK1uZqmhcPhUCgUGxvreV4oFIqLi/MHGs/z2rRps27dupkzZw4YMOC1116rV6/egQMH7rvvvgYNGvzzn/+sUaOGlO44jvP6669/+OGHMkjwPC8cDh89evTxxx9///33JYKrVby/xd9ReVj50cWcuf89AitsTCSdi4rhXQ55R0UNseTnFsMzladmmqbjOKZpFuf4Sh1VtRa82H6uGgAXc9y3LMu2bU3T5IAX5/Wsxu3Sm6s4ry7/Wv9iO9qmaWqatnv37mAwyNIjAECpz/q6rjuOU758+fz8/NjY2JiYmM8++2zkyJHyJV3XV6xY8f7770+ePDklJaVnz5533XXXqlWrYmNjO3bsOHLkyMmTJ/vTgKZp9erVS01N9QcFwzBSUlLS0tIko/ymf7YlFliWFQwG586dm5SU1LNnT2kh+lv3CJKoHRMTs2zZsqysrIEDByYnJ0cMOX6LH62O54EDB5YsWTJw4MC4uLhiCEau6wYCAdu2f/zxx1mzZnXr1q1u3brFc+nLuCI+Pv6zzz5LSUnp0KGD5OBiCNyhUMgwjFWrVgWDQbm0iuHnqrC7a9euNWvWDBgwQN58K55DHQgEjh8/vnjx4iuvvDIxMbF4DrU865ycnI8//rhr16516tQpttit67ppmqZpWpZFSzEAQKnP+pqmmabZs2fPO+64484779y3b9/Bgwc7d+4cCoWmTZvWv3//WrVqLV++/Omnnx44cODrr78+ePDgq6+++v777w8EAoFA4LHHHrNtu2fPnpdeeqnE+oyMjIyMDPXXOj8/f8mSJUOGDBk5cmQxBG7hOE5BQUGPHj3q16//8ssv+3cA+O1+tHrkcePG/fDDDxMnTmzdunWxpSJd1z/77LN169Y9+eSTVatWLbar0HXdjRs3fvTRR7feeuvQoUOL7fnKzPrWrVs7der017/+tXiWg6t156NGjcrJyXn55ZeL7TjLWygvvfTSt99+O3Xq1GrVqhXnpfX1119v2LDh6aefrly5cvFkXznU3377bTFfWuopr1mzRrYT4S8NAKDUZ33P80aOHHno0KEJEyZUqFDh448/rl+//qlTp1auXNmpUktcxQAAIABJREFUU6e2bdvOnz//D3/4w/Dhw6+44orp06fruh4IBC666KJly5aZpllQUNCoUSNpxq922lLBWuZf5Ra5g3z82/0RdRwnEAgUFBTI0OI3/VlnPzGWFQqFtMLqmmJIRbLQIhAIyIR3sfVBchxH5j4liRZz/yV1ci3LKp6f6C8PK87jrIpnVBvc4jzUruvGx8fLm3JS31IM5AmqwVWxPV85rQUFBbLQiHl9AECpz/ryxywuLu7//b//9/DDD6scU758+XfffVeyVOXKlWfMmOH/y/fcc8/JX2LXddU73bZtn5m6kpOTx48f36lTJ1Xt8Jv+7fQnsIiq/WJICZLGrr322kqVKtWrV694goI8TbUeOqKW/TclAbR27dpjxoxp06ZNcR5qtaNzsZWUqKTreV6/fv1s2y62ICgrYVTQL+YFo4ZhNGnS5M4776xUqVKxPWU5uREjnOIZQGqaFhsbe9ttt9WuXZugDwAo9Vlf/pipP2n+v23+ubSIu6k7yH3kdhX0Ix5t3LhxxXlc1HClmDuWSJmvpmmXXXbZZZddVvzBt3hGU2cGwSpVqvzjH/8o5qvff3KLeUsHwzAGDhxY/Je0VrgmpPj/rwkEAvfff38xDzBU6d0FaYYzatQo/sYAAKIh60cZVbFjmmbE0tgofsoyo5+cnCyzv2XnLHueFxMTE/V7t6lhpOM4tm2XnclmWWXuX/oPAEAZirX0fj6TTATK4oFt27aFw+HmzZtH/bOWie38/Py1a9d26dIl6uO+mvFdt25dtWrVatasGd1ZUF3Vhw8f3rp1a7du3YpticIFfMqaptm2vXjx4pYtW6alpbEbNwCArI//NMNRneajPiKopyzrJcrC1L6c1nA4bFmWhODofsoRXaTKyLs36kSXnecLAIAfs1xnT0U/GQ+Vgbf+5TlKSxxZyBj9l75haJom25pKC6CoP8VqPYa8Z1V2gn44HKaABwBA1sd/UqDkP9d1jx8/furUqf8+GIiO4Y2/+1Bubq7jOGqBcrSO6OSpnTp16tSpUwUFBRHPN8qeuDq/ubm5J0+eDIfDEdfzBVmw+9udWc/zZI826SQrb2XIy7mYtysGAICsX+LIws1Jkya1a9fukksumTJlim3bEoakR3j0PV+Z+3Rdd/369a1atdq8ebM8X+lhEjVB0P+UXdd97bXXOnTo0KJFixtuuOH48eMRd4iy56tpWmZmZocOHTp37jx+/HjNt2ghOiK+ukrl9fvMM89cccUV2dnZruvm5eUNHDiwXbt27du3f++994j7AACyftklIWDz5s1ffPHFtGnTJk2aNHXq1BdeeEGmRaOy2MNxnJiYGHniM2bM+P7774PBoLQkL/59l4qH67pz5sy5++67J0yY8MQTT6xYseKTTz7Rordky/O8w4cPjx07tn///i+99NLmzZtXrlypnm90VLlIXb482bVr1z788MOHDx+WMp7Zs2dv2bLl//7v/+6444677rrr0KFDZH0AQFlAz82zkLf7d+/efc899/Tp08fzvDlz5nz44Ydjx461LCsqC51VrJ81a9auXbuqVq0a9ROfubm5EyZMGD9+/M0332zbdnp6umzrpvl2Fouyp3zw4MG9e/cOHTq0efPmvXv3XrVqVefOneVEy7qF0v6yVXVKGzdufPTRR3v06LF161ZZXr9gwYJ//OMf3bt3t217yZIlixYtGjJkCDvaAgCiHvP6P5t9+/fvP3ToUNu2d+3a9cknn/Tq1Uv1KIy+ECwZd+PGjffcc899990XDocNw1Ad6KPyKW/fvv3IkSOVKlW66qqrWrZsOXPmzLZt26qnfKE2nPpNNWvW7Lbbbps4ceLTTz+9dOnSoUOHStf5Ytsj+be+htVzadiw4VtvvXXppZeGQiE5p8FgsH379rLJQKNGjf71r38V85bYAACQ9UsKtbZP07Rdu3bde++9kyZNGj9+vISGqMwHhmEUFBS8+OKLr7/+evXq1R3HUWX6EfvpRg1d13NycmbPnv23v/3tzTff3L1797Rp09Ty3Kic8d2zZ8+2bdtq1aoVCARiYmIyMzMlIktZWmk/xerdGM/zEhMT4+LiVM9cXdfz8vLUSpuKFSsGg0GtbLTYAgCUcdTw/GwQdF1306ZNnTt3fuihhx544AE19xmtG3DOnTt34cKFCQkJR44cyc/Pf/TRRydMmNChQwfJT9H3lCUUjh49un379pqmlS9f/plnnpEKEBUZo+z5Pv7445mZmd98801SUlKNGjUmT57cvXv3uLg4NcQt7WdZvScj/9q2HQgE5EuVK1dWRT5HjhypUqUKHfcBAGUB8/o/G/QNw5gyZcqVV1555513+sNfVAZ9z/OqVq3au3fv7OzsYDDoed6PP/7oz0/Rp3r16hUrVpQmLZqmhcPh2NhYfyfK6FNQUFC+fPnY2FjDMCpXriyVWlHccT8uLi43N1cu4GAwmJWVJS/tEydO1K9fn6APACgLmNc/e/DVNO2ll17KzMwcM2bMP/7xj3A4XL9+/WuuuSZaV21qmtaxY8f27dsbhrFly5b58+f/7W9/u/jii1UEjL5nnZKS8sADDzz77LOe58XExLz66qu33367bCUWlZXcnueNGTPmnnvueeKJJxo2bDhr1qyRI0eqcypD2Sg7xQUFBRLoXdft3bv3XXfdNXLkyOzs7A0bNjz00ENReVUDABDBnDx5Mkchgq7roVBo+/btF110kWmatm07jpOQkNCiRQvVfTL6mq9LSYOkn/T09LZt2yYlJckKXf82W9Hk0ksvzcjI+Pzzz/ft2zd69Ohrr73WfxCi7xSnp6cPHDhw2bJlixcvvummm4YNG6YV7h8clVk/Pj6+UaNGbdq0CQQCLVq0SEtLW7BgwenTp5955pn69etH8dt0AAD8JwDQieJMEnr87RfV7Vr0NmRU6xAk2UdcGFH5fGXhppxoy7LUeVcLOqPpWftPqG3b8nzVM43K4Y16V0rOqVpu7n+riqwPACDrl0WqkCOi6aTKgtE6wtEKu9Co56jWKkRZKlIn9MyIH5XvY6gzqAZ1/ms7KiOv/6XqP91q+MryXAAAWR8AAABAqUQfHgAAAICsDwAAAICsDwAAAICsDwAAAICsDwAAAODcsG8uShZ/b1Npf37WVlERGyEVSctI1V1U7TBwLg+rvktjYyYAAFDCMK+PkkXyveyCpHY0U7f7m/2rOF6ECdu/t8A5Bn261gIAALI+cE4cx/E8zzTNUCjkj/iab2skGQZohdP/RTvMMAzDtm3tpxvN/vfvksTPpD4AAChp2EsLJYt/5t51Xdd1Q6GQ7GgrQV/dIT4+vqCgwLIsFf1//Y+Wf4PBYCAQCAQC5/Jd8os5jpOfn5+YmEjiBwAAJQfz+ihho09dt21b0rxhGKtWrWratGmLFi06dOjQsWPHdu3aXXzxxc2bN7/xxhtd17377rtXrVpVtMOM7777LiMjY/369ef+C2ua9u2337Zp02bRokWcQQAAUHKwNhcli+d5lmWpef169epNnDgxEAjk5OQ89dRTderUGTp0qG3baWlphmFUq1YtLi5OTaVHLJNVdTX+9wo0X3FOxDfKAoD169dXrVq1adOmZ72//6H8/8bGxjZv3rx8+fJnfkkm/iN+BwAAgGJADQ9KxwAgOzu7T58+bdu2feGFF+RG27Zd142JiXFdNzs7OyEhwXGcU6dOxcTEVK5cWdf1Q4cOaZpWpUoVTdNc15UhxOHDh3VdT0pKio+PN01TBX3V9ufee+9t3br10KFD5XbHcXRdz8/PtywrPz8/GAwmJiYmJyfn5+efOnXK87zU1FQZBuTn5yckJHied+rUqcTExGAw+OOPP8bHx1eqVMnfU4isDwAAig01PCgNQ1Jd9zzPdV1VUq9pmmVZY8eOXbZsmeM4w4YNmzJlyvDhw7t27dqhQ4eZM2c+/fTTPXr06NChw6233pqfnx8IBE6ePHnLLbdkZGR06dKlf//+e/4/e/fzat121gv+GWOu/Z5YHvWcqEQ5mFg35pgfIlTdKMnRkETijxQoFW1USlAhYsPYMQ07NkIagmhRoEjdhnbif2CijSAIgpSo2JASRSJKbipXRSIm15icd+81x1ONMedYY831HstbUNY5tz4fJL7ve/Zee6655trrO8Z8xjM+9anWWo/yfeq9p/BPf/rTL7zwwgj6y7J8/vOf/97v/d6PfOQjb3/721944YUPfvCDf/VXf/XTP/3T73znO9/2trf9+q//+rIsf/Inf/It3/Itv/u7v3t/f/+BD3zg537u51544YX3vOc973rXu37v934v9tokLyUAIOvDE8wNLtd1jYjPfOYzX/jCF0opn/zkJ3u4/9jHPvYjP/IjP/7jP/5nf/ZnH/3oR3/qp37q4x//+Mc+9rHW2oc+9KEvfvGLv/Irv/Kbv/mb73rXuz74wQ/+0z/9U6+uGf7hH/7h/v7+da973dxl/+Hh4TOf+cxv//Zv//Iv//Iv/uIvfvzjH3/3u9/9lre85Td+4zd+9md/9pd+6Zfu7++/9KUvfepTn/rCF76QmZ/+9Kc/8YlP/MIv/MLHPvax7/qu73rf+973B3/wB/3GghcRAJD14QkRf1TP96ac5/O5T8b3//r888//xE/8xJvf/OYf/dEffeaZZ37+53/+277t2z70oQ993dd93Wc/+9n7+/s//uM//rVf+7X3vOc9r33taz/84Q9/6Utf+sM//MP+sMuy9Bqb3//933/uuefm3j6jreeP/diPfc/3fM/3f//3f/M3f/P5fP7ABz7w/PPPv//977+/v//MZz5zOp1Gic66rj/8wz/83ve+9/nnn//BH/zBf/zHf/zTP/3T3krIqwkA/Fsy0cjL3UsVuC/LMsrfe3fO/sWn0+krvuIrejOf8/nc7wD85V/+5d///d+///3vH9/yuc99btTr9wdsrX30ox/9gR/4gTHGGO2A7u/vn3766V52/9RTT/X5/mVZ1nXtCwb6jxuP8+jRo/G9feQwVuh6QQEAWR8uxmZVY659HgOMv2Zm33B3zKC31pZlaa0988wzr3nNa37rt37r7u6ux+7PfvazfQnv+BF/+7d/+zu/8zsf/vCHDz9lDv2j6/88FOkPeJi2P3TgsTAXAPi3p4aHV0DQn7ezHUU7I83HtL1uz9wjUo99dp977rkXX3zxL/7iL5Zlubu7K6V88IMf/PM///O+3rev0P2bv/mbZ5999uu//utjXw8Qew/Q/jg95ddaHz161L/rdDq11p566qm+ivcQ5efp/H6EyngAgH9L5vV5Beghu9fkjFn2MdnfY/fDw8Mosu9fFvsmuH2Q8JM/+ZPve9/73vve977lLW/5xCc+cXd399rXvnaE8sz8oz/6o+/8zu/8mq/5mkO9TWvt4eFh9Oq5v79/8cUX+/BjXdf+X3usX9e1H8w4tn4w/ctM6gMA/8aWj3zkI84CL2c9It/d3b3+9a9/xzve8dxzz41ymm/4hm/41m/91qeffvqbvumbvu/7vu/555/PzKeeeupNb3rTm9/85j6F//rXv/6FF1549atf/ba3ve1d73rXw8PDZz/72Xe/+90/8zM/8+Vf/uW96L9P23/+85//oR/6oWeffbYH/TFyWJblTW9609vf/vav+qqvKqU8//zz3/3d3/3GN77xdDrd3d294Q1veNOb3vTss8++5S1vecc73vHMM888//zzb33rW5999tnMfPrpp9/61rd+x3d8x1d/9VfHfp8BAODfKEdZLMjL37zd1Ziw7zH9sDnumPIf1fa9gn/Uz8xV+HMB/bzN7fxl/a+97n8+kjm195/SWru7u+v7ANxulDsfkhcUAJD1AQCA/+dUFAAAgKwPAADI+gAAgKwPAADI+gAAgKwPAACyPgAAIOsDAACyPgAAIOsDAACyPgAAIOsDAICsDwAAyPoAAICsDwAAyPoAAICsDwAAyPoAACDrAwAAsj4AACDrAwAAsj4AACDrAwAAsj4AAMj6AACArA8AAMj6AACArA8AAMj6AACArA8AALI+AAAg6wMAALI+AAAg6wMAALI+AAAg6wMAgKwPAADI+gAAgKwPAADI+gAAgKwPAADI+gAAIOsDAACyPgAAIOsDAACyPgAAIOsDAICsDwAAyPoAAICsDwAAyPoAAICsDwAAyPoAACDrAwAAsj4AACDrAwAAsj4AACDrAwAAsj4AAMj6AACArA8AAMj6AACArA8AAMj6AACArA8AALI+AAAg6wMAALI+AAAg6wMAALI+AAAg6wMAgKwPAADI+gAAgKwPAADI+gAAgKwPAADI+gAAIOsDAACyPgAAIOsDAACyPgAAIOsDAACyPgAAyPoAAICsDwAAyPoAAICsDwAAyPoAACDrAwAAsj4AACDrAwAAsj4AACDrAwAAsj4AAMj6AACArA8AAMj6AACArA8AAMj6AACArA8AALI+AAAg6wMAALI+AAAg6wMAALI+AAAg6wMAgKwPAADI+gAAgKwPAADI+gAAgKwPAADI+gAAIOsDAACyPgAA8HJzcgoA/n/um77xv3USAP6rVDLTWQAAgP/6qOEBAABZHwAAkPUBAABZHwAAkPUBAABZHwAAZH0AAEDWBwAAZH0AAEDWBwAAZH0AAEDWBwAAWR8AAJD1AQAAWR8AAJD1AQAAWR8AAJD1AQBA1gcAAGR9AABA1gcAAGR9AABA1gcAAGR9AACQ9QEAAFkfAACQ9QEAAFkfAACQ9QEAAFkfAABkfQAAQNYHAABkfQAAQNYHAABkfQAAQNYHAABZHwAAkPUBAABZHwAAkPUBAABZHwAAkPUBAEDWBwAAZH0AAEDWBwAAZH0AAEDWBwAAWR8AAJD1AQAAWR8AAJD1AQAAWR8AAJD1AQBA1gcAAGR9AABA1gcAAGR9AABA1gcAAGR9AACQ9QEAAFkfAACQ9QEAAFkfAACQ9QEAAFkfAABkfQAAQNYHAABkfQAAQNYHAABkfQAAQNYHAABZHwAAkPUBAABZHwAAkPUBAABZHwAAkPUBAEDWBwAAZH0AAEDWBwAAZH0AAEDWBwAAZH0AAJD1AQAAWR8AAJD1AQAAWR8AAJD1AQBA1gcAAGR9AABA1gcAAGR9AABA1gcAAGR9AACQ9QEAAFkfAACQ9QEAAFkfAACQ9QEAAFkfAABkfQAAQNYHAABkfQAAQNYHAABkfQAAQNYHAABZHwAAkPUBAABZHwAAkPUBAABZHwAAkPUBAEDWBwAAZH0AAEDWBwAAZH0AAEDWBwAAZH0AAJD1AQAAWR8AAJD1AQAAWR8AAJD1AQAAWR8AAGR9AABA1gcAAGR9AABA1gcAAGR9AABA1gcAAFkfAACQ9QEAAFkfAACQ9QEAAFkfAABkfQAAQNYHAABkfQAAQNYHAABkfQAAQNYHAABZHwAAkPUBAABZHwAAkPUBAABZHwAAkPUBAEDWBwAAZH0AAEDWBwAAZH0AAEDWBwAAZH0AAJD1AQAAWR8AAJD1AQAAWR8AAJD1AQAAWR8AAGR9AABA1gcAAGR9AABA1gcAAGR9AABA1gcAAFkfAACQ9QEAAFkfAACQ9QEAAFkfAACQ9QEAQNYHAABkfQAAQNYHAABkfQAAQNYHAABZHwAAkPUBAABZHwAAkPUBAABZHwAAkPUBAEDWBwAAZH0AAEDWBwAAZH0AAEDWBwAAZH0AAJD1AQAAWR8AAJD1AQAAWR8AAJD1AQAAWR8AAGR9AABA1gcAAGR9AABA1gcAAGR9AABA1gcAAFkfAACQ9QEAAFkfAACQ9QEAAFkfAACQ9QEAQNYHAABkfQAAQNYHAABkfQAAQNYHAABkfQAAkPUBAABZHwAAkPUBAABZHwAAkPUBAEDWBwAAZH0AAEDWBwAAZH0AAEDWBwAAZH0AAJD1AQAAWR8AAJD1AQAAWR8AAJD1AQAAWR8AAGR9AABA1gcAAGR9AABA1gcAAGR9AABA1gcAAFkfAACQ9QEAAFkfAACQ9QEAAFkfAACQ9QEAQNYHAABkfQAAQNYHAABkfQAAQNYHAABkfQAAkPUBAABZHwAAkPUBAABZHwAAkPUBAABZHwAAZH0AAEDWBwAAZH0AAEDWBwAAZH0AAEDWBwAAWR8AAJD1AQAAWR8AAJD1AQAAWR8AAGR9AABA1gcAAGR9AABA1gcAAGR9AABA1gcAAFkfAACQ9QEAAFkfAACQ9QEAAFkfAACQ9QEAQNYHAABkfQAAQNYHAABkfQAAQNYHAABkfQAAkPUBAABZHwAAkPUBAABZHwAAkPUBAABZHwAAZH0AAEDWBwAAZH0AAEDWBwAAZH0AAEDWBwAAWR8AAJD1AQAAWR8AAJD1AQAAWR8AAJD1AQBA1gcAAGR9AABA1gcAAGR9AABA1gcAAFkfAACQ9QEAAFkfAACQ9QEAAFkfAACQ9QEAQNYHAABkfQAAQNYHAABkfQAAQNYHAABkfQAAkPUBAABZHwAAkPUBAABZHwAAkPUBAABZHwAAZH0AAEDWBwAAZH0AAEDWBwAAZH0AAEDWBwAAWR8AAJD1AQAAWR8AAJD1AQAAWR8AAJD1AQBA1gcAAGR9AABA1gcAAGR9AABA1gcAAGR9AACQ9QEAAFkfAACQ9QEAAFkfAACQ9QEAQNYHAABkfQAAQNYHAABkfQAAQNYHAABkfQAAkPUBAABZHwAAkPUBAABZHwAAkPUBAABZHwAAZH0AAEDWBwAAZH0AAEDWBwAAZH0AAEDWBwAAWR8AAJD1AQAAWR8AAJD1AQAAWR8AAJD1AQBA1gcAAGR9AABA1gcAAGR9AABA1gcAAGR9AACQ9QEAAFkfAACQ9QEAAFkfAACQ9QEAAFkfAABkfQAAQNYHAABkfQAAQNYHAABkfQAAQNYHAABZHwAAkPUBAABZHwAAkPUBAABZHwAAZH0AAEDWBwAAZH0AAEDWBwAAZH0AAEDWBwAAWR8AAJD1AQAAWR8AAJD1AQAAWR8AAJD1AQBA1gcAAGR9AABA1gcAAGR9AABA1gcAAGR9AACQ9QEAAFkfAACQ9QEAAFkfAACQ9QEAAFkfAABkfQAAQNYHAABkfQAAQNYHAABkfQAAQNYHAABZHwAAkPUBAABZHwAAkPUBAABZHwAAkPUBAEDWBwAAZH0AAEDWBwAAZH0AAEDWBwAAWR8AAJD1AQAAWR8AAJD1AQAAWR8AAJD1AQBA1gcAAGR9AABA1gcAAGR9AABA1gcAAGR9AACQ9QEAAFkfAACQ9QEAAFkfAACQ9QEAAFkfAABkfQAAQNYHAABkfQAAQNYHAABkfQAAQNYHAABZHwAAkPUBAABZHwAAkPUBAABZHwAAkPUBAEDWBwAAZH0AAEDWBwAAZH0AAEDWBwAAZH0AAJD1AQAAWR8AAJD1AQAAWR8AAJD1AQBA1gcAAGR9AABA1gcAAGR9AABA1gcAAGR9AACQ9QEAAFkfAACQ9QEAAFkfAACQ9QEAAFkfAABkfQAAQNYHAABkfQAAQNYHAABkfQAAQNYHAABZHwAAkPUBAABZHwAAkPUBAABZHwAAkPUBAEDWBwAAZH0AAEDWBwAAZH0AAEDWBwAAZH0AAJD1AQAAWR8AAJD1AQAAWR8AAJD1AQAAWR8AAGR9AABA1gcAAGR9AABA1gcAAGR9AABA1gcAAFkfAACQ9QEAAFkfAAD4fy3rZ/+/jHVdIyLTmQH4L5CZEduvUAB4mSj98ykjSkRmKyUiamRGKc4OwL9ea63Wuv1SzazVjVMA/j922v5/ZpT4j5/+67/7u7+LFqXUCHP7AP9amVlqzcwS0Vr75je+8dWv/lqnBYCXRdYvJTPzP/yH/+1//V9+6Su+4staE/QB/guUUlpr5/P50aNHmfmrv/qr7/+ff8RpAeBlkfX7ree7092rXnV6+umnHx7OTg3Av15rbVmWHvpffPHFV73qVc4JAC+XrF/rKXOtpT711FMR5XS6U8MD8K9X+u3RzMzsU/vOCQAvl6wfEaUsmb1SPyKynu7Xh6dqeRTlvsXaO/b01Wb9w6yUktn615dSSinr2sr+Zf1jr9Ts/7X/iPGN46/jA7JclgJffUBm5n5I2y3yUkr/mvmjtPyLK4kPD3L4DJ7+ZR2f1rXWcTb6v2ynpW7HMD9O/+ljQd7814go5XR7RDch4erRsi3HI4yHJz6v8dNL//ZSoozzfDySiGVOJPPy6+1V2M/A9EOWmzNZxl9KlFJKi7z+rjY/wVJKW5da61i22P88H3y/VOZ/iagllnEhTS9TXh68tJvXsV0fSWa262usHl6yLFfPq5QS7eqibdd/3V++w48+HV6Rtt5clrle/bVslXO3V8X0FEpEjLWeh2s+IiJL/5rpYderq+Lmau/vhf5a/N9m1sOb9+Yk3BzLv/gWq21/YSP2N3KM6+HqYph+UP/r8Q0y/Sap+++c6cjq9e+WiJLzQ0XLw4O36VdKP+HHXylZMiMzo+T2X3IpWbJkxrlGqRn9QUop/RkV7Q0AeFll/YP14VFkzTiXWLOdH52+7NGjR6WU2ENItozaSv9YzRIl4q6U8VF9SWb9y6/y/XU+uUqKJWpGiTkIlj2SlZKtlVJqqS1bZA/BGRlR6m0Ivk4P2Q8+9x9X+kFlDwfbg/Tj7982p+FynW76X1tmvQ4lEVHqVRejzCzXkfQqKGXmdHKm8H2soSrxZVfh+HASM0vW/i+5/5dS9kMaR1LzX55rrHXJ7O2YxiAhb5Ng9Ne7n8M95E2vYCnTsWVE1DVbK2UZ6baPCfshxtbvdSlXZ6BlrCXq9orVsmfJ7B2jIqLkq3J7uiW346xx/RqNyHz1xK9C2HocLuayj5v6T2rja8Z5mn9Qv7ouD9IT4VPzJV36ZT2dk8tY6/LWiHKTa9erFzLGUPzys8dlsB99j7mllGitx9zbU9FuU/Ul00e2bJfH3EaSJY5vgTI/5uHdkfMf9vNQS2kto+6D9dIT+M3Ad38GyzrxAAAgAElEQVS0y7fPg9LM8Xruw/7jA+T+jttnB+p0kiNbK9vsRNmPLrdfC/NrOt5F4zv7n7NF/9UTWSL++cUvZmbLFssprodk5vUBeFln/dPpbj0/LKW8+Pj+a1/99d/4uje89rnXznOBmRnRaj1t06f7rO2cV26n6OZHeOI0Xp8VnsN6iUfTnYScJx0vM3P1fJiGPMwIrmv0H91n3eZpy+kP6809h8uD7D83aq3jEebZu/E4h2nIiDpmskspmfvwZWSg6Xj2Z730mc7LnOjSru8eTPOoEZm51JZTtL85hhFSL6dohLXLySzrcehSTnF942I8bLbMPh271Oufkf3WwjQ1/lREnE6nh4eHzDydTue2Ho+wPIyXrNYaWfcTcHVi939Ze4wb91j2732YX45a6p5X9xNe43idtFN/CcZPb/Fw/VLWw9i0tbXWw92GOl9sT5zTLRnTLaO8upOwXffn+TFrraWcrqarb67wyG2Mc3nWpR1ul7W2LssyDqy/poe7JYf34PzS7H9oETHuxmRmKcvtE7x9X4+alvGYZakv9dNv75jdPvfl+r3Tn/K4LdAfZ72+hTLf04uIdV376R0v+uHbY7qV91K3RyKylri/f/yf/uYzn/zrT/7zl74QtSxluT2ZAPAyzfr39186ncrD4/bvXvfG//F/+J+++tmvv3/xfg7KtdbTaWkt+2fnuBc/PrDHx+T4IJ9LMsbn6CGCtxaRV1k8avbvne6t1zkzbfPaV0koI64TRpz7D+qf8f2Y53CzLMt6XpZlycx1XfeqpPUqHE/PaM4rhxqeHq0uZQm5jBFOZp7b44zzdZi4hL9aaymltZizfkQscTdOY0REOWec55FSLY9GropatsS8p5bt1Xm4CjSHIBUR9e6Sh7ZzXu7iSSVSJZ8cEyOiRJa4Ovg1skf8h4eH1trpdJpLOPak+zAPz2o9RVxKTfor0hPnqFA6LcucPltrS72bx5m9UGZktdba6VS3r9zjb95k/ZxuqtRaI0s/5ZfqrNJKvR755OND1j9OlmeeTqf5cjp8TWb2V3Cck2VZ8vqczAObfdTRDu+mEk+NR96fV9svqv0NGA/TcKKcz+dD0m3RxqXev2Ztj/v74pLds8aTqn3KTWHYoT5nWZZa69qvriXmodHtVRGZS13mcH8q9TDUz1rGeRi/TA4ZvR/5OI39DTJfKkup86+mwy+H8UT6IHOfPmgR+S1v/Pff/u2f/YM//t//j7/4k6z1MDAGgJfzvP6S6/qtb/n33/7fvfMrv+w1L/7nx+espZRay16rUu8fn0spuRUNlzUys/aP1D0oXD72Wou5PuQwEuj/v39BlHX7rn77Pk/9R2Qpvbyn1Ggtt6jfWqk182F8Rm932rP1dtd1m+Bc1u2TO3vs2TLz5adn5n2tNaK0to7csCeGlhmn0+nRo6daa/f3j/cSg16vVPcBRrTW1rWNsv6IEuVxPmSUWOqytnV9yD5fOyJ4P3tjSUBERjnPoSEz1+U+etVDL5lqWzl7ryYotba4j4iWre1HNW65jBjU2kOUqJc6kJzLHzIz1lpKLSXWtfVXqpWHshWhbHUytWzF0HV7jaLNhdqRZY/649Vvbc3Mcy211IhcH9Zz7iH1cgCnHsDatpbgvAW5WvcUOA6zRYlSSq61XyPbjY6osd6X0nPtmhnLsuR+JOvaWltbW7bw19Z+MiMfR2St/d9zWZaWo7RjPIV1lIxERJSaDyUixzYUrR1Wg9RlK9SJvcqontfcRqTXKwcur3rp9xOyrxDIpWarpZZsESVqKZk1s9VapgujRNQo+xR/ZpxebK2vUujD5CWi9KFlvyCXZWltexuWklu5ynbwV3fDWrbMttSt7C2irOslCq99RcI+loyIpV9XJUfBzFbQ1Pb59/7VS9uu4oh2jjFanP4wCrsiM/srtv0myGx7rX2JaPuh77+CYu0txe5O+wu3VcllzjdeSqw5TQrE9rtlGkKs69ofob/3pzHM0uv1M6O1Elkj4pn/5mtf+LZ3fu7z//n//NtPPXEsDQAvx6y/ruVVpy//tv/+Ha997vkvff6LpT7Upe4z67EsS+a5ree9srnuC+y2LLLNUi+9FiXHmrZsLfbJwv2j99wfts/dZozK7K2MvtZzL9MvtWZrUaIup5bnKDUiy9JrYMatg7bn7x6qshfQ94qPXtfRE1ipZZ5kzZa1vKpPJO+ToCNfbp/3ra3LUpelPn78YinR56f7gGNEvVprZlvXyx2GWh6VUzmfz+saEae6rKWs23znKNreVwjsaaP2WNaPrbUWucRU5d/yoZaHPm1dtjFJ3efUoy+BKCXGRHJ/+FLu4lI+vUXzeQKylpa59qzZs07EXR9jjAgzpocjSu1LgadbKCWi5Tlq68+8h8JazstSW1tzS4FlWfa52EsuWnMsNiiRrWZeplqXZWntvFfU1Iy11hrlxbLP6G8Ps54iWh+t1VpLaduRRERpLc9LeWpPga1ts9F3/VZIfxY1lszzJdGufch01y/G/VRny3NELEtpLVtrdbl8SylRSllqaa2N6eT+LqnLduMr43iDpfQ68H042lpb11KXUmptuUZElpq9ZKcuI5XH9frmbC2yjptafVBzKUAq2TJzPZcSpV7Wj456pLGWpp5K7aPV1kpds7Xz+bIyvr9BooyUv61VzamI5+oWzdJnwddTqZFZtoL3PoprmW1/J/bxTPbkvo+FW6mXZxqR5zF/X8r2yyRPJcq4HxUlS72v+3tnPZ9LOUUsY51LZovSjmua96HdfjJby/OyLPPJ3O8F7cPUcr57dMrHsT5uzzz91W/4xjf/x//01/1rDnd1AODlmPWjlGe+6iu/5pnXPP7CfVkylkdboqxj1rOUchrTrus29bn0sNa/bF2zlKXWUlqfYsvTsq+LzW2F29rqeu6fwTUiatuCyJpb3U5kLrWs63pec1ke7XGzV1b0yLKljVG4Mj5qeyTt88p9xncMS0ZVQ5+IHQsg+5Bjb36SpZSWa5RWSkStX/jiP+e+JHcUAs0lOuN/eyIrUdZ2PpW6xF6UnKWtmS3LslyKxqcAPRUJrKVlKaVmlGhjXjYjYrk7VDz3SoZal9irm9Z1XaYql1oveyFvZR4Z/flPRUd1JL9e6dRzZ2s5uovsxVpr1LrUJSLq2nIvHJ/mrWM9rxGx1CWWsrZWyqkPDCIiz2styzhXp9Pduj5cLz4ufTlriZK1RMSy9JshrfalvWv2k9BaK2UbdJ32U7fHsui3dlprtZ7K6Wrudq99irmVUWvnaLnUJWNfNp0ZcS7bmuSH/R5EZGau6zaw3Sfp+xgjM+4f92KPU2zj1dpaW1s/nru98id6CU1/Wesy6lhiXMVtzRKniMi2zTG3dU/b/aZWKf3ViYhalraea7/ms9VaT8upDzm24WMvVapbfdrWoyZy7htT+tOtJVopWds5I/q7ukRG9qFKLbWe+ire7QZaZhsLRXopS2YfSpZa+r2glpGl1lKztVqXbJkR65rj/k+tJVsvo99aeGWe95sJZTT+2guQttK4bU3zNlqttdbz+byes6+IjrxrmX1Fybqudan9DkOdl+ZnZumDw2htba1FiaXc7b+g7pdlyYwSS4mSuS0or6WezzWWc6vx+KG85jVfu9yd5mZcyngAeHln/YjTabm7u4uH0trWTDOmtnRjcWRcTUjPg4Uyl+r2P6zrOtov7gkjxzRln9SMyLWtuZWdnEdLvi3iRJS9deMIu/1h5x/aJ8X3DFHHmGSvu815XcFcP7OPCqY1A3WvuMi9J2OJMSo4fKiPTLxmq30dYS3nGvX6C3JvaDQf3lxUvQ9WYj7ts/GV29KCffQy97WcBjMxov9lUJTZ1nXchBkl7DEtD+0PMp+92Jc3jOrneqmGP437MzE1izyVR1lb65UwGS3zdLobL0RmWde2zr2JMmssSy11Gx3NK7+j10xtLZgOzRb3l7VfKvOZ7Mfcz8AYzo0Kjf4Qvf9Miew1M7G1rKlT46XomTVKL3YqUcr54aFHya3aal1LKadlOVxj88ry+bW+rBy4Lnwfq1MOK1xj3/luXAaHZzpeoH4wrUQr82x7llZ60fyhXcx+CyIjtpUq88H0t1hmrtmWuvQRwuV4SmkRh+fy5CXdUxo+ne7mlRKllDYqwfaX7LCGYV6h0f/l/NBiWtWdmcvS/3fZ79eVfm/kdLe01norn7aPwUq/PzA3A9gKCvdFL+VUa23r9sqOgfFWoVWjltrWvFtOPk4AeCVl/Yx1CgGtrQ+nUi+pveWhZ8Wld/VNy7nLrNt1i/3bJtwx3Vm/rNo8dKSpddTMzPHu0LL9oO5hPvcWNi2OBzx/2I9amtjKlWvGmi2nvnzxxA7ll2cX0Urk1mqwtczTmIkcY4vpRB0SYX+0NdsS5TLner388VIrVWue18N6xMPIYQ7rWyuhtR1WG8e0nnJerjAvgx4Jbz7+fUlGO4x5pghbsvWyn+gtEUcbydvTmNuk935mMmvGXvyVdSsfiXN76Jn1cv2049rKq1FoiXFfYip5X6+u+rhsqjAu/jm/9qxfLsXcWUrJVrbZ6O0xo99DeOJQ8NiXZgwO1/UwlpsvyMPVcttVdn/M5fpEbsUpcandKnuZTNnvhmUpx4t5jPQOY5Xp9F6/ZaYfcHgf3V5L82Lcw1PYDrWNOyWXkzxfn//CKCK2OYJ2eDqHN9phJDa+/iUn46dTtI1R+4KN/g43iw/AK3Fef4vUJUutrd+Bn1JjRJS6XM30x9REfLvN3SdJY92bdte7U18yu26ltGVkjL2h9b4hTcuSbSnbYfQ5/rW1enfXV8aNboM194W8Pcb1ZpLr9uHdo/Za8piPy7zGMTOzrWuttdSyB/FtJd+2xDaXPu8/qn1eKuufz1vPnyixLKdeaBH7QsgoJZZa1u2OQUb0hDpi6LIsfRlz6fOOtdasdasnvmyrNHf76T9xzASPqetDN55l9EVs2dr58BRGg5qrE9VyiXIqdYTvsaz2apZ6qSWiN1dZTsvWr7Qv6DxvrSRbbHtv1XrKsmaUyNoLOXJrgr7lsF5GtPZZ9tz+8dSvhMzzfklkZG/ieXd3t1WT76fotmVNP/N5XvcCmL3D5tWoNSKilezTwHsojGx9vemy1yBlrcuU2mtfzP3EfeKmFi55mz6f2NBp/EvrJ3zdXtxSl3Vd+x4F2z2N/b0y2taUqwFhfyOstzfc5nsIY1S2vR1ai+t+OFP7zm3Fy7qu11tEbPuCHVr6tIgspY2bLRGllLu7u36zaF3XuB4rXkL5tGr8ifvWjWHk+Xy+6gTVn07GUpfWWr96s/VOpLmurQ8O280wab5DMqYnpltPWaM/oV7E03chyL6SoGY51WV56b3JAODlmPX3qpJtl5la6ohHhznsS26Iy8334yaXU6X4ocxgL3HOMgpFtm/c2s4cGgvO4TWu+8zM09KH2w4jJR9qAEYH9YhyOu0z1jkdQkS0y8FsDX72mbx57jP32vd1X7uQPVS3tfZFAv1bs6y5Fd9HT6h5NXfbe5DH7Q5Q22rR9dJHfO8UvizLGpf7G/1ULH3+u23/fnc6zZOX24NMtwhaa6dSc221z223rKWs19PGmVlzu6vTT0YtpZWr9qmH6eetd0rm9h9LH7Zla9mLdA7lVYeZ79r3N2s9WkXvkb9NSEc9n89zldFhWeR4gcarPx/hfsyn6eraE/OU/kss++bQde8P0+qlEWRfHnA33QFoY9r70Gxq6rz0hJLu69sgl7Wwc23V4eKfn+/hFs24pTMKt+JJAXc8zWn7sDIazs4LUS49kSJLO26meziAuUnufB7Wdb2/v7+dbp+abNbDk5q6SLVxosbJ6ZVp8wAmM9u6vREuayGuj+RU+uRFRMvMVmvN63tlT3p2sZSlv+n23qOttVaXtvaBeTOvD8DLUX3pSf1ppu16W5x4iZbzx84WL7F5ZL3pQp1X9t1tcjx4RrTWzhEtc+0NEOep5Usd/3W1w1wn0Hbz2GC0A5qLOsYihEM8iqglLksUys2OuZt1rx6ue1F7vYovUfem49OA4dCJfDvUcnVmDifwMACYn8J87+WwsuLYC//6ryM2zWstxrf38DRPBo8TeBiEzHPqp9OpxZqlRS1RS4vWYi03N1Vuj2q+L7G1VCpZ67bIuLVzH1n1EeOcoW/j9W1N/9XtqWNLnKX/X2TNtnXa2ZcK1HJ9Gdwe8+G0HN4vczlKTIU6Tyw/m1/TuZYmbrZ6GP/eB35j+HR7f2P8++2/jDdITKVxV1Pd2zKP46DuMEg7JPgnvlPGd40v7hk6psKj22t1fu6XnSWud8Uaa4HGkpJxMY97Pu28Rsul1KXUGqUXs71U25y52mq0xur/ez6fa6mnUkPXHQBecfP6h0+787qeYpv026ZgS9yVJde2bP29o5RSlzr6DO7zopdP0TlPX6JP3PWwveeAlm2NKC1KW7O1LLXGUjOilVJOy0PL0s5z3Bnrgy9T2kvtQSL2xkGl1Nu5xpsyj9GJr7YWGbksJSLW7Wh7v/ko01rhh4eHETX6MZz3rvC5tl4zcKrLHGt6ConeCSTjVJdYW2YutbcoyYjsQ4Rcs5S6Ly5s03Zjl/XQffFBnaY2Y6zdXGpGnNe11BKlrpGnrff8HvqnMuWe1O9z7e3aS4lY6poZ14ON25n7si2Ura1sFUJ1P9W9LUlmLuU0dpKKLOf7VuoaERlrjYy+lrouW6lYicysfaa05bmVUkqWzDWW07Ke17r0hqSnPit72u9X7LuMzTP018PPteV0S2Ts0jXm/mNvydJXZvcSmD6+iIwSLXONzKXWtrblMj1fs7VSS40WrUW2upcGjYXX/f3Sm8Y+bHsGR+kbZmVGyxLR9oUBvYgrar3ra2QzY9k3sJtvAUVEZu9qv65ryyylrOu28URE1NyGRGMEcj7fz42etkulLKWW6C122rlGiVrnrevmvlURW2fMdj3XnqVEa2VvaJ+ZpUbGYSu601JKtHMsNbOtbZ3HMNsVVfYWpb1d1bS2JTJKLdnKw/qw/VI6n/uT2qcPYu/Tn7XWu7u7r/zKr/zc5z43bm5c9t5e9tXz9VSW3hcoxlLp83ldlmW/m9dKxHq+X+rSC8amIfFpO2kllnq63dJb+gfgZZ31xw61y7K0bEuJJUrbE0BrbSmX3Nk//EYcvJT59i1vWivLtltt3K4EbT3G19G4esxK7p+Xl4YwWza67joy94Ich3c7VXxVlHwdMvrXn7PVukQpY+nv3FWz3Jjnkm+XCR4Kh0bgGI1iLse/TxbOBSeHGqQy1UPPaxDzsl/V1ULDsdBz3mA46+3w5rJfb0T0Cc4RsErLcW7HKOV2HfPVBPx1ZdeYEB1nchuotL02Y1/Y2dYS5fKylYhSWim9ZCoiYlsxu285nJl9s7DDRPiYtK61LqXG/hrdXtvzS7+f821zrrat/tiq18a57TUhpdRSlty6uMS2XnfNzN4RtUXJvhtATDXffbXDmKqvsXUzrbVGLb376fVb7/KHdb9mak4VL5mjr/z89YeCt4e2FXpdZs3j+gIoLffltv1xzrldin0EMMayhz1x5zO5rutyvXA8y9aualw/6xb9L/tkH+qvWmtf/OI/P3r0aHu7xc0K/izjjTvdzasxlbfVWluJzPZw//h+PbcSSylxfY9x3INq7bzf2yx1G5P3NkRtP7el7wtRWuT1TZhay93dqdT1vF9vPk4AeIXN62fGuq51jYxWasnstRPRK2Dnr9zmzGpds83337fdfyKitT5PutVbx75KNCPKWkuN7JOmEaX0zusjG7W4qgXfi2LKIVBed+MpEaNlYZ3X2I1jfljPp+XU2/NtPfj2xpTjPsRhnNCnYOOySW4sp2Vde3+ebavRHlBK7+7dsuU6OoTOywrn6pG5RmKEiUPvnZgKuLcfXkvfJmxfLNHLrreJ9oyYFwuWetlM4KqrZt+RNLaVyA8jeGXUvZp/HiYdui3NPS7HtOgYGrWbuvCpk9K+t8DYmKhEtrK13dkmy4+VLb3BeVtLRpa9L+TcmGUczDauyBbT/Po4gfMS2Fp7283aWtQabc1aT71KJ6Zh0qEOZJ4nbq2NY7ztm3lJh9c9N7OW1gc0812aMTJctkqh8fKV0X40Mi7DpDgUxI/rarxSj053az9lW6Tf7pBF5t7UdGwGd9nAdn692rQOfor7fdODpb/hal36TnmXZvjb0C1LWfr8d9QtkfdGpnMl2HjhHj16NFaHP3kCYlu8n9n6MpCsNc7rOfYNhPvFEdMq+Zy7Du2/grZ3dy37lrzbWv21rX1d7zQSrv232kutyK+1RurDA8ArLeuXWEaOjxKZZY0stbTMU7lM0velqHuDjtJGXceUbEotsV5m5UtOu9Pvc5OZGS22RcCREbHU0j+F63KaU92yLL1Atn8e9/80/jyHnuvGGmsc6rPrcm7r+tBG68GxsU6dWqPMn+7b9qd7Nt0y/T4BXLamMVFiSsMtW7RR0X7bQD2vdgk9NiA/9G287Olboiw1I3KLU6XfZulP4LJr0vUo4tB1Z67QuKoj7/PUU9eUQ1nCYdZ5XvR8VfiR7bakYT+SeU+D/YrrSz63Y6itxTxai4jWasSpl8eU2l+l42LxsfhhPreHoVRc9b7sXZ1aRG1rn85v00ZsOTeIPJ1O+2sx9oXIUnLte8eWrRtUrTVKXadp4IyscXXSthxfS2kxjyLGNlvbG2oanGybC8RoLbp94e3NivkJ1lJqfwNHRG7drkr0t2r2v2TM+8iOep42DepintLeXq7S58LP+9YKrWz7rx3vbl22+uqjlW1YsXeruq6GH2/qQ3nP9qNb6/1wYrwvMmLb661su63Vmr2gKGKppf96uhrj7W+dWpZ9K+c2Rt7lMp7IfXV4jbws99+rv86ZUXIt0165APBKmtfvvc+zlL4zZV2WbZFuid7ccC9p2CfMIm/z3/bpOM22xnWzi7jqDn4sEugjjfkfW2vnbPOPuO38M68HmNuJHNY1zosUe7DrlRtrG8UGlxS7lcDk1cGMUBJTtcyctFprvTNp3PQ67HPD5/O5T2XPCzH7AfcB1bwjwTSHfRwYxJPO3m3B0lx5f5iJ3Ad1W4PCebBx+7zmnzI/4HjWsd8qmUtT5pKn7UfsLS97DVfUyGg9Ry57r5vrFvit1n21c6mHwqerJolbHcgTOt7Mf+6z8v0uUOyT0HGzHHa+PmstLc+ji1GpWfZXoS59jUp74r4Nt1m/9Oc5NbWctlG79MTJJ71rSvZ163kYuc3vwVHZsp+Ey92hy7dsj7S34om6RGbLmhFrK71zbrl6q85rYa/GFdNFdfurYN0v+9hfrLrUwxvnqqLsen3w9uc4LthtbR3rs/sPqrENd1trubbI6zsDl9NYbq/qcQmVPPcmsZFLtMt7cP590ku2DrsNAMArZV5/Ckb7tqCtV4HXZW19xWfZ1+GVktv60aumdS1L34h+nz8+TKzOu+3sn/cjIrRt/8rMrRylb2eVed576pVSWp+bbFe7it5uJjWyTi/bGOOBebepOn5en2ddju1u5tnNsfVs79SfLW/r4GPfZij3ZcIxFSO185qZyz5BPWfKUUJwnUv6I/dNo9r+p+1szlPa82hnb2zabuNgLy5q2aJEa/uGtNt+V33Stzys5956Jbdhz1rKNhc6L1q4NFTZSrTXuKyOvTSDn24g7E3ue0v4WkrJZenJtbZspbSI1stCxhatmWuUVkutfU+FNUtErms/xXUblPbCjK0qKa56w8Shj3u/cPYtGfr0dtZ+yW6LTbYbJNszib6keL/sLwuUt/tae5PWzFpK9OFLbnXn/YZQvwj38cSeTUuWfhJ6cUlv6t/GLa9LRh/Dhn6vYLubMBdK9TsVbb9BMg+3+heXsiz7tsNZau3lU/t+d1uP3SijAi/3HqeH3lzb8L7E5VZDtl5Fto2xI6JvpbxtDxwx9jCI0pfSlrlZUP890O8TbpdWqTdPsEVst8j2fZrP83KaWmtG67+TWrY2rWq4XAolSykt1xZjQ4k8dPdqa9YaGaXv6ZxRM2M5LbEt58jaN8fIyJZrrut1ayMAeNln/akAes0WpbZ9jrnWmnsXysxsmUuppZZYr5ptZ+bpumjkdm5ym/W/mvKv1w3Io+7rI1tr0XJZlrXkKNrpWzs9Wk7zvPWc4Oc9PUeFUZ+8n+f7L5sx9X2vMs/rWutVgUHuM3il1oxYI5eeirakeFU5ndOq0JxGCJfmjPuahfn5xpP2Ad0msbcva5mxVTrlls5bibjeH/eqscxUcT43a8/oJfFZay3LpfVKT/9blca+S8A4S2vrS2avelxeXuW9uOMy3siIpV0GbNt2WiVby7WtsfZ/aHs1+dIjf7ZeArTHvnZZ252tL+29tPyvNUqpy5Jtqwrba8Ni2/AoM6IelkBs09JLze14+rz+fia3nZKutnToA9G1R9oxBChl2abG+85xS6nlYVsbXUrsg6ut5PuSly9XbN26GV2Gwb0P1Hi77ddP77qzBer9upqXemf2WfwW1834S1kyc9sWoKfspVz2wSqjB39GZC+J6b01b9+th13ALldpf4O1fUHOPgS9bHZRc13XyEsNTmuXVrNjqW5vwN9X6C7LqUSN0i5v6ujD4LYfyxN2Fy619JtEdSl9f7eaV5s998Fd6fvVxXELi60Crda29fbpjalKa5mRZSmttYxsEbX3j8qo5TRu3wHAKyPr3+7iNG+xGdcF5Zdb7X2NXanbjP5LPOBtNXwppRdDX/bUvJ6YP+yBNbrulHbVEf+w9nTUeMzPYoS80ZmkL8kdM/21nPZtkq7qcw717qWUc2+lWOq20q+OWuo47JoUU/nPvnJ0+4feXSduugPFVa35FjT35ZhX44qILKdlnZtjnpYeLXtnw2VZ+k5e24xvLWtkm16Rse7ikBG3DpjLvt1Va6e6HAoWjm2ItpB8iU3LXW3r1hCzD9juz497k+LigJwAACAASURBVJxeGn4+P9R6GpPQrbUeOudtAQ5d4fuT2hq8rOv2v7WMxbh7q86rRkNjTW1/mqfTqXfAvK4yPw56D3cDaq1rO4/rat+Fd9wM65PddZybfg/mtFyG0D3qX7+CT+i1X8ZIeJ/J7pPu81Lj+VDH7aD9u0cWvy5dm0rmDo2hxsKbQxuomFetXO9icfxdUbKPP/slN07++XyOaX38YSFKXDdyHevX1/O61NqXJi+1LrU8rOeIONVHp9NpWZbz+VzaVX+qbVHQ9W7E/UqYr6XxPuvv/dz2pV72XwjtMJIZo5F+Hk6n07o+tNZKWSOipSY8ALwC5/WnTXpKRBkt7eY2jiNk9A/jyDHHnSX20ojrMv35M/6w9dK0J2Ue9oS6Xbrav37vn5OH5a03s87tsCrgNBq57PFoqutoe6X3OmY+eyhaltMYeCzXa/IOi0Hn2yNbgixxqNXpia13CxlRey6zmfLftux5TGTG9ULJsTT20IwlrvfGOlRRz3sD1VqXKK1tO4r2RvK5XNYMbAFuvdSW3PY2jX3Rw3gipZT14X5erLmv6dyarJZST6dlXVutW7fQkfUP1UfzWKjWuq55PfjsRThR26U70GHD2u2lP516xn14eGgl+uZTY41EadeNg/aFB3vdfNYt1u83dPrigjr2lKgRcdrLfsbjnM8vzuuG+22xuN6y4JD1L9m97FfF2p64aPtJE+0lovQh3HU6bzVLa9tS1LrfGuo7PPdSqJi61B9K78bL2puMxnb7px93yWhtbf2CWVuLS1//87qupeZtsj9sdnHZnbffz2ntvA3IWymxLEs5LYfrYVnq6Pt5Pp/7u+nyILWU2Da1nUY4Y/SS+1j31Fpb9021al0i2lXLrCwlo29wt0Q5lf56Z6klMpaISDU8ALyisv5Lpf/bUDKVsT9h48/b3XZvu7j0xNkjwsisMa1fPCw3HLO/5/O5XTX12ULA2trDaKHdP8tLzlm/J4O5LU8ppa2j1cZVm8V594BDO5f5LseWSmvt6afl3qclp8Y9W8F9HfsRjzw4r6qcF1DeTp/fZv3cz+rcieiJL0FcFwvFzQbGhyFKtCx7osvMktEy46ahzdVfa7S2LYro9yP6pP6hR2r29u1XHS0PCxV6YK2trZl9T7RLs5vDXZp9ajwiYs3sy2V7QNyf9Xrbfn5ZlvP5Yb6htMX2eUfY3EvZp5tFLZ8wod5bV83djZ54f2wMz+JmL4LD/Zyp/U55qdtuTxxYHi7R6V/aPlxsYwVIKUvE1XL22G7j9Bs0maXfW+j/srUVajfPq8a8J+6aW/1ULbG0bKVeLaS57WTa17yOrc22f9/37+uPvK7rMk7aeY0lltPpidv0Xu40Tr2q6rSD9XyibicRpvfr8d13vIqiTBt+AcArJ+uPDedLaz2uXpfRZ2ttb6Kyz+zdbKJ0G9bnB+9ha/Tzmbtn9hw/h/J5p89SeibI83nNvshwPc/zdmtr61QEvCzLej2vP+/9NGZb47ye17XWejo9iojzmEvfv7hGKWsre+PC2qKvkd22rc3eQfEYgsuU7fYwsT2RPaTmoTH81Y2C6/na2+5+W/n7ea17YXFE9JcmW/aIvLVV2W9ilK3ZYpmb/MwJ6TJIOK/XG8RmrXWseN3KM9b7S9/SKMuydXkcy6zHnZDufD63WNra7pZTtljbWrf2/zFvvDVXlczpaoqMS28VP3ZFaFtB/NZosrfF3E9gm7cc7pmy7w7WW0aOPx96K2XkPB7r/RtruYvcCp/W87adbW7z1qXWZVRsXYpkytL6yvb+QpfWot2+1leD4ctVtOXXuj/mYfvnw0Bufvf1YVJu5VuXgpx5RfXcDXYboWXbA/0YWGVfmb3fdbkab8zfXmvv+1rP0wZqh98eh749c7+sbVvuvuZkdGCtY0C+309YlvPDw+OIuixjLcf/xd7b7TiS5EqDRtIja2a+Pdj3f89zpivlpNle0N0VUvbsAnt1ChDRKFRnKTNDESHJSNrPLWBrSzKkOMaat5nFlvM+347e2qTeMT7fH0x989+CySSp+1j1juZTn/rUpz71qT8K65eZQS6ZKXxElQGMCFNmzvbOO74fDcH96ZO4PuMbhJ1B9fGRjIgGWIe2sQE9qo5TO6poJzE1q2re0LBv/jmK+eJEburJKwuSsh6LnXJY/mYtcxxjZM5mV4/RM0g85uwOZHi4O7LQSDmUEoiIMAS3AUirSOMaZ2J5gIukXNzxQ1VaWOdqeEpqhIAi1QkG5CDcx91r8tBOFtjy5fsNoC1UbERD/A1J8bt+uy+zEBhkuvC1gd12OtoT3Ov6qiqFE/VsSAxy+PDKojCaFoJ3j6NDjBljSCWYMFgFFYrFfJDauuonXd5QzL70VajuHAKsAihYVppZ5myfGOOTU+4eZuvOMTNDdHYpLPtIRFp0pkFvZsYYQbJaXNt/smxrjvvn9FMoKz3Tek+z8MwtDrMOfxAZBormhidjPwQZw2G26SULudrOWZOJER4CQbm12JrLe2qzyLR59mGOcElzzhe/SzO0+88SVatTF0wYY/z+/fvWKJa7d5N87+X2n0uG3CiepcdjUnld13qw/G4Fe0fqB5dnv7hM3C/wBbGLKFYWdhTfeo5V06p/SB/V3cO3b5JUxghQ8zG/rsuP8ZfZnLPfXnjkBIQEDxdOT4Kr12W9K5A8nJLFkBnNjMKKjVN3FC6cm+q0AqvfGdbhCRRpJBXwUo4YsNBZghl+rlw+9alPfepTn/pfh/WfU66mYZDuQzKSLjeMKm12wDIdbybAi9/FTc12PPUOJWZBhMxXkslCHk26aGkjl/dL7ZFb7lG5V5UIKruFWBv8rRt4Otuw9pjTuyl4FMwwapxRXyY8Qjs1iUKKRjkWP6Fh7h5G8jzfu5j1QKi3IetPY+855/regrVLO2AyRxyUcIdTL09H7yrGNVgVYn2lHGGyPmctuhDqOAmtS7b9Y8jlXNnM5meeanFy7p5BO0Wo7gPpcwYyJ1kUKBiQ85ukm8vXlPo23eeb52kDrKpOaF7cGUnd3S3ZN5ZF0nJxxcmsXbPaoswsawKIcLM1biU15wSw2Sl8y2nqP+ecmdnRrSf77M0/qru12xTY9v3M44sjGkX8yKC9D5bFEnHsPsnq3m1f2WeC2Dlg3Ej8O4YKb279pxeqqlvy18s+5Mia3xhxlEqMCPMYl5Nj75r4Nvi/qzXefs7x+z/fcqD8/bY5s3OuO7MbJavFmbK+DUBWVrtjVSZv9gD3lIC9OVv9J7Wa8FtuMSO8M/36set96eaav98ojjbjhP7Zdh99uQ26u7id/w+y/9SnPvWpT/1Zc/09z4QdsWK1gk3tYidZHPTZ0IF/671zh1Y95j9Ru2d13sD3bjd5THKk2g6b2h/Jymzg4psW8sArf103rL+NC22HN8EMaPy0af09CwfTrHf0SQF2Heo0AFUaBFx9DNY5O8eZtAo3feEbNfx2TvgkSjTk5Y1G3OhtqXgPaUT3rcWa09/MNA/m1lJGl7muG338fjD3PqRdep5nqfcEtIM7U3LBDRt6vliyrGNZT7bjklBFCpXz91//BvCPf/zDPBpC3exu/I0evQHcElF387bbsy29WBlnVrWt6vcsfeUzsHOaBUBTI+KK3h3lvsp2R/l3btiB0Y/Hoz1erutquee5G9c36gbEFacBwNbuAq4ekQsAOo23/d6XI6TBnsi+28XRfCS82OHrLTj2jefDor0ayyycajC9OdK8iiU2Fn/JOWadIIHhwY54Ayj4bSFzf3XfNQnbuv55a76ZaN0fto6kyNt+4Mlha9mHBMpEuME9VbipKY6WhkeOv5ydYK5j1d+vyogYI3zEY87M7Jfeep9bplunC9vvWqi+nfbNuUb89srJM7xkenzqU5/61Kc+9cdg/Xdh6J4/mpnAjWXnayYr8CohfUOiDfQzs4esxzTm5eN/f+TfiD0NKSzzOWfNTHIJX9sUsonva0sA4xIKH7owfk7HAaxcYCAiRlxQAYiAVBTGcuJbOssRPsI3e2I96R33A5NLCJiqbFiEa6WJvaAD7RArdS5VhGopX3d79Pfs3xdxsJ6e92/qTBptDcL1Bss8YE/XFAFkG6QYrmuYGSzMzALne7/i61DPhZo5xxhHV7p9hHqCu1c6okk+/Ne//gm5ua8orU36v+cWHdD2yDyT/p6SZs2j22apIxYaTHfPQKWkVsQe5cDmaAlAzviN6e7j6i9icNlunrnvGONpp7OPp++inouPCBXvpqv8kQi7m+Ie2Ns9t8vcj0MLt5Dz9Zp6RztJxzWoAbSRq+U7l/fumxQRcbq7m0KmVQQAPGlmtHX/m5t5tJzl/PY2s+9neuyV7jcdboanb6/rnxoSkkW6WW9x7rLpTdaq+07A8cxiOyKEu8LYRO+f7yY3bL7+fZM2xtjHBI8VEGG3NMBeKD0ej6FrtQfMtZSj+jghLh+qMFbpKaF56vJ/iqdP1w186Pqf+tSnPvWpPw3rA+Amw+g+xrOe9rZSrVOQ0NlJ26dSN9zZbIue0xkNEieLBkkz5wENdfb/FDKPy37nYpIEnJQIdNIQHDJSLFJCdo6RkSGyZFr59j2IC/r2fnkG7rgBBZq7wCCaZC9xsJqkXPUwmNSQAywrD3cf43J/Mdy0nXd1VxgfWHD3VZRAPd1LM9M6gtjvVuvCD+Odv/37AVL9DWuoCgasbdKPBypRQLQzSZusgyUVmW3MMkY85coBtcMR954BBQH+wic5zO9m2pyBMQCEh18AinVmn6e1Oxe3z4Ck0lERLAeYSjQfpk9IzsRSO6xJ7nKSMRochs7YDYc5YBhrqk2SgrsbwAk2B73/bAB6JBz3yW7/03Vdbl7g2wz7aaVvZX52Nbb5UVtHjo7QeraLsqeE/bl3Isy9uex7MwBt7e+9nSbrZMQuxGy4r33s5rpDaNhaDhyrVkmxtfK9vrgLeQ+35wD9+xLg3rrfKVi7aVcnMHDh/lbIr4t+9Pf9E5Yjvjmgyt1IVAJ3Q14YbHgAYlZrfi3W67QVLPfXmseI0Nm5PeW2DgNEQ7WMXjHCYJn1lpjxfObP12yZhSGAZ+rWW8gd/k4x/6lPfepTn/rUH4D1N5/EHC6DSNuUme/H97///d//+ud//etf/9pIwn4Ot+4Mgbv/xiHvjjF6z36EpyZU5vnK0zpdqFz+9Q0IWNpAyCsPRSFIm0lbzHIuN5imN1u8kDfajt2xtKshL0pFgwHh9Gthh2qmu5m59RwxArh5+PQX27jzuq7G33ePvyc+cG87fN8JwYtEvp4plyLCjreN3Z0l97TYwl5CzdxHz7kjOrbUpMT+EZJkZe7Ngw8PczHZatTFgAJpPbPWiAE3Ukax6GOxdHw4ahFmDkeCzNv0t+2LzNy8p86ynNlazJWptOWw947uUQ9DnITXqiWOzfnobcDj0cP43ny4JHkLXsczP5W+1dL19TXI6aEIKz55RnfVOLY2o6H/pug80X9VwTwiDgh+DV6wBUmXqqXBoguQzN07/LZR9ePxWByVVwdSvKRf4W7zSiVujCn9aBLO1w87H2ZZdY2xOV3GbBfLGw1s95n9o8YY7X9fZFzjdki6rVneXXcOu6yeZjsiyUrv7r1yLyiemWgHfy+ODav/vL0zBO9qEOjbM2CtoHUtA81l2G+WmWspsULCAKDtAI7Tl9lyIppztljna1wjrlovdJN0XddbBARAs82CA+7N7XF2sr3DcffPaP9Tn/rUpz71p2F9uQsGmljKokY45YtxM/8d/G31zxDUmAaAA3wZel0eZzXPqjXVKwJwNUaZVTTIqGFO8jEfpSJp9CqxkALgIkh3H9/f3wFzt5xNCDGSQYPAakgQg56zk63GAtybNpArEWwUGeNq4bG5INdDBZk7jR4Srjmt54IRhtXNBMsqrZGrLlPpigG5yZUaY5xJ57bZAfd8vTEB+zyEU60etVuYl/369WvOicXuprZTI/oYzIsc5mFOsYpYqaJAmbmTAtzMKv3FW53u+OrJqxYmLlgjy3+ICAsQVXW2EwAQcjOpWDSDCzJFWEQ7pa4ZasPiqjJzjyAkgsbVDECSKtN6qVElQ1WJ5uZGYxXpLmP1SbPvybhChUqEDSZHGYmsch+VMvO/HjXGcO8QN3VurtyEcvf8Thnta5RZAWa6vmL882qF55z/joivr6+4voina2ffmS4Y5QZjEYrruq6ryLl2DYCWC+TCwcvtCObOAmyN5E+6nFFfMapKkNyqh8Qvk/K2jJLA4SZkD5IjXnZl97zbRZujhvm4vtTsdkN4qFZ2QZEi/XK3QRGNleOplFjuN8A1xvz3v1X19fW1Nku2efBA3hxstwpc/d8V0ZY43W2JerC10VHF1uF0ywB4w+aTgDxLZqiCYcw5zZyoqlzctmWzZcvehxxjDKJXaqwVRf3A9xjDzZu1VlXiLz89NsnSYVkB8BFQZHKMq48Khl47LN2zmZvRLgArJmK/PE+LWFWGtVCCuyO6s/2weT71qU996lN/DNZ/TrlIguFBUtCIICLNIy5zb0xxeMzvUtHt+DHnvDt+YBtfnLFuYw6SWZmVkIGqFCkoqtim8A8+TEZ5wRp3LW9NWRWqCBEwQeShFFdErIzW5YwoGuGGbPmkImw+MtwNMpc5hgKAiv2ve17YI0tlTjMbVzCbnqIe/bp79xKyhnLUEmi+kB98wzX3scaRN7OXRUZ/Zugu8/4mOamH7y7aixzw0FHO3HHxmG+VNZuObwaqpGplp5vT3j3+Fzso220JUmdF2YghoQqZMlit7m5NzCXBRIilPRSmwMqqopqxDWu6h6pNlgQJjEeW5MwSUcL3Xw+DmXxWLlcecrUJbJJGzJQZ28xGMhpbChthI5xSPQruFvALtHpIBsXofQsfj0eo3B1x9b16BrQ9ZHd3gI1l92pAJUJy+M16xWxFU/lqfmRvnP7nFB83Jeiilklsv0b5spR/Mf/520i1n1Fo923S7WHYx6k3RfJd9Wtm19fXMu788VZw2+HsgIIbh6dfy7miCdaEflZS60kZrARWntdgVUkphjRz0qzI/i1NZZKcfcO38W8BJpuzpnGM0Qc+rtFNbE3GcIA5M8KJSdJd47r6ycft1cc5ebsE7mv2/0ZSOqKUnyqFddpPxtznY+RTn/rUpz71J2J9u4N+O14fYYavccX/9X9TCV1uI8l2qWDl9sJfH4ftZHIiaRrNv9lxVM228lxb/qSWM6RDbgQV7QXpPpgZEb+nGtmKAALAWJ4zwTqEYTtu/QZT4W62IUBhkLeJe6tJl9uew93AEAHnphfXysM1mlmqIMzv/PqyMKc9jYaaliA+gZoLvmKtXFzazONPcnDlOdtVNczDe3yY7tY8h9h+l80M8YgFrg13q1P8zDM+rjtYhjZwmBnKtm/J8a/EiTbrb3Rfd0gjosZ8u1tr10KDooWRbktkWauzal4+TUQrEOAlUlRRMhY4CThgNcecYLZYQ4DNh7ngblUE24C/Nc1GtknRNTObr3QwerNrykzDpaFwC1dwwFP1Jd9XUxFxfXnpOyJMS0gQEZLbGDCjrD3X+6LE9vGBrMjSzdGIfgN8YebQ33DBb5x+SGyNu9h7BOBcnZs30S1wDW/I/gz4n6/ZZ0TUzaDThG4LW93gxnpPwnpr8/bRviPd879VZXoyfNYWyKy41kEks2Yz57pDrWLlEqIAnonMcqJJd4CThPqVGG3533oMd+e263WIbrwwRtzaIa5MArAqO7Vj5jSzL7LXFHfNA7albMsbwm14JN8FCW9jC9xD97bv7e7c7GPC86lPfepTn/oDsf4T7bUKlu5uMmWVATYg9/DSM+707Lu3vaaTNeejxZfbM/Fp+ddAYc4yW2lNEKpMukSwwDJWz309kwAr8c0J/6pULVhvEPIpPdxTTD0/sOcs9TySss4egmVlRGQKqDGuphw086GVqVGt7NX15TEuSQlllYcForFlZja/pxFPRNiIQ2g+5JZmbx/mfWOjZYm4Q6NeBK8bORx3c+iENdmIeMobzLZ7o97c4t8MTE+00dNBEtaGNQbIILe7S8z5Cb0icDeyesL99Bi9sbFvRuuiWLVkF1U1wjNrZkk7K63IJAuVaBfXnKoki01vYYlEAS0GgPDIOjzpPsBeJjQh3tB3Qj1hbpYoGGGGYWPKhtIzwsdX2EClUKVRHqj4dm+tqn/Frz7zESG1nJRmTgnVU+Bwx5lwd1ezsfLu8f5DyPFtHu/ki4Hm7QZ+IvW7NvcNoL8h0dsN855XffJv+9a6290sFcqIe/LDksfcaPTAy/OtKtNT+dAa3EdWZqcEdEvmRZGoVCYFU6JqyePFUWU1aUbIeLLvdif59HQyCQI5moZ/GVBjqE2lfv36MpMHa04PxECBCY8IC38U8/vbwy8Pd49wx0tAhJmRbfiru5poiddvnbMtDbSObHfLMyQS+nhufupTn/rUp/40rA/AhBbD9ei3XVh6wgVzH19CGRcZdw/YnkpcsiRW5YZlNMPBhMeDrznMVWibnSr1kI/TJGOt3KIq5Oy+wqXJpaH1xSE2bI9wzplrQAsJCvdk1czFb+GGOG7NZwaWXztzhfU2MiIdCKlYur7MHDEsLiOQNX34GFH5UAwMHRnufc66Z4G4x4veI356gdIM4PvUtvNNWyF6VJUHTY8Ydoa+EGgHh/0cADcoz8x2ohkR+BtLn5ut+d3mfIlE2d1BVVF5KB5PzaWxOezkSpzNKjM380Zv349sp3WVahaT1oaSiUpkUrLf31NVbmPfHrozmgCsuTSqOdOSZtK2+KGP+Wv42plwu9r02Uz7ptwxA2OYP2pc5s6vX6EKd2lUDK/69hAGJHpgaAwMd7hbhBfFpLylrSOiVwEt/tYymxKf3qP/ITl1NcYGgCY51g2TXLadWEsqwPi2HLg3Bm9D/RdL1tvt15nQ242pE3br/hhukvmbUdKel685/d2QhyTzcWb8qx8ouMCpjrqrRGblFMsXB68i0zKbvNXCkuO7esTK3uu9HVlr7ibBbFTBJJsuMAIR8OjYNsUwd7+ulTgM78bcnYwx+my6nIjLn+fqHgznjvtVe7PY2rj+CIsLePrinhn/pz71qU996lN/GNZ/ji1tTwE305fwcCN7KviMcT0DUQAnhOiA4J6aveXOGCIrq1TZH6UBrU1CAwJlSWYwZZpFeDw4z4RxjT/bXiaWQ7qkBkzPSaR2wKq3CyMvv3iz4DwO3z2V7FG1u5n7nCnwuqItH+Partz3fNk9277pBO7W/rwD6Bv7QpRs/9MJHDiwmzvFs9o5EW0K1BrO9SstHD8MOu8LlobCu6Pwc5CtWN7Q5yXt+BZ3sESrJDvfqruXJl2rEfhNiaHdOkjM46cEI6ACq2rS3fP3BIy0mhB7DAwWfFh7boqCr6lzJzyZrw3AmyyhMxbeGi0qw4aAFqR2OHH7hu6tSXmoh9AYrTJd/VhxOlvkbd7u7vQOUt00oWdjeXPmaRJ7tQbjb+3n37BjNy1vA3ss3sv29Lw59rwl+N6v8jmSY3t17ijeMn7/th8AADdRhFbUcL1A19MDnD3D/f3hZqzUdyUqm9EnlDMrJyWrBFksZELyxuNcOxln9X0I2RJ+dCBGv5gNiPDuMqK0L7pIfNeU1/UVX1/BMD5gLr8ImIejzwxIWdABuF6if++d7cnzXufH3y/NvfNpo6aVjPH5GPnUpz71qU/9oVifkNys7WIkF5pZLMhBVcfcqNr+AzAsGLh98St3QFKP7qooVxbnnJA1CafKKkUZMapUBlZZRn2bSMGigtKcaR6VZS6D7Ywqa6gBuchZcne3YVADDsCyWjTqLJiBtaSwk3lQUT+zp61KL+v7A1/mHizPnisXIzGuMJkkDCuycTjJmY/ra7D8ui6zryX37IykorlHB9KWhI4GUkS0EUrPC83MzebigrOaqOMW5vegU7iVBDcW/YbO32DcoWK3OxC2nACGIoe76yW9aOIREUQpOpFIMULGEktVoIUbjs3iYlwYru4Elm9+SsSsIplEpVclC0yv8nwYC8Zf83tCMHjLdg0W7t9/fVubMJppIc62WhKsp78u2MylFm2IZmZNCCuzCAdb/koIu+2c7l4FFHKmmcoxrsDDETku838NXW5XmTvJQhrkc/6L/xpj2DUMASOUkhUTHBFhsFja2r6RrA1DSbqbSvcmqlr30kmrBgF+jW6W+3ExGllmfxPJVohIoi0D/nWvrpk3IYV5K3p38sDKq3rLA968FBbLqNO/raufDABEzUmVWzRxpi1xTKCpqnd06JavNycimIPV/6pM5oMsK+r7dwJRiUpIUInyp6GNJlp1K21VP/s9RCBgFKAhEFZmlq3EN6fB4CXo0W9Odo2YD1Xk/NLXr7CVl2H24PiSh/twH6PAqm99/SO8tdknf7c3fsuLqbvZJuN112HmEGCUKuJS8RpXVa35gRvJnvE7jFvUi4/p/qc+9alPfep/P9a/k8g7weotFmoRf3cOlBviRjI+uHm59LAkPR7Zs/wiSVVhZqntMgXKchIMTnGi47pmo3O3Yo3rmjObgSyhwYe3s+GhH/wg0uCmq3vimwaIe/jd0LXJIdt5XQs9kRgAPIvmimESzOmJ8Q8zk6/QTTmgsjB5XJ41xrASxhqv7twrhnsHfC4svlgGizgBIeK6X4I7q/vMI+8c7jP03bQfAjDKBW8DJeny2B0AmFwA8xYFCsDdhH2VHduYvAnZ1YPXs2roX3SEyAYjQSLJmd3mgaVHMmj5zUrMBx+/KZo5jGim93JVb0EGFDvVYT0ja9Wm+Lq4IFnLU4nnfqVklERrf6Um8LjLfBYBfMVFVp/I+ahK/voaM0uiO7/+6dcV+mK3hVJlPZp+5oHrusbwPY9X9w9jjE63JfOsUNbCxOSB4+DeGFZbdAF7t9g/Gg/sMfPN5FF3Pe7z6verb+t9z0vy7SX8nE+7uVmpWs7SOQz7TK0DKvgHAAAAIABJREFUcDPxyczphuppwmMSxWRmGjwflVOkzZmVVqXHd1ahUo8H3bxf2oA9r+G6fD0fqNOU7iMWFucN60TIWhDReR9yF9DZewWVu6qVRPRHzYdFxJW4/vElTabGpfiSocwl8ffvf/8av+y6uh+LWDSeeOW2SYLqur76XWXO2Yym+2ttne2tqP4g+0996lOf+tSfh/UbUdnWn8WrtPS50RZBi4ie6t/YLC9L/zXjlyjkg+v/KCkkqKwSglk6FKwizM0yl1lnUYLlY2am72CjHtkb2ZhKhvaoORzuO5K4kxnw6l3YVARvN8c9elQ77wfcLbPK6O5Gh8xg7kDY4zEtEEKE0IadSYXZnOYM8yIdz/iwBfdFaz66YbKWSeNNUtmuLh3i4zd3P0ouZFaTcCIizBsb5QnlpY64851dw+Wv4tbIE2+izzuloVcBympLftu0kvZa2Y9vw9PiWtGwipmcszJLbJaOaVpNqzRNVwLymtlHWysOoL2XJFipDXDQc14eS1K/mUfuyNie3t+Y1kiyEaw/eVBPHXO2JStpWkso+13mcHM5pqwC1/9RGGJAhsecEsbYpCcbK6uA1cEOJPtGa/a5ua+RNBqfRp9nQRHDOuZ2QUnJ2lLSBLk/KWcriwEGh4gWqXQ3JXsxucemwXQ89E+2ybntF1p+7QeOchcvnjylRZVqUbgoMev47VRxziyikirkNE4+vjkfXkSmkVZUTZOHiFoKVnPXU/DaF+4H/YXqHZdJNHTW1Vk9LenOyn5WN+T4FiPcDEYzGMNYUCWM+pLDBBQVw8zo0FQ7cvrYiWPudnhKeJ0U9ALEHftt7EXyDi1NsaCPNvdTn/rUpz71R2J93Kym+5OvnfLv0/0eUfZfNrLiHWL2RDCzPy29Zs1HsWA2DAABmiY42zceSeYUOiWzNpqh4Fa1kjVbzOfmFCHLPiSLNTU07vT65yd3EztOHqrT+oP+SAgslt0QudnqJOHdF7ibeRRBqEXBIYsYRqCpzrBD3sCQhTzChCJS/Pr6omiwMO9RtF/Dblzvg8N6TfE2wu9g1MZ5VWUGQcWTACWsueOWUCz8t0hKR55brBUminij+G9AHW5usKZFsRbUvBkLxtlINP6XSNWc1QT9mSKN5ZVAGR9ijZyZKSW50KOAp3tSMjPp7jAThDaTAZq9sjgtt6Pt+bnhBxveVt6Cy+DmkJY/qWMrxA/fyX2ISAGl4iPCWNfXr8hvPcAYiEsC3em0fea5myOaeVs8XZffh/SrYUN4+8/2/6FxvS3mzbLuWc+lH7n9TGt7sPapMFkPu4Gbn/+6XrxD/L7jXzhcgAEF2wEEZm9Tf6CjLJbxfxso2Q4zaBFqVRVLVFaRyKxM5sOqFPbFh37/+/F4gOUslUK0tudi9eqsxbYrI4JbJmww4gc+tuXB2m5MMBhCJyXAfO9PXCuqGDKZ6GZSC3+tfyG2rD0K9hVR/BqG4STIimhY7+4+RnSWwpGCkIT5nHU0FadvDPPTEmz6FWD4YP1PfepTn/rUn4r18eTw6FDGD4UDgLmdmCHcANldL3gbMBcpyNxDdJIoMMkE0ySxuKJWrZpYA1mxLByFto2csj1gw8mxPwG9fUg95pfUc1/HOxPG8GK10Yj52OlExBoGt8rQVBIzV2AoluW3uQMEYQNqJoUtH6F0WmVEBAiY9FS1Pn/lLQP15Uh0x9/r62ed8l//9V8w/vvf/900FjMHBOPR+KKvl0djLLnZCL35//wYAHevsUxizKpIytU08TU1736g/9a88aav8FmoUqZxopL1QCZzIrMqqzNK29np3mm0QBluEthqXl+k9mM3f7+LOiasg5ZZPNZP8ygWzqXHk9wFIMxvbiptDHVkoPH9/aD0zzG+VR71Jf+Kq73h0ZqEhQWt855aM9qpZgvQ993nbaM03IPGN7ccP8yVV2vUc5An6KDbg5slv3DPcur22hw4JpVPlfb9jpIbjslmdw6vy5yfXd/dRLWqvucEMLM19G2w4yifNb//J/MhIDiVXDQdUYIvxI5OkUBBXKP6phChDfhfRwtYy47zfoLeI1k/U+vo5nURW4zvtQTxyA7YDgnuMcSaxQsI0C9P0LoBbFMx5GbrtebB76dCsIjubFfz5e4k3J03GbTdXsmfj5NPfepTn/rUn4T1Xz77e0DoOxDqzC/dQI0IGCpriqKyssHck8wjViYLmSVZFQhkFmikNJ0FTiGBRWLxcBULMpg1oEWhmAuiuRsMfFICIHQu1bLzsOWPoUOKOU5B7d/RHt+NPFb01iIw+5qp6sSLwizMtRoMhLvazN00HzIHmyVuFmO4JqvU9p7UGPHrH1/DnVWm7kB6vfBUTOJmp7iYLLp1JnqB5pIej4e7GWLDOwMwIsTD3l6YCUsmsW1qIHN/Mjbw7g/TgKlZQ6JMe8DcV1xleBqYVFVDrvlgVuajKgUB6VbgNE5jWj2s2MpsdRJZofrEN6zy3gf1dkTKQ0Jalo475PXkJhg6tLWvbrcEJa4pvz+7uGdsrCAhooG+yTb7RdbZz0ZlFkwkfv/OcXmMiLAaTAMGpCmxldVmbjBvT9Hn7dbMqG6BLHwYbPu4H3b9DpO2tSxCe8Qsq9M1mOdel1GKGw/teGFJcttSGTs9GHYAFm9z/TVB7yPsxF89aWzvsWur35B1BEKHJDCrRBFZqmSlV3l9+3wU0/Ib22PnbGNab9uSfnVv0SuaN09Y7Nb3tKh7B0KAWC++8xLoTtp7QdCxEOjlgJClXgHJABplXvDw4ICMVNBZZNb1ZSMWWUrOFtleEWYe8QyNNsgRKhYxRlzjS4BUFNezg7qLOfuUt9H+Z9L/qU996lOf+t891z/DKnuSKE7U/GLCQNcY4ZaZrFx+2U9E3VPelJRVoDORORHD/KstNXMiyjnJ6o9OptS6URU3Jfo5Zd+ztD283JQAk63F/0IadiegQzfLEYAdZGumXi88J3mEtMM+27WGPeMvLePHiPbz6bRWU9KuUKk2pbgCgNwWgTtLg+VL/itBFnZYOviRgYX9LDbQ14GTdwyRSbMIi0PrUNVzOO+LstJRQWdmaT2hvP1q3VqIfbXNN7CiiMUL4oKCkilaJJH1OAeTyTmzyiF/fLPS6oGcVqUsVr1se9CKBZi798XmylMVe3qKZ5Jr5wqsp+PH9XKd7TXq3mStiHDE7alZEz3aJpPC8DhOjoG2bDGRAWtT1pykxLJxhRtHWFkDa0pwT3eGX2Pc4xSWKld+JLPLjPVcsQP0T6sMgKBZ09l1Hma2iPUUWzl6v0CLlERxSUIb/FPSdV2ZaXaG0NaNtq07CtY5CHcAuhdx58W1BLiFWTlrrpisrALmzEyhPKc9vi3/4nyAVD1Wx1K7ieyuS32PG8xc1isj3u5zM3OeDcfqT+HoC8Qjmel/9WN4Cu9/fe4GmuWkLerFMtU1s68w/3LBJD5o40INCcJl0da+WWY2hsmf66MdoybsG5Mwv4ZHRFjVlJ1eY+WP0Pj5LPnUpz71qU/9aVj/7yb9ZYe2wZaWnnRPAFpBmzj/zWKloCINcoFmTtpjzvntLlNaZc1ZAgR7sLKqp8skDd6Olnc6e2exPvGfllZPhtoYL3xZax9x8Js/STt4m7t6/yBBijBJD+bwwKLkClBEiCYRbpBVcYxoXvbX8NjoUylJ/DJ3a2VjH2FVmBjjOr9629dwBwzHq4G660naWKPWGE/z74ZTW6XKgMOsuAAKpapjlGS31s2hKvY1bF6WlrvIno6bhbtRjI49Q2USAtVa56iqrO8bSlRmVjGzZuHxIInHX7S0SuajSh2Q0NuA5Z2/h9y4h+1qMVGWM8za27AO6O8IhTvRwkf0BglmJXaXVlhT+7MVuQ9cUwI1xvAOSBDdAmrCOuFG6UIIyEoIbpCc1Bg2LsssN9hFvYhZF8m7FRHNL9LC8H3A2+4dKs6Tw7o44vuatpTC3GzB904BNgCxO++db3C0pOVuY3TawLqB34bKS0PdPDHrmbnurKFFqZdVVbUBarGqZvc9wsz6zgIxf6sm69vzW1mWk5Jn7tyvk+38rKV0h/UeJc8aaqlzf/D1Ka6BwS3Hd9l+No/fiG1eqpvYxY5tj9TOp6JmG/27BrFkJzQCBQzY5fgVYYbM2sONYTdt0nnlkMzKeGPp9N3V9EWCnyn+pz71qU996s/C+k9h6G1avAxRIvoj1pbuMxf0XwSABfR7Jt6GHpJpMlNMCNB01IpSQlJAUgRTYA/u2EJWGLxWC7GQE8mw0SB1mWC04T/la2y/fvf5FtwsWQ4jv435G2ytT+4lwyVhbIzYGK4DRM0l5eMREZ2N1dLM1uOaKxCAsZxuZsYsRZn0+E5cFqgzwl9TQ9h/2qY0Gms3HnM7DP87jLu7p7u7mTdk6R/u7mCCcovmJ5mBIKA2SJWIflK3sfHyqq/K5xqkPIK5KFKQyZudBQLZmbiV3w/mIx7fXmJNeHZ2Epo+cc8sWwdPa92GJN7OQ60gJTscns2o5ub86ODdzOxj5l6/bHh4lh2btu5rbuzuzUPp0+tjZOYwV0u5RbnNBwVFGCc4r+yZ/gXr+bA9m6Wj2jyeqn05IqJfGueLd5h+YC2ZgL9auCwySL/43C/sXvQ+fT/Pun9sd1wrK9oP+2vt2OKWkrbm36pzCEt+3UuVKhZZxE62mkkV5rR8UBXzL+W31beYTbhz0Z6Rt7bFx8f+H7uZXAR424u/fR5+4GOBOzJuxf2uNV3/Uws4ljDXAWgP1JvjtdoIwjyAEtxsQKUCPfSwmprfef2fGIlKueQON3vwgZ0D2B3Q8d49/jswvwcXACjJ+41oK60/9alPfepTn/pT5/p3Q3dzt5ZX+gIx7SbZVn1NSCdR1PejY5IAWAE0NwQLmaqkVYKdOCSeoCAtg0cdE0nbJioA1b9+2W2jx32+nG3ehpr3Y/7ZxhzJ5hM034Std7Lt8dq7JW4e20fz9v+mkaAB1RLYtMtFwVBFRj+Wx7/oLfHq59kGQHvGfHJzM/TEcWdArk3UboDSVBy0ChEbDDVkf3Vp2TC7w0u984UotHlm+ctouBWNZnBRVVmlOSuThoAGZEaETFunsSDgHt7vDgckqwOj3NgOSxuudcJxp48ttvciIP0dH7roEW3QE2s9cSCzvRGf+qtFwVzruiFXlDN8odWNRiVSSXxPyt086CBXYm4Vzetg97td0vPGe72U9ztzXwJ3H+t527273tfj5iX61MHfYpUP52qM8evXLwB//fXXzzuKBkl+84a/hzqvNVxnJlAooti9gOgqVYqlsF/fj6qMJnN1R3Dsf/iM9zpAv89irVYcAPg67/f/8E7Dlx7YsNUcvlqhfoxCaxeF3Uss2fHeWa27qpLmy7TKLzO3BMwzfl0WnskIszBrPX1mK787umATBtebwPHk8dXI1YvQ/wP2P/WpT33qU38W1r9n9yyM4n7s880szM2tsu64OWCpVvVpzpxzWZc0f10yVjy+c85imbNMNg+HpgkryUY5XMm4i7dzj5RaQ39Dvdgt7qH+q73MsrQnl7kH1ojRb9jxHlG0dvc9oSTNHUJWuts1ruu6tk2+k7y+LpnR4DASExUIAAMW0cx/l5CzAm4WB3H9BPr3NICDI0t0dPOgez7AkUwsh3syhsWwKhZn24aO2+R09Q7PgWv3Nt2B2MGsWUUyfDmam7tpGS8eenqyqpSp7+/H4/tBqhT1sPxL3/9OE7JSApOkWCBg4XNO3l13WkC7XE1vXYEhPGTd1PXVVLOnTs9wpuJhbgKr2o2mJddYCVxmTY+xp9HMuuPHoCnCIWRmdALXZk/1+uJRDxScVkRxAGOzuUbfNY0LT4bD2TjdrmMA1rfpMj9drCluQQTb/4eZ7t6uoJCK5f3Y1/ysp+fjXnTsV8eokhn++c9//vXX97nx7/0kyfCVzIXnKVltzfMMkfPxIDl0ZVbOZIFlysh/5+OvnDMky0d77fuRjpsZsbYDyztpuwShe4jddd9kM7ph9/ureP0IHi99t+W7uv554/5lKfq8mbA9+203qVVFo1EeZvAv+BgxPKKmMzSZIi7zJlpRJ+f7ui73Ja1epCyKxog4r9MqEN4Mw07P/XycfOpTn/rUp/4krO+3lNa2D7cigDCpwa47ZJkTGyvQMHvAblGqomJ8GaebqaTy+sb87ZkOmcNKRRYfNSmP6HHwGNc2l2xY2F0Gmrm7uNHba2UJCjeFgytHyd6SoRryjRhNeOjxde3P5o7U6ezMk/y1QP/+je4DxpIq204EDccrZbFJxDKX0yCa4TIlVMjp7vDwMEsA5lYmFBBwhbl7Peay1V/AFl9f/6iqCEtJZvVqJN+0kS2CpqncTEvKeUbCSuqFAOPLDNS8uxpYGwq2dHpRkQJAoXzJDvtCOEI1mTWLRPrv/M7MR5YsJOG34VH8K72DxspnziIRI60AdyDGNdfJt14QsN2VVkaXrF3wSdXiR1Hy5aGut/3S4cfbDkx4zsXP3Ljp1LVn7L7DEyBCM9PdYaCbuU8KZAhuge4E1pxbNes36QD/FQDGl77+6S6rhLsAMMvC791XVpr9iogxRo+Kr+vKqlkZEY96RHSfAoMFfL16rEOLKYPBIhy1lDCJJ0GoqszerWwz+T//k2aC+W1FIElGDfOCLLxYjY6xoX8RnQvR2Qj9Ax9zMi1/e2ZKNn8rf5OP4LeRqOWx453xTNMt4kzdpKCNoEx/OzvQ03n250bL7qh/7fJWsDUkNhe/9dCLUsjY3qzrzaJ62WBo7broLjdHTqpgv0bU9fu/8/p1xS+vJAzXP0M0CAqZrVSBMcYYQ2JVVtE9UPz6uiQi3NxV3xFWDODh4X8bX/CpT33qU5/61P/quf760IKdiWl/mvqmvB9T8DV7LqkdNvkkLfS8vsoyn+O91v8dQoJudOc3qoY9ydtPHP/2OXriUQ++vzNrz+bhPj4/XzkEjBOR05t63nKX9qBfR+t5SNJuYf70NWfRw0kjgToU3xPgmsUBswEH6HKjallc0t3P1Bq3FLCj/nyeUulN19iUg5YcNEDfHo7npPnrt8PNhNW0dFdwZ9Xvzsqe9vYUKFapup9xpmlWzpYG7HiEHnILWYuf5e5cvO3Ndfkhyly5wlhK5XMbnG+5k93vFqV3I6O7MICkWsJxiBZ3w8enphMdCcYODrgH0PajSrTuD1EpH6hkGeTwtVey4Td3IEN4vKQ9bBK/DPcNyUG6djvC+3PkDlo+AuWfL42fERb3PdWtXbdD979XB2PfeUGZmR3W4GGm+Zjf3201uZYfAAS/78TuRLj7bfm2G/z/XfqRAvaf6n72jlmnpDKpAxnAKkolU3yFyySrJB76dQ0bZvATiLY3bOcSLHnSapX7JXlbi30+Tj71qU996lN/EtZ/QZa2/PUXr3cZcT6h2CK+b5DV3tMGiARNMFawxFJzgCrXHLE/K1cAj1nt3KYDa7QDivqDvvk8P8HE+ftBhA2Oz4Nf4QheJsE3SPSWMXSn13e+qW5+4Ad+tcy3c21Nqkc9SBV+/XIfY7HmqfISZfKlt61iyc3t64njmwpyz1R6wS7Pp7wWHRAMnpnmA3CHr2F8LPa91qntTAC+X9kz/V3D8ncsWMWlnZDcjEDOWTNFaAa/kQ+o/PH9XUk12bt4fNYbGha1GR4NrFdgqrgIJLAlre68tvs1ugPK94n1ybDdzJBz9Z9ckWN2ua3re8nDGwztULQl2HBzoON6O454NaRXPB5QFGy4m8Jk2NLbZ4Y0SYnu8XYjZaaP7qa0OkmtQNk31O4/DfX3fdi32W2Cbu8iATNxZaGpdTOL5iIjqgpuh9YECpAJLD6vNVGpv/KbNZj++F35QH0jEyywDVJ3jG9/v5651C86l2MYix8Cldst+J7w8LMJ/Dl6+P9+gJ7RY6TMrVo20r1f0QgPzATC4eYJ98rVJKfTJH59fZ2X5BhBdvj0dL/6cribjdHjjTvF7lOf+tSnPvWpPwPr//xsViNIPk0G74rDJwJbiVRmQs1HFUSvxJyWad0vELLw5hDXzIbbeeOF/xy3H++ONwPNt4naU7EYvkxeNhha6H9xclzFn4GXN9N0XNczKpVktf2neUSsI6/KTDlGxBgjFg2JY7hjoFjTVWovjwEovMQH8ypJMA93RAR3i3Jz6WnblvWVMcYbkrix/MNAYIim6jCBEAhCZrtrWFb0Hq+YksR2/MzMZizcf5Evn6UOrhKrmMmiKNHrW/VtSpvZPPCgODNhxqZRe6jd6nlrOuy5KlkRpD0oNn9uGKhi6ScsbG69L6MWbrZPC3/vYusXWfa+LVd2sjZ69ptDZfemZghX898JQh4riC0llDxDFUyraUtrAJj7cQTaKs3VtPguAMVqz9l9JnRHxPf7+TzlhMYYrGrGkbvbErHo5xJgtzTPeK3+r9URVeVmbXPEnLdGvapSarmtiq3XdgmPb/71Pw+U5bwepWUOJclUS2JR0BOxS7VF0Z1d8WTft4mm/6Dn/9y//Xgbesf+9lONI74uGQCF+QrWswhoiT1agVIyqMIiZ2P0zsOwTkH2YVBmyj33i5ER/o9//Op2KzOv63KTu5kP0pSdQfHx3PzUpz71qU/9UVj/ZRB+PGq22cWiEWfqVfjY2KFKYo9LjUKlZVqlzcpAbubPGr6SxLKB/Pt588YELyYkdzx3n3Fi09PrFSv2qLVpPo2FDhT7yX/AzaOzcWFzu818r/jvU2Q+EwY6ykeoguAyuDtNJGCGZIRFtDkgaWFAQSqaYDuz033ZqTf75c1c6I3M0C4y4cHlZa5OFa2ijK+Dzud4dZ1VaDcn42DlNX3fXUI9LR9NZM0sogNzi1VlKps5c6ZKVaC844Xa+t3MeMbbeEpF9waI2JxtYRn1MGu5WL6StX5OfFtocb9Y9/H/S0Oo9770hF1tThEkunknQbSdjC/r2JJU03rxEIAh3B0OOAmpDLJuk3rKX1VuA3jJz2or0P4LtwD32P4cae/9Kb/Yierki9nJCDuSlre7985lavOg9fSp3lOcvohkttUmWYU5Kyc1vX6rvtVkLRGsvodI0+r89lKCotlbl8LexgmvHJ6/8d6pH4N/f2/x7HXLwfcVQTcVt+vYKV62XYLaB2izB0vW0N4hSoVq+mB4TaQT8OurBfbPN7Q2g2oBxrJoShcQ7uF96XFn2X3qU5/61Kc+9WfM9W+o9wlH3GHu3Ez9w+FZk8jF1N9YXAaZypANFr1UmzjxxCgxIllnRnufK/cvPdjlzlw/oUKLlnFmuJCoM1LdQ1+fc40zWydgNwD94lG4kWjuYeraCZwQW1KO+2H4zbx/Js23S2iZICszs0pJsn+GCX4Mf9wSvGgQ2/29u4q8uQ+9IqGXNYWWxFhjXBGW9ehoH8kzU8ZzBs4JfINWr0aiqsq/sbbc38LinLMYk51Y1T0FmLPjomBmFuT6IY/KdgTysCLdo0/+G78FgMMOveRoLhe/42g1sQxen93d5kyvzsTAOqFIz7bQ3RsQtyFO/yDcWDcRocVqEVTDvEgX3JxUs25ym8PMmRHwAQvG1dSa8liG9+7eF7+VnffW1N1b6j2GH7nxi4Tg767OYeofMUn3vUt8Ys+O5fQVmxr38l3Ywoz7a7bFuP0XEnPmfJCUT5//fuTDIa8kyZK8TVr7Srip7n3j/YY5gpnnxTvbpb9dHr7uNH4+6pXUd3vIyuXVCzHvyLNXgFd76G4V/5ZQSyQnizAnRmTy8oC8SpZ0s+5gquqkF++phrq/VxaizZ8+fP1PfepTn/rUH4j1S9kkVFUJaeEhRlvas1ryWJKb9Yd+VZECXMpNKY+ZQ1rmlU4FOvSWW/aozIQPQNw2Jo/HxPInhICZlBSxrHI84qCW++zzmSb7Y7q5GDiocHs85qFE39W3AK7ruvGh36lBTQeCCVa9978BslAJgA8p08eooia/Rgy4w+1XwFWUDcxHDfhXOKvSHgB8XPABM1nzbiADKt3MPTpy1s2khn2C5FrTTjOzcFtDdHcbZPlwGBAYMe7Y0cwCtmk5ZZQhEMO9eyF9f3/fkrlMUkGVluTMmcnv7wflxUI6E/MvVMbM6Qj4KDGV7fEPweSdH4uw32rzn+3mDjSjRs85sO5SkJ3OfGsG3FsW3N6UB9Te48kaZt5n/ADMfXTcb+bawyx3mtUrplWy7lx/AyJGw8gdGGwBg1iFaeYJn3Z9RT7mlyOGuX+dWKuIqGI7Nro7lQ+uqXB+f8NAoh2fuoU9gU1nin8WSubelLNzI+7H/A1d5Mz+cdOdA4jxRSZJcxTTw1JtP6+ceswy9zJNVmmUaVY9pk9cM0szVFdWeifamtOIFir4GZzvu1FH6d77hKVk2Cx86m8cNuPFghN2b2t1DPwBrteB7UC//naYCesNx4/bKnwN93tK0SlYgEnmHvsIjTJI19dXTis3XO7uYSrCcziS34Vwj1iJgVsyBNgyIghcflVmotad/7oa/XzAfOpTn/rUp/63z/WfsUwLhdkbweb50X6m6vsTth38cpG5lVmZCTmprbc16MX14r6It1f7lLd5/30wvCA71EacbxFaKz0X0C2cqP00m2SwLNxXpJO8if6QmeOVntSsC9lT/LdAlRTNwzYoK66w9vmGoWgPxBVjuB5pAQxVMXa/0Y6HpwO549f7ny0bxYJcKyjgzkffg14nKTwdhBplrrMUcVdBSIgY13W1RdCbXrmnuaRYW3otX3JrorJp+GusTt1YXlgRpgK46Et2Z9Hc77E7h+r/pfbJf3K37v3eXc18v23uiVFvBPfzo5pEvjrLJQC3+512i78Flj1lZQbLyWBZeBRoltd19WprObJLxRn7nNfNVOfnc3+76OtZ9+/dOVL3hN2fj79f2fs2LPOxr1F/rTtiq2RVGfD796NIlVUJ6fU79XvoIZSxrHq18R9inl/Lz8NuQ/1zzL42NbdFDW6imz0x/9ub4XntVliX3XqDv5MB4OhUbps1nXVFAAAgAElEQVSxdSn3PRMR5lFFMw2XEpWS6APX5QUj5OJkhoW57VBiX68yrX2H+2hi2+fj5FOf+tSnPvUnYf03BGZmLL7jDPcWX5IsPJ1bWI2SXfJ8PCqtcsUAVR7vDTMzxPp4f34Se4jP2fx9fHug0sFPTyiM5wyYBrfFx34z6ukoHEmTdXk8kYE1230FSHWGr/0AVd1OmC+H8EYwbUxJQ5+eEQg3SCwS5jBOwWXuMDNZFR7Jr/BoH8zbWf7Z2Dz7H1uAeScxPQHOi0dN+4Fs//W7IOHAVt4yhiNsDO8vuDdFyhq1SOuKdzBWsVG+sVw0pUioRCqbCbKmuS7bRBOAQq2UNB2EZneLltsS5gX7/pBgLm6MeAbw53nd+WZvCPEEKdw7mZcW4pVm/TJUfmWGNAmon2qlMh1Bd48wg6o0RneqhLXF6DME7ea+/zdZb2/C3KdVJduz6awj0LQl9SKpRQbQveF563Lvz3F5SbnX7JVd94ees9hLpZSm9G31G5yG9CpO8WQ2b97bf3zHeD2HPUonnum2u626tQfYeRfLtullbG9Pys5OEF7BundC/t8eyZ4a4MW+aT1gLQIs5JCQpVFRD/gAf3mAeQGO6LkDSwaXDzuvpn4eDhjkERcNjg9f/1Of+tSnPvVHYf3753ePx2IHA2lL1p7z1LYnXIaGDlgV5qMyI0s1SaKSrdTs0a+EHjRib/CPlyT2z3/Dvk9meUNzQ08C4XY89QmE4ZnVs+Ha8KCYHZgFWdXfejuen4MlOtwiyANftKbsmzXeYlgDkJAZwiyrYDZcFMyNFikr6hohCSkL5kx3c4fDeBvxrpTfPpijNWy7zztN//Bb+Ez+ajAYEY3PDwh+tknFJWSE3KPPUebsk9qjX5PdlNNY1qDtlyoXwUlOIyEiM7k430o1Klz2L4Z18DQFvA0szZpjYTTeVd3nib9sbPCEqs2DN3sqQ/EqXTjc9L/Je/7PCPveM9x0C6sdogj8P+y9W64sW5ItNIbZjHWyKrMk+OXyR1voBKI7SLSBJiDRCCRoAj80gat7uUVVZZ4dMc0GHzbn9OkesXZm/eWW3PLUqX3WXvFy94gYZjYeaTSajYOdOYKQI57PejFhDdYgS/RoTQ9vrwgmWyv1btC8lmL7Jb3kLseGgW2KTgZ2t30svVlSvhuPHtsMg1Kv/irBwIx8yFQqhzdP5UA7abRIuTUmksrIeCq6v16IQAq99jr1vtwzqj9P+e1Ce8NoTbU2fm/td65/jw+B5OpmZ8+/ugjbT+AG9xfI1vDeKRS+9R/XRZlk5gFlD3dT5POZAYS1L5r/AyskohS6lSwRPTuiNc7XRRKI6HhJNN7a3Lvuuuuuu341rH/i8JRkNK85PjV0L+OSiEAZ+IUUjwy6fYWVy3uYWZYNDi0x56OQiJK+ZaYwouaXYbltysv1fNw9cfzVPsjM6QdioBl30XDt+pX5KiP3wtFvo/Tl5XKxNj8GjeQn5xNWToCZDdo9EPBXqkc0IGVfpIIgsiEkS2WmgzBMR5aDj0RzAGY+0aFduq8Tx2kfppJuNlSmsx87XiNBWjnHl+dmxAvL05ODJ17LisLh+eoKFbJXIrsiEK9keq0Qyq49jyMKRfmtMK2A2ESrAkilFplKOGH90yqJp4G3pB69+px9rr/j5p0Khc0Dh8KeFXVdF2yJDePUH80G6ioqyLraACEj0bt5kGme+ZBDFWordyPx1ZrNCzueL5J//OM/XSKuLsFPg52y06gMZkzJNHOko7TpOococ53llX27IpMPXcrm0D9MqMBXzawr7Dfyxwu/vzJoXaxWfsQSwK6rpE+fGNcZwTbgLyuvt8XLvtaqF8V3+9GDx3R+wAH3i6BHfXw+FwHAaJUhKU1m5imYecIygQ57yRvoReuRIcvn1MDM6L3uocyNYI1kRT6z+Y3177rrrrvu+nss+8lEX1sWzj6JvORu7gQSSSWhk8qhwjPUe6zUyc1CEcsqZ8kTLyGpywZn/aQ8Qy7j6kJQZiBV/6yJ9tvdLvIP97E33rI5L+k/e3DYBasdc1kzMwslgKhcWbOE0FOZEOKVGUEZVPm4p6Cud6edj+D+QqzCbG8uQbNr2H/Rql4cPA83fV4NTI86WCKKCCWL8r2UlONx8xCVFmI2nSD1qSvb0pGP3Kvva2HZy6/tYbq21cUKdh/ef9fTXixxzo0cIFvBzJj09zX0xeZqelkvFLB+Pp+rD3n3kwX+ylQ43ngz662Bc2j0vh4pxE+eknT3wz6ff2aPuoNn789QsFrWFJXDkGbtG74twlHXdhKyNcX/GB2AT8kYPxk6/LXPsWuK9vvdnoQ3Noyypg9vviIykaliwJnZytzFzB3L7BEvIOtDRggpUTstRCrur5O77rrrrrt+qbk+fIcF2btBl0nqs78KAigAEekQM6Sw0nY+f5dCX1+P3uMVATRkOsaITymkuvpCJzU6LWL9dLZGKR0XiFwWigBsoP+uZguWZUqIGicvknqoRwC0x+MRETaH+ushzOyVUa9mDNpTTis/b7fh9hM58p7qhu4OSoqawUeE00B+GdEDDVTK2KxlJx8iWulYS9+QskaTWP8czoCzsdmgfy7nU5KVFTR4ETzm1kBZnh6ShuXukpnMxdoPc4PRvx5Oi4joEaW11ciUlQKZJukFvkgAXehf+UK++iu6Uim9MgRmnTYzCQkj+cqsWNzhZ3luk3aJwjq/vkmHacwNBJMV5ZTr7Lu7kCN+azHRI7W5shIst35MM/4KvdqRX0SfA+ahIn5lNnMzSyAFN5QCgbO1ePX+eDQ9meYuyoivNsBwSj0Bk6lCl1p7lErk9fuP8UzcjdZ1iLCRyh42D8jXV2ut/cu//MsgkIGcacpsnPagFRQ1tm17CNpwrJrN1SvE4c4aoCLi2btoEntkhHrmswei5Q9Yh8Xrx/M5FgIVizeTEXQNuq0fWi1oAr3aV05lgsqwZqodBs3s6E8W5ebM4N96ilS3EmvQVJw62NZK2fBUGoduSlNgZ41vtatGg5AwdJQzjzJfTpqYhCfwzBR+AEZ//ANANyMtkpm9t4c/zAHLNJLe3PhwUyoVX4TDqM1t6HbhvOuuu+666+8a6x/Tr0IkRRm3YRQjCbBGq8ysIc8Uk0zwFZFpMQAelh60oFuftJ/6z4QWiWLRDwqhttYWJwFvIs4lPyUZdv5+Tfm0tVnT2aUO3Meua6WwhsTHqzYrQ+41It0pPRuz/DhQ7l76BpFSVhIwyIBYlOxi0ZhC8Xy91ES35fu5OCQf/WT2oXh5iu9m6sfv6ErwWAcqFEV8iEGkN28Os4weUJHtZ0hw9N4jUqEMANW8qb9iviamlJzHdhv7av17PY3zBuAYV0cUDq4/7K83J9XnfetiZ33FZeo/FKi0VBYt5LBmP8/1d+r86byfD7ikLdXLKqd1rDfKzLV77zF8/I0BQela1Jo5ZXcbhpHGLJOiabNTb5SH+Yqoez6fl7M/j3mesmaF05sUyLN2eXTImXhbdAAo20/AlJldr2f2PnLisEQp+JvsZdZGaDn+kzgTlvQ+bt/JaZd92nmvsmhLy+eHM4fZgJMLk5lNEfE+89d5hzZz1owlZGh0Anop1OnozdzRmeZqD2bKnZC9QlK2ZitVo6hlN6y/66677rrr18P6J0xspvLAP0gah99jGXoU1he9PFeyZr0BgJkxkUpkMpTYGfnzC/jgk5zNQ945DztbfXA2cnr11E2Id0q9me2++AudYwY82SInF74g8htMc0KuGmkBY1GQyQFMKCMAb14+Rc3leiSghDUvOJWZXenDgESAQnK6gzVPXcoCFEsY0OS578/kRFiadI4LUeewkD+zm3LFFeWVl1UeSMfvVQAAzanAIo3wsD2ZdIpTZ7LxnYY36GTe70/snGt2ojZdssDeQeHcbBwe+cA4XPvvX6DzfuiOH9qFjT7SkXUePI9DEswEAjCli5M2s2bsNtO7mvsejgtiEkkACdPAdA9sfuefXC7FPYXgkgq3M3bKaPLI5S1l/HLgTCCJGAwW5Tyk4wRxN0cC9N3QmvTvP0iuvCZ8COF6f3UYXPzrBxLe7YZ+9iH2Zh+0m3Ql4EV8mk+JSXVk8iG34Zpv5Si6LnIpMlkhyFepyV133XXXXXf9Elh/oSJ3h2XPmFPAmrQVKiwcX6Gh6j1TWXSUDEQ/5omkAyHpFcPVIzNFmBFxYl0TfL1ei52/z2WxxWdeUFHNO3c4u2NKSa35hbyxtxY4h62+w+JBaZBoZXxJQSCaeSqAw9p8Rl8N73Yzy4xSBwDsmXqBQ5FMYqFCBITMQr+XZNmRovWGhC4ei5lpjuEOtOG8S77Ygln1a+XRMh5F7L0vk1NpmjEGlFCYOpGhzIxy4RxPcVj3TESojU9Ss+0d2S/0v3LQlh/8hgVPBPr9vB8Ybt7WH4+ZhHDcxGEXccI6VPuPL+5GZjba1m0lkoDByNFf0WgYvqoR5t3iBXfzTFi59GuJvHcq+brGht63fF4gCqJW4uwI+ep9l6e/N5njEs03b9zMIkSNF7XpBzCDpSMiA0oqoQ50KogAE5nqm5S5Tis/TQE+OpxKa9G0+qLVjbx3CPbG5n+X2NoF67/Zp07K1jy5tHem0Um5cWSBSW5G4tVf/ngYjXIlsiNeygaSSMir54HZ4FWVl6vRaVwi+Pvr5K677rrrrl8M6xfQd3rqNTgbmaRPp7w1KIW7Kws1UFFzdWRkppdVy0Kfg1StpFmZnOzApUwV3e1CCbgwQC7DaXySNg7qewx6/XSp+TDK3f9zp/SM17W0mJk02/uNOUI+CWTNjGaKMMIEKzL79BanaDIK8Qoq/bfH43HY/AfRrNS01zn0pcPBmeCxD4xJutseofpxpJ2ZSNQ+BJkmKGXml5cMeCUlKzDFixk9ei+TFlOmLa78dGg9RKhjKXQ8h5Mv0Fn+cfDseWQkKQtbMz6gwJWvtDq0cqUvTFxn6jhfETEI5VyNYlwYO1wndQ1rJbrLaLAx3RcyFcos5JeuJObSA4SQoofSzMWhAb1cdZVH4CNVDgBlVzehNzNQDfuigZ5zedUfreabKh1bttTSWpPMXEHXGT3jif7KTF5EzNq7Lhy8LHwjIp+3ikHVh94n+h/m998EIJyBfn6zT/jr/BmeTUPXFH5efhJURDuKlkwZEkpm0gJhejGaj4+plGDw2VTcc/277rrrrrt+Hay/I+DF0Bjj3Rl6WeaLEJSh7NlRgBYpUImUIpABidm7NPgDAmDeaMoeUokvCxfGzPhceUtjiL7oIUbSKkZUESNvlsRULl6ln2dekKSZD7XRSCZBXEqELlAjMwn6GdbXbB5alHFmZiqG9zttTMhnqyAhUzmEtKCGlY0HH0ZnQ+j1ej2sFSaGMZNl3CmoWSsTUhBI7g6GGwHnMFjkgJpAFuFndGIVSKQ8uEYr3qgEu+NkSzVLXn4zEmOoUtvA6JbRs/foqYpTFRERfRtg1+h19B4F98nV19UxXJrpBUBr0fHO9T+6wcMcfU5wNw7IBLicLvi0OnQYGwxgtEAXl1Vbstf1w6mrGP1DATqlpu/RHParZ3pa7/HQI2WRwS5vNK8eY+U3uWCQQ24kmEIaE1ClINtIkCoQWbR+oK5qFqAccnYDD/Ct+b9T+JQ4lkjjOEDHQVZW9lkARrqyI5g/0H8gnspAiXFGsAMUg8GCC2tfEjhi4N4G/It7AyF/wvl5XxSsm28bAF3ueXbCp/t8X/ms/z8/Jc4PZAfrrIKBaUygjoylK5kvde9N5t5YB8599vMEmIDiRUNLkIL5Be7f6P+uu+66666/O6zP05ht+GmQyOJrZNoYz48ZZqGoydcv7CglR/IPzPCjMFkINCeAEMjCIgOob56Ja/4qpPnQnpIOMJWC3JyTgFveNElQaefkrJ3wcIxRz1P80bsYKUOeuNHaNxH73kAgkZne2sKY2YdYVcXUn5LTFQ4b04NyHGPB4MwwQcpXvlqyIJ3TkkhlZcQOnjxE0r1t5p61WrnC/aHBBZFjHE5MoEOlcrpDauGuOr/b6mCMOcc/UWCSkGWCNLNeMV0jRFhZlKaFvQbHYl1FVh3a6ItwWC0d5CJ3X4kKnCBbuRu25OoWMBPTZlhahXeN33FvkytSI+FqLdYKCD5J87vp5x5PBsCLG3P4IFVYWkklytJd1Zj1TEV4ZnSLAAWHZyKDWw5xA32GyK5DnePdUMsQJ/bdwkiZGGbz9Rd1JTReSS8joXea668mqeb3yhFtNl2kFl9Lwwa3K1+MH4wQ2YBenwOj6VqnjHqb5R/BXuvwrvH59iT3eIoT+n33kN3/Zt3nBvd5/ojCRtkCTglrmH0a9xZiv/eFx4vM494wRObqEjM91BKRalk52bJFyuJg6CWDsOJe0W957l133XXXXX//c/3zUGrncixC/PU7GSalssCNm5U1IiP0er1sElsxPCsRkYIW4Zlkzryn73y4cfKMB8jUiRqbmcb3zM6fDdiGiLaiTPMU57TRXbgvCj7eSbG3P/yQJ+0yZ0tT7VBEhkOEbeT+gMzIa7DooQTYZ+GLyIHNlRLvNjI1gOYxE134vuBUZk5z9jyf1uVTZNHrVSB6fz57cjmZHhNunMWyORc1OFvpLw3uEEPbKSNspRQPhI3DZ4msxdHgCJWP05e3cXAieWY67TqB/bz03kvM/Xg86ml8k9y06Z4HeDQpcdI0Y0ljI+LVzdOHlqM64MlQH+eUpyv58hbjtA3dLzkz672vv30Pf1hPYpepLElAZvbevdnl5mbee/Tejb9l9rrOe8Z0ryTwNw6kDfgZSf3jLP9yef/k8+ffZW7z+dNJqyU4y13O66ByJK23hKwMZNmZjSQR0xB365PJFGyc6srOlm6+/l133XXXXb8U1l9fhObu7gqB2LFRDcUKERVbgKAJTKpnPCOeATrIrAl1ZuT2NZ8qELQPVq9eh5lmtkbyQ3cYCeOK3CpeCsF3ZHl5ITgzmGk0GlXf2fwc+jM1BlfvnYUF7cjgLUqJ8URlKWu+gS2ycpckefmdi9mSWdK/Je31FUa2E5TX68rLNHrPVFq9ipkJgRWEVasYbzhmsTXw5e5oPr1Z1HtET0kZikAEJEQos0IRysDFuMGo8Zw3i9IVobWHeeEc8oWziELnvm5kHZQNKHZiDwC+MiHZaslATNS7Hb2TurrITgtKttai9yUz2DdCuQfJuaVU7k6YBjW7DU5ILaE0RWbAXCXiMFpmknltRCfu31cK1x7jLV7XzKC8eC6tE7dfujvFvzDo6SapVDejXoKQUXQii5r340MQ1earz7lN+Rncn8N1nu8n3huAy8v8JADgX+0HvpMN4FhEnB+02E1cHSYyIs1olh1ieGtBpjFAS1kKsqG3L/rOSM8VsUQUN9a/66677rrrl8L6O9owM4cPhLd9pwYUYiiTJikjMsvym27+9RXxCnNzuETDtJifesqLyBUbjefszOgAeu/fTu82ygc+xXNiGu3vEMEELuA7+NjYcRKmwzu25NfLOLY1X4SAAg0bDUklCVCmbFjeIEkjxGR2wRMtx50yBWXaCY9u8aifXyDfeO1bMMJgSFUU10RsBEf2MCY9fSGtgCIRUs/B08qU0lBccSXhQu91MOdtizJu7hmxnsmuLj3mwHNIv5+OUye2OTzufvn7/mQBt6J4lZc6dbQdi4L/oeWbLzmXaLu1y1pjnO7F/potUQJmDorH2SGA1+v1+GoUDIQMmTYeax79N1tPbb3rPsjPs1lqxGuMod/MVXeW2lr47LnFWwYF1gUMRGb2noh0f/z4y0vhr9cLMhnUi5Y1bnA5eMfFpvfpvj697wCcrHJn3/Wtuve7gcNP5vfXGJC/thMYjV9ksbzKMcmaywZmr+6RgMKyw80EG0yopEzUJqcWJ7MIf/My5K677rrrrrv+PrD+4dgYvfdelu4VPloGc2U7HfHKnAigPE+m8DUz6bZnUWUqMheWtaE4PD3ogi+RIxW1gGn9MOvPm+3MYZZyounvIDgvmHiHR6tVyEzY4QFfEGO57+8YCxtr4kBg50ZiYdPee3M7wHREsyb0yHQQbBIRKSFAb80A9JSpwnqQKm3lu33N3g7hnCc1MZ+ZOyAwIQM18Zdl9sPM8aD9i3Cgb7NkFus9E9FVdpwJpNTcIcsVgjYzCvbh/cXfxqe0MTdLx0uXUgY4Y8Bvo/eqnC8b/opcet+6Cm0sOwSpoSK0SmVwKJiXvdKKS1vX8Ace0TkcoCKeN+xbB6SOtrXWSCJ6diH88fBmYiaGKoDmh9No770sKcGTO82KiH7PExjOTltjth9bMwrTcJYg4fTFj6qQYNOQ9lY3wnXNRBeYoR4KUMlEmlnPXDN5fQLlnwC6fUK6S2Kt9TZ8Q97Y/GGPdK098vYkBflpT/ChhdDViX+a4WIEDtjkTZmllInWvJlZTzyZjqC82VAqR1AQ29wrGtkIy6wsX7u/Tu6666677vp7x/oXHkvhs9L+rXgdkpH68eySYI/fHo8fv7+UNDZJCqcMeJVFTUQnjXQSGWjubcbZ+uMxvuyhmgr3npWVu+jpcxg8nliBGAGhNLdpcW1mlsgs3GDDicUOH27LTLhNiadL6hGOjS9u4+djRpiCFIufTXByLQpKGinCmmd2TkDWzCOiHHnc3QywsqR00Z7QVzNvXhZDTQ9GWoMswr9kBjOnmTdvTYpFOCkUWFaYh78QhOnCXtlhTq+nETmQHzIz4e4F9N3tla86hq20xUWAJ6uZycwUaeqv54TV9pRCDyWI18NIe7hevz0ePUPKjF5GNc2tR8woUk7uSi0qKOajFdpOb3Q4NY9njoMcuwE/D9fOhXpDaWZLLYplmLOBeIYgJASjlQ9sDo5NrZWiZ0U1CzB3M7PmJJRxTMTTNe956AQWwsZwxAEtUook4/F4vFImewXYgabHPzx6f1bjYHVaaVJI8kp1laciFY/Ho3qAi4OqFJlhQjMrthsB99bVz9C2aEUCZcYogTDrrRrmlGTemPH8y4861OaP7C9mQ5Avi0Dz356//+5KkM8yfaKhXiQnxWiJDZai/Q1sa8bVDr7OFlJQM/GpAzknKBNlUV9LtKxeyJLwZZwPoAyLKFh9ZHGpVj4LAPZIteuHm5FlLDuVJ8tWi86QPJPW2F/++kOzhzXwgeikN1pt6iSYzJgCxIfJcQnrveuuu+66666/97n+Qlqa8+PX66UtrCcrSqZgKE2iBslnMQouZFmZuxCDYLCGl2em/tLpXpLnT5PsQznqp/H8+qZ/4/iusfcxINdp1/8+OPzImX6PZ1oc8RqvFjyabjMFX5IJAooUKVLimDiaww70tiguNd28zL+vwAp6RzmLp25m2I8JNc0o93npaYzt7pkB0eg5tb8cR2muJliBamtX8wDQkQDd7CBSUTSYzagsNh+5AetcH1nI776N74m/3+m2r2P4QbpiuRTV1qgWAmUNpeKjD9XEISnehcLZp7W/NGUCdpn6Xx4XG6kmM/trtHz7LHldhytWCpu8JLd91zqtfpbqrryIj1b0OLv4L4+jauTcXWJkzxyRxCvpWpGKLEBt1X1/av7//cW/hVTz3V/tblFvd5zfTfo/HpP3dcN+FWLmZzOxPhYi4quN96ASTPGTbKB2b5OQdnN47rrrrrvu+qWw/uFIs8lklxH+4/Eg2RO99wmdbDIMxs3dzEeHMBAOrYyq08xSEZEr5erglI9vaBRTYiGts5HIsE3c+4ETHOSRlzMnprlG4+8gYA4v50NwrhxOyPh0q2VUz8P9ULD9b2dGGGikGx6iBcxpNANFRqSY/RXucK80n4zoZrxwYOp1SCu3WDaG8mN+ySyaVT423pGUYJIcSujNiZ+kMi++6RuIHMQQL+PxQlgFTIf7uiUUAzEXhwpe3CmWPAFm9BJ2i0XyqaRbzcjbcaYPlTM13eDft0zv1+d+le5hZ/Wf/fVaF3CBuNrGVPsyLroMH5QvESXSZvtyTMqNGXYDnSG1FhIaHlNKy2xz0F3Etkw1507IAeDOJRgoTblZ25OzLm3bheNUAHRpmq8o/FMq7dfX1x//+MfX6/Wf//N/Gnac9MxXSmZN6gjFM+I1TPorQsDOCum/3Q+HG5jGJkv4G413Thy5T03ddPqPyxvzY/un1J4Vgq0x5tYw7wfweJfVzkiKSBoNjWMvFF3pOZITMtOtPlKy9PT318ldd911112/2Fz/CjjyCMrVnH4VwDJYZKYyAhGUxIUe6n9Qe7QEnQTo7gQG4xpqDyubizLsn9Teqz3OGnyuNNxvJ77TsXH9oDwWsRHcuw4GPCdjZOj1ziqCnwz7lbLaLUw1ZO+9mgozVk/irVUWQEHZMtZE1tJfgNONbsPbvsJB9Q4duCVS1VNe6GcMjHdTl9baM56oA0omTtLksdzQCVb23rOytIqnZC48FEBWGtqBL3siMXISIsI5WPJwAjDyt6/HgMuvzFd/5Ul+is1h89jVTCbPDuB2Mv1boirfB8+7aOGwJ8J547OlDkRERUKNc0KR/Ppqj8eDbK8XX69X78OSp3TSgzxUzK4BIbVSmQEYHUhmulkzs1KBp+BTTFJyX8Dga7S/ru35ZA9n0jWbxydZ9kcafd32999/r3doRAIWRbiiZ7zw7KXBQMLNzE2Rr6lw/9tn+d8N1zEa90vG1nX/ZmfhzXGHXHeOcxqX9qjgd+XuAvHHz5ej7vnpjB2IADvE/aPhJ2UcTb8AWGYoVVEBATWM9/58m7s3P0f83nXXXXfdddevgPV3ak0hp8jc0ZW5pXpGosI/zWQHycEIEUm6WUSUTUnZD+Yw6TwkdEDWQJETi7+7jy+wWKz3i5Pj+wz+48u56Efff548jQwLjux06ss9FB2i5vqX+5+kDqVkziSs0ApnKFPA3CRWttEcvqo0uypLI9re82xjXQAwMJQ0S+D3548///nPf/rjnx6PR8+oZoCm5ZjIg1+kmYw26Afl9+Puvc9YF4kAACAASURBVPcabCYQvesppSm3BOLZIRQwTMEq7atZa35guMjoisgdfZ6CyXj46hSmKtPSfZz8PrXdiTS71U6tUSo+TO/S0nVhDCOYaQkpKFIHDYuk4pUY2mU6myz7fOaZSWo9/zoz9fOIAH6rfFXmdGg8+f0rsxO19Mhy7F+srfc33WVoPc5a3XZ6jNoefbddkOuGr9erurDpuz8FpvWLDWHZS8rsdHhmRoofdinvtjzfvMtmwjbeYrM+tQS2/rhSxn7yRiaYPJ9V0d4zfaecdz3Lw5WIiAijHbanOqKIk4ASoAmvTFMS1iNbMoG2VjXVmZ8/G28Oz1133XXXXb8e1h9+NWvmrSsWqczOQfs2ziie43vdzXrEmFka3Sxf5fao6JOMDuVwDvF11wPTT+eWi/32gvgL2djWIbzvJVZXsFxZ9rCndzhSKVe1SVijx3fncmwqAgCC6DaSTUlRJRIdz9yYUEKQlerQ4SZa2cZgy5AiI6K1NgbJW5DWAsoR2/x7eKzw8fX1FWHNc5M5llHN5J372aPQLuN2p8WUWFRjMIITABOi8DqsxMEZOVsRGenjqfbRt3RlQkKm4FzK150YtjBbmbEeGHfSafCmRsA59OoKIgXObGcHc2lJSa9J+RCRDCMcIwmT0gQbigtImaHhyAlzZ85GJSLc5zpFSGHJTTZxBdytOpFd2Pp8PjPDiEejpEgh8+vrqy7yCvnC4TZLAOa+XDiXUenpJet0NJbMdx2riFBiHelh0UMLZI+EPx7/+IeXfvTns9Hs4Xp1KQ3fs965DcU/yQaG9+lkwV2c7797x20negf6+tjJV7823864GHldegNzu7boDqQIHoOJ947FCGcaAfbMh3kuVlDlNA9i/9QZC/dc/6677rrrrl8M65sZgd67+vhOc6MBUQ6V46s0I3vzR3ZFFzV4Jn2inFdmezRz/8Mf/zEieu/55Xr1V3/ZVwMQXZTMDiyYc5o+3MeNcIij1UhmDksPmzi7LBRfx5Q9w8zJYd8DNxqj90u2aDFtWmsLrNvitJhP3FIbiCQNyNK7ZkZOOhN2Vr1kKZiMamYSECIpCzPSPFOtuZk9iHp+j2ZAtzBEuBfybmbNiOWsnyHSXhljXl6SX9BoNbkve9OCHf/4j/+4WgLDH3p/KgnA7bd6IXumQUqATfv2iIjeM0KE/eaP3hERiYcQr3i9ykDyty89X3WE5fnsvfY7AHoPRgLVGg3+CYikDFsaFNCnuz9KtIChlKg+xCs5S1nGLLatSvaWb3nyLAg6XtrWThBHDvHKFYsI0rDijZUg0litGoCQSCTUo9dL8K+HZ3v1Z2s+OjFzI397PGZD93B/ZPaAwZxkT/6hfTVaRu/Z3f3Lv+S9yEqZ6c2seQnZdX6No5FIwYw2wqoW7QpTwTKNO8v8HT0V5/Djurxfz16q60pMmIrlR+YrI/7pn/7w9bD+l7/8+Fc4f2vOl7VEAFQmQRhBFvFot3xdupECviSn/SlIqw3N2xLMLjaj7yh79qKuSqcip8S86HUwzedQ2JtKgiO77MgbxnIN2kKaxxZluouuHAYaHezKLiHVaC5jwBuFcPuSaHwgQ1TO9OX2cMIi4vEg1K7+Qt9sM+6666677rrr7wXrn9KIOKgDwxzdDSmFavSpqFkXCANMiYwpmrQRuxvP17N3QRGC9PCWUmQMPDZBs2Z8Kb6h4ixX+/3b9EJVn3+enJNtGqot2Ki4HBgxOQPavyf1XGJK138uZfBh5LICaxX7LmIdzDEOl7pIsAuKdKcPxtP+OstmZ+0TeMW7m+vOEMSeBYvLAF7KRWCI+ZzHXWnwjtYO5/Ewsv/4EVKaldRWULp7hiD1yDIb7aE+fVE3M3ht+b4nEhQ+yS7FDxuYI2YrR0bBDoX34/958PzXiiR2f5jtieESijy44wQqWGx6Ys4JbkQY5ebCEfGamf1FbyjHIhq9NXeXYOZAxbO2TQN+ysZaL3Bsw2Y81mWVMdUWG0doW/ssV5/X62Vmc6szRMwCg0jaK+LHP//Lf/1f/cP/8D/+91T8b//r//7P//oPir+MtcJCz/jrjlWXHuPj5wn5M4ecd2ujCfE/n0d9H6ibe94Fj1iv9a78am3dA+cF4cNpFISUKTIiOGwAYPRaSBZXcWVoEIoIYzO7kf1dd911112/FNY/DeQW4ncTFJESKlIyAam8F5XSgy0pM0tRJKDn81km4hkREbC2cqYK22dJ4yAah1f4hi30DtQ25gy3b3Gc5X17bus74gSAXoFZ5R+ksl0/Y3q4W43/12iwuBxtoDedUnUn/iNVqLqix2wZkhApJZlk0kfga015fYRIrVArKQe8IEEY7OSomMOPvFoLSY+xi0Aqs1J4IQOLu3TpPVbDUHSmCaoY0esJ1n2awwhluDU1U1rGE24RIcDdK7ugIo1HjgF27yOt2K9d2HC8EHJNi3G2oDEdTCptiO8yAv9I3Hq/kldjwBmYYDg6h1MHuBG0DrpaXUI0QJxMtkh5UZeaR0ZGII0i4TC4jz7Tt2O+cqDN2oojwBhYY5G1anUwn/Y1xG0dz9ObYlsuFeIvpyxJr2ffXz7JND5Dr8yeeP3e//X/+/2//Q//zX/33/2H//P/+L/++f/+czP2Hbi/vfs+GNF+wu6XDg2f3sjvcP2to9hU1de+//AAuDyxOm32xiBaqR1Lf+MbQdGnFthqL1F/rm43UuMdbe4yGx8dOCdq33XXXXfdddevN9dfk3IHs+dGTSZJRek4mQa45Y9nJAat1Viit+tIklSEcPjxXcGELjcpc+vD4xJS4MTzec9hfWdyf7QO3H+SmXQAy9WbicHKBRGQsTJQNSWSEvRlB+KPmUVQ7oprEbH+rUm+2V/d+DHNRgJXYfqa1g9j+33u+53McR/Pr9jUeUhZ4/aV4bpPr/fi5mJD9z/96U+v3y3zn//8bwMvttZ+ZK8nvM/gL3z6SwrBgPIk94CCt9H+DiJXC3VB8+sJ4pMF03fG8+8nPSCr3+SAekeG7puzzXFkTs3AYLJtDcMw6amwWgriWBZ1ZWO5nc6IKBWkTEkGF2I/fYfxznY81sufy5nDxKYYTfthr7P/er0iMrfWpYhftXIQCLT/9B//5X/+n/6XP/7xtx9P72piIxNHkvHoIN7n+stYFv8ea84PE/p/j4X/EGBgDAL0rUh4XPWXHUA91mv6sfpM96u2YbV7IsWV3/cwo3IpeEfPMCPAilm37aPuuuuuu+6669ea69fyPZVuhhBp1gw15nT78SMy09y+vr5+e7R/+S8/+kvmUDDJGoZlZrz65FILUvYsf0YAloO6U3T13Jyu54wbF0C5rQWAEQJVIHulEeFsrq8L5abEoGmQclqwHx4gK3B3d7/BNK3HxslZBKFdOEvCDtRMQO6ew1Vdywaz2MTg4Z7OHHTwrVs4fNP3YbNtf62NXqITt8fI+dzShbyMOYvBU/f0eHwB+PGjSy8zRlf0ePL529c//fFPf3w9/zVTHQLQ3MtRqWfUuUqaLuPVuZPZ6R/LIXQyuXGa2Z/dMwsq482Rprq70rPGwfs/dXTvRKwLSB1/ttqzzBn52VF+tUwn0tfJL78mxDAj3FihXVk2syZ1lkUnVWb8068zM6QEzWmUCMTMdth4+dt6Aefhdj16ju5p8xo6++7XIm2/Zg7WU8FWGFLoYfqt59d/+X/JB+QvhX9Hjnn3/dybxo9916HGPl8G753qvPPLPeOzQvcy5x/GvtfO4YD7XL8lgllBc5nZpeYE3SiMRkjDL6y06YLU6HUlZAoR5uMKGfpcKZXLcuquu+666667/q7KfjJs2/N0Ciw090drlCi42R//9A+tWZH5f/z43VyPB8GYTo5zyBqTYJMZEctipTw6ba7AOYfYJ3P0twDdywgfFxLzmV6/4NqerTv9v5VSZIqgm7f2nl5UUVBr4LrkfcXPuQCLihBeRv6XcIAaitMtJTOZUQhgeDiuBcVlPloGix+SvN6Ej+9z+hz+37VYcGhsGOpF1WBygdrW2h/+8IcaDUsgneS//duf/+N//H9er+d8LgnAQERmj2b2ZW6p5UBiZoRdQp3qMXCOHL5wzfcTvejp5WSzT9lXt7aWTvvhunQ7pzXF2gJpy0yqaK06Js3XJbdU0fvVZfOKXWT61tpp2bJ+bZrx13Fef1WnsZyLAD7aI7P2Nt57X446JWHfz+ZaW+3N6lwgEN+Hjq2kBZ7f143zCgAZ7mYp+ddX0iMBz7d32Wdu/XefGx+TnveohHesvyVG8295lHenfHzIuQPeQq9HX10rO0NSkdkzfvTXs7/qXI5m2qzezhAy082WKMjnW6i1ZmejsLvuuuuuu+76deb6GOkwxpYK0mT60TtTIN3sqz1ez4joMPXIDP7bv/7IbsZGkEizAPz1eo1hmltXGgXCZIFywIBiaiXJDpXfIlC2i9ZkA/MBpRZIgZsx+QBDKRLZIzOTYWYLAmXCSk2XMVi20Z10Y0SYpJ40Uw517Y4ga2xfcL8GpeP7vgfNGq1mgeXx4mT2oKeBCZHlna8kfvTX1+ORmWZ8mKELlqTZ8CmPpLXHl3EgzgY3ulJjbLxRqnRkEx+j39pa7ALleuaSFV1BSnOEGD1RE+jZihVS+fOff8+MyBAFeIgp69Hxsr/8+Qem+iBTPYNuJKKI74+HP5Ne1uwJgVMasexNawY/gPI4d3asZaoZW9jUvXwqc4tN4obhFhCvFLOL+cy+T1DEDvdLaLHsnmqib+fxM88S7ertAEixODMGmkAlTGDlThC/Wbrkv9GIjP58oSXoDhplBiHNnDBQmfHqf6ENhkx7EIhqvFcyLoDHiGUt/YlnJhJK5gyliphuRZP2I4DuEYG5UkuFmSmMDKlcrOAJih14WirNm6WeJL788eydxizqWiaENcAuM81zO0pAXokF829X8zON7mcP8GacutrhrT22ae+TU7K+5Ara87OW6BYpGIc37PCH3WC37XueZf8kRpL0oahnmxQ7qza3PG09eqrpARCZrVIovK4lRmait1Z2s1aWwR8XSnfdddddd93194j1j/loJibX2t2BjMgekT9+f72i9+FlAtgIV50j8MiBOJfP42+//TZm16m6z/qLGfSTWVv3AmHmUf790xOEZikRaWfXfLOSBkAatonLuHO9kBWyuw/5JuVmgIlK0t2Z7u+Dxgmmx3h1YNkakINuzOzLlGe89kJmWmC0goZrlgnbnoBZDcVh7gPUEpeB5UEc13pKePcm2nUCHBJYAPKyG4/h6i9jClL610Odr9eLspQcDVIj+Xj0Hq/o8xzFZXKcmTJEn1QiKBXncFOcTf2vhkira8FG6dnH2O8T4ulbz+/iFFbkgi467/ODYiOArfgIblEGH2fGmhsXr2AD81Jmz5FxLUx8nql6vTTjrho/xtOsWC1dItsuD7p0KbAj93f2fSTpRkDlr+/eyi7W6DF0NsjaZM1uOmFCzFOWmVAZgvJ4237UP1zyJVa0rYbH0jWr7viDPk/rdzOrObE/fks4dgvvx+e7hcb7L2O7a5+krHV9ho0ThkkQcjMzzeUM1isYTB6gUYbjNd9RWnfdddddd/1qc/1FkqkxqJlJBBKoEWNmZtT4vwjqKDpOAIFkHtlbu1B1RAtFaReRmeMeDvq2bJoDnji5PIXcn3Scb1/z7y/kiFPlMSZf7I4jD+uMaS7SzMtUcg3RB88ni5HUFjlkgYCracnGUKrMWiyUowv7Xx9J0uvudpb2Tlw5Ec1ZSsMjgKzG+SKqL5NEOGtHEaJZ+SsV+0RAZq+JdrkPLmPHGaArMAfpBrpcP99MNzUde8rQVfvxqUQrftN/vp/ca3e6/jClsURFZcneNKYfn96OFOeUusJ9R48KIw1GmpnTpgGmlpi1KFI4MYtOcu1p9cqMCik+Edw/9jCboxE+uvLbdsxtp+GtK3C8yRiREVGuQqkYGmVoyHi/+TSYgP4ym4euCthvBgf8sD0c3YpRuNzcjsXB90nYH68BfuooDIctreEqKig+1TBNIrTeYGZwg19UOIvZNZPboHuKf9ddd9111y+G9bHR9Es/amZZru9KGJEky9BR43ueZTyiKQocvNj6Ro+IH/01gA6npUUNxCfEcYzQKwC9d2suKTQwpcNJOg5P952Lv08Hx9AXJb2tnNeBLqd1uM3EgHCiGgyjxWR97FDgYtY5FJcbl3p0DpHeHmt6uabLVrFXk+2/4Gg9jhWZfmoWABDWRzgATTW8HRD18CmcU+2L8HEHu2dX+1OLwjHszxxnyn48f0gwe2R0M3+NjCE8ny9r1lp7Prug9tV+/HiOaLWV81oG/KnsIoiK0t0IGyePSJ5M5XmacH8A7sd/Hl6Kp9+8mFHuPJ+60BYByCZG3m+4yEVDjfDm8j4WRDxI81raEoogysJltjk2I6+UA3KT7u6al3GRwSpZeZJVrDY1l4l1V85tCcwIjlfFbduz91Qxw6Ezs1jmvXcY6Y4EDaRjUP2x3lnm3se7ugIdBqtqZmWh5th7V32Sh29GOKdGZfYA2wnyT2B9PM52aes0JuentuFNp3Hy1OJ2wZMK2UhWqxePlVzBo+vOpLyumL2x5Hj35XY9OGA0t/Hv1EoXvOuuu+66665fba4/YBMtyf5Kc2ut9QzJxGzNeu+OpBkDGRYEiPb1kBSv1yKRF6G87Gg0g3IHRHYsu7pkTY1t5NQUy+LRJBUqXdq4Cz19R0iZyemIl4HRUOBEHdm9zN29FxVpNg8XIHUhcqy53o6tSXprZcAP4JJsxWXJR1pza06mu5v6yHmdks1pBDLjumjvyQBrvlsH0OyzIHLnYJQ3fHJiRyUA5wKojCSBSDT/6j3hBkBdj0eL+N3MHr99Zej5fO1HuxYabhhH1CbL2kbX9L7VSamiCd4xn5XX4USI796XmHx6vI1vx++4cT9NWRzx7VwYz80ALuSiPQsZWzTVssAfus1aE7HI+LTS2DrcHXbMfetSqWvy8fB9CeNWNyqAH2b2jOcOXheDaHWVmdlGY5zf7TTq2JpZRXm5u4y9x+DvkNZcneZ8PPi0V/HELJOWE1fTwFQqpZywm+8D/usTMB48+Xf31X9fHUP+z84/H72AvpP27i1KTfeNdukZloXX7OjKkXNM79ujCbsL6mhQylnLgMq5vr9O7rrrrrvu+tXm+oU9zSQYiBUMmZKCQCiFpGBKgE4ziZQZM1Suds09Ixa7YsXAagHrzVHEABpLNOnmgxqw7PNxoq2fvtEnGWAgsA2arGydnSxO0sa3u3IsAVQspD2ZazdAPO0N6iu/QDYGMkAqsptboYEs7lPAyRnGxBVixSKBmMEAyKeXzQDQ5cYJYmBMq8nvxXpyAqmT1LUA3/4LmSnleCqT+pPKagUqsMmcEC07kOjh5g5X9Cg1pBm6Qgmy5K2ZyhgHx4m6N6clhRmybDTbs3432HVM8TdjnFo/zPSwUybaZYb9EVAuulQNbieN/HwrrkceDLO60Kf7P/DGTZ+3yi3Pa1xpCaOxNW9uNCaq6SmdQB8Xpa+1QVT/CYk2oOzs4iwi9vjnkx8RuRD87H4sIwE5bbeXX55XHGFrY8puQO+pjEF+JyghYcPEMwg0s7I3Apk5bn4s3OYT21unba2E3Rx3ndIPR/K8h8EHltca6o//+2C3een6yOXXxPMyYdsk1QcXUjmWa0sFhGNnth7OzFI99Wg0UV3xZUyCxgTabohbTLEPuX933XXXXXfd9Utg/aKeV5btDpRRxuqDxaqEwQWC3c2CScjN/Msjomc+fDzQKwNkas3PrPfD+d4m4USAMmXXzFFsSt/d/L58b6ZLB7WRMb4zXC8VL+G1Q7hY8l+GiGO+G1G0i+EKUmoDjLQqKVE2hpFtWM4kjAYvArcZzb15M5p74VFN4CFustq11hjAxiyRPluRiw184ZNF0K/x4i5IiIgxyywUzYTbYDUd9PrKP7bMpAEpks0tkKQNb35SXGLWtCx7+pwu/nB3s7HBMB7j9uNp25hz2xi7J7GSWRf1o5DlcfNlJL+fx4vK4ugVR9qr1eG9+rDPc4fJwnfzjCD4rQJ1uLtY9VyzITPMBDQzG4Y89MkXsvZoc1WDaTtEg5V3kZ1NSM2pOPrJpauu07waThNyaBvMWnUUIzh23ZuTgyNU9xChjApwo5syIkRvNCCzFBroYSCQBhhZplI0QjMhbBz9ua6ah1o7jJ/d8tF3EUvCjjfOPc9cqa17X73g/v/3G9pQhSwrn9K+p/aVw+VGk/02NmZ11EZrV1MCjeXM6ifMYP6gGZvRSVdtYmAEkkSlbXHtE27Lzbvuuuuuu/4u6/u98znEqrwj6x8ZVVOujfZQc7P6zjscyo3TypoBxTlVfgSvmqwRJpg0WRf7416mdLvJ+tsAjxcMwXMBn6WZq5d4JwXtt8rIjCjm97AnT0HgzAGeWtVcRkA1uV8uQONADlQXb8SDrMTTi+zyo4p0mf1f5qYLR+ZmRjmcE8efDWIxtC/3OZw9h/I6BzofG4dc6oWcPvzj9QCoJc8UWe7Hc09LOI7kUKZiMbU+2pPvguMLz35/4ZcEhi3P9Wrc/nOf+Mt9rheLI+R4Pv8ZAcCUesxNEcyAIiJtg95AuRVxvYOSCOgZ/ZXxjOcromeu1ORjP7PilqXqjy9Nwj5KPvYSu+qZhJmMcINbKU1Hwq7JvXhnk84EVjvyHl7xLknnuSu+LnCO9OFvz+lPTsTPBhB7SsMlk/vfdW8cyvQ9CHm/Vo3WaBQcaEYDamNpdgR01GmeV/sN9u+666677vql5vo10dR0ZsS+tl5QkjadWlgwnRTKVGYzISkryWMGP/Gh+Yw3urB7C6O4+R5zu0lOL1B+nxxfImbXrx2Ekw12440OdHFwX/dZamP3Ml05EI/zgEqLLOTNaxI6/opIiDZGhEaWa42VJTc02Q5p9qgXWDyZ+vNit184RSe7/YnCzXjhx+/YiMP8MyGZilxfw1eUsGHQIYykURa9Ywgo0t0tlazoY6aKQ0ISfVpVAowIK9vTyD2kd8+u2hXPxtquMM8ZWN8hxZ3C9N7n4OgA17Li1CHUo6zLeVKYTtfq+yMuu8U5dVZFr3pR3IBKH3Avo3WZEwjBqpVxd8D3pzFG8hUdLdJtRQLsF/DUYximPQ4jvYblc1z9vrO6NFpu/nr1nRFklDdTcnjEYzlUyg4dePWDunQUl15I85By9De7ygX6FHmLn3by+0NMV6cTjk/l9fe1VOsHted7hF8fWFsDWUyr5bIztpVyszrLBpnkBlAZr7IaA+aajFbvoJvDc9ddd9111y+G9es7fmzzYcoZcbWbppeQcbEwCHezyCTNmGbqWXb1ETmSlRaz1sbcO1+vk09iueWUnx2JSJgV1F7hsj5Ec7zweZb1za6pHeNtDgEdjIRpyyJdNy9ayD4DXkyYegKLO76rJ4cbi1kJDyLj6+ur4ERBWHemsrHQoI8bGdzpbkKXkKnM5oXfOB56Bz2L7o+Nn7NeflG9cbgHcgd8ZpYZ5feCkZKm7RhAOQnWgLn7w6MjQ6yRsKG1BmQy6wxaRTKNCGFmKiLcrO7GSqEhLe1ped2cFgiEjMxjfZH6sKVZE1gAbsfwdWJEGz5Rh5HlwpGw+fvbJoRIHEP6GP9h1X5l7md/5SdIiZnrNbx3SAjezMtx09cwPgGfw/R5bSDflwbldz8YU2Nvkiur63LpfnkLxZ5UcFEsXAB0PfTQiE/s6+4RwSGlEM2GzSXKUqsE4jJZGRJxkKy2d/p6Fdz2XeNlf1bi/sTVdPxt4kJ/OedeEcR7K37ZMOwH5JtdjQ7lxpHuVSJqFEurVihQgDSimdGNpD2aEWC4GVLJzDB3L53ATFqD3hxD77rrrrvuuusXwPrDNHryUpTTSH6NAREsyDicXWAOuiEHjRVnbsk2mbbEEQ+0bFvMLIGeKvv9g7A+QfmFuHLg+5WI9AYL1qPX7/feFwton46fA30OGLEevex9VPadw7svTUuLOTI+merRjTPHyioet+QEigjz5l5+O+V4yH0YTy5YdrjZFCLFkZyrAsCHVFIrr0rLR3+l/HKSkjMLhlKC0QdPeeJ1wMqfZLMEZWst4zU6h5TTQh2DYm41VzYQtOoxHq1VEpmZKd9Q2nyZ0wQJw/1d7+rbz1b6P7Fa5zkBd5/jvg19ZaKmOiIjy1F99ZCX9dEyfeJ0ga/ctHF9jsspATejOc0gxAgcSDWvLValshIUJDdz82eP1lrvzz3r7RRAdrZVPRK1jus/Txe5Um+LsjrFkmQygzW+QnCjDwvRaclPgQ72jH1bhdkNLlC+bwl+Tpj52ABc3pUfb3JZcbwrei+RF+ft1slb6VKZ+TDDsEhCBVycDKPmB1HJb2pRWYyfihCBCLfaXym1RPf318ldd911112/FNZn+eqAIZmcVsb5C4YWJG1stCxxHyxfXQ2OpCh6UPbs8fX11TMKHzS01+vlzh5Yefcke9ZXtb0ymm06SLfIV9m3mz8KgSmue3xF2mwMig0xhX5kiThztBmttRpDNvNxbxOzpEuRezatT9sSlhWO0AajhmyMYBKRenx9ZeaQ97Vx9BLpgLlD6eZufLi3Zv7VrJFW81cBkAMEGkGZOUnzYbXZjNlf7g4Nd/W1Z+jRZzthNC4thLON7N7mPaISoOhNEijqwFIxXqzNRGSoW0Qw0Qgw/WHP3r+crxASiTSDO80eEZHZ3TyEjmytZWbPIybZ3QPlLdOwReemUsCjNkXuu+5iX+9MCD1WK3tG2DbArhbl4JfVpkFaMk2WtLbkFIJgwx0ylvq5HzHMRx/i8FYz34ARpkS56ABAc0cE0rLh0RzNzOzx28MeVqcylJZmbs2aKT1hZnkEainZKaP41QzIL2+99+xRZB66jfF8CkDvz3lZsygzZqU8TvMZeVE5D5GxUVPghIBXckhITUwzZDM9I5Qwx0MPOaiIyABTLWlihrpQV2Nmom2ziDtF3AAAIABJREFU82KvaQTojRbqNJCfkQ5nRE7YOgTrYvg4sP8Oo+MnXPxdyC7ZJtIwmpRIjSUkEcPZtkK1SMFpmOEbUkbE4+uBh9nD7EH3WlrC3cFoXhnhaZX2YYLjztK666677rrr15vrYw+35yl5/vjbsoYcnnvTKvKg0OQ0SGECEaGDg3EYC7p7jUnLcyW3keEaTpuZIqvfcH4iVfPqoH9x09+dVfa/PX5/Uk3G89d1ZrzTxGe8F2u8Z2YGOgajqZWv5hQpDxOe+q9lW8g0c3NI3d2Xw/f5hZwIG7u7eSmkAcg4MnA34kdm2jikO3oero2XoWzdav1Oa8iQxBxxyTBTMrfTeky7d6f/pZ3ovUdEvajoZw3lZsW4n6DAKaL4ROv6Jjn4Ih5d7cRx8Ry2pDqd1s3m5Tuy+GllUJuHuX4RUEETpd9wkcpSP3tN4oWyXn2ffPO4f67cibGHUTKO8IHM9DcToe+m4Jc9xm4dOx0zsfYBBJp5ONKVZqIZGKh0raJXGaeIRBvOXtcegJSm885k/Fxip3EyMD34M2dN/M/2in/D73xsFd7vCJ/0u4M+NM15zLkOl5lR5a4kkAE1rY3BYBquFOLdbuiuu+666667fhmsf5p0akxnsVlejuHcNESfLhY0hxzRZebW6BERaWZf7ka+nn1MCjXGuhr2NiuwlsWdLYp885ac1uMbJXZHDJentLOu9zqo+QUjUhfzlvLXH9/feVLuHmPpyRAY90mZWSiMI03XKioVw5yHxUcaga0xDCSL11O+fdOuZ2dx1KNUg1Dpp+8cj0ua2EFJynTnOoD7a4yIdQgvUU2HnlKcR0gjWGpZl5eQmogcUcnlvbPUBcs2caHY0g/s/pjH0bZTWhk+Ua73Luujuf7eM9QLPHE8ZiDrUNSmjNTUs45z9DdAyWqQmvnY6swfETCpAc2dUl1eVCVelZ0R3UqRXG3bpOPDQcTwZhcB2WGinxystg/5ADsO5qdre14GJzGuW21HxsFMPEhQSSSY1TnLEimoPIJKUK7EvCB0lk9wwX1suVrHbu1oSedt9AHK773odVP3ySf3r9eW4FFPwLYIrXHZo0b845Kq+3WvAYLM2Fozs4d7c3u05o30sDbtxUqwgcXcMal64zs696677rrrrl8K6x8wmkR+GHkeg1WjGUve9zDAkG3I4WrEmxkk3R5G+3JPie6ZSeSwKSdoDizhaUp6NAfQ+wtAM4tMs5aZzXwf6K6x7iJ77LPS9YR3rExj753beG/nN5N0GtvQ456hCbxNnv2Y4M4gVTIj2+RFT26DpHw8Hq25Lb2mEUyzQdkHBrbYn8x6tiP6Zz7D3YdnxDltytT6s7sD2Vpbk3Jsji6VtYTNOnOJKGq0GV3lnVoNVD3b4TxTHGWCKHVEL0/9njFM9+egs2TImJqB83qBZlRk2fkfqJRXwLrz5k/rl/NUeFd/7o+1t3sEd+2HpDb9lA4rG640pWNMW9BwuOqP4CSAhHkZFLnx6+H+5TQ2M1IONFLm5axfr6twfJqVLHk9pdNG4ssiAm4WyRSzrI0GseRiPWQ2Qw+2XteryRtN3dSZSAvozzZ1eEcaJStleYP3GnKbplS7/LeGOdPRyx24f51Tcrlw4mjGzufg7ePlO9esn03ov7kv7llp2/34RPzrCXP07b6YR5wfP4eGBGluRjpgGN05uKQyOrK3tmwx0u+vk7vuuuuuu349rL+Dqne2wMXfembLy2waPtoBdBChXilLNPdyka9x6fR6L+g1mgSdVYmIlOl9Zr8DvgvL6DK03lJ+rgbt+/0wBfePB+TSGAxGymbIA+N2NDBn9uvIEKNtsoEYJuPiYqV/DLa35cP7aLPG2AvwjYMjDAwPvZuR723Dfk7nv7N89KtliZA7I4wcQ/rWWu85nxW3KK6SM44k0x0rR+rKxjZG5E9WSd/Fn11++eL7/unS1WUVsETlP3F3maaox+h3OCNVYCrLP7+YL4RbpeWaGxvdjYbMrEuBJAzlrG+gSUlAtu5/f3oXAtJ2VRwnK7YDXr0Vz8ckZ3O103gw9dzjPs2YMqc30Ah3NRHGTDNl0jTSdsdCiitEi1hZw6Xwnl66K+frJ58nl3XNaAy+8aU/Qq3e1LfffVhdynHycdpJROvBj+n+uJBUvbiZuRtbaXFp7JpbjOPUVBQbE8SdpHXXXXfdddevh/XX9BeZ5ibAwSF6K1hZ5jKEpuy1vjvd0cqf8ylSqVb5nb335e5omR++njW8/twHh6cmbTWBNjI/kWILzXxM1dlblN2dMyOLj7t4DjWEzszCLjuGPjl+QBF5MmwRBhkj8+EOMKK31mgGpLs/Ho8aKLsX+IOZPR6N6Jn5+KIvIeb5aU/7eV5w+Rh115Ays7XWI41KW0aN43cSemf7uB2j9Iv9SG1UxgON7UW5tVTkmoAg6PL+etWWI/PcZkxotUjn7p4RFy9LDIel4cW5yzRXrfN1YPrh386VU5afBvxngS/PnpuG72fNR7uFlQ03/qKU3UYrK36b6bkqUWYzupl78d5plbFFEjU+nq6jPhsJvpPgT/Y711yqjaZlp+n+iHwdAmtUiMSHvsiM8w3n7q9A8cqsGVoqLJMZTMISBjitK6XhxLU0Mzu0LtulclraRSDYUr0+zukvu7Kfzxre7+djffDdOoXnTj6PWVmgSrmAvpkho+Ql9Z/t4SRlZQ8gSowUslq9+VYVSDc3YyqKzXjXXXfdddddvxLW9+LHm5l75Mtg5cRX+NvdM7tXWDz49eWSns9XRvfWpDQQXxY/QlAqBbP22498KoJkRDLl7iB6GX4D1VGAHClMbkUYhk9qR4agsnyZqNEuxh3DgL+5JltYHDFFayYXr1czt+blDrmLd2vrX1NbO1NEJr2+XC1hFRBrzMwva+4e0Z/P3wFrX5aQm/mj9YyvB80MNBjo9Oal1vXH/8/e23RJkiXXYfdee88jq6o/ZgYgSEL80pEW2monrbSQ/r+0oKQjiQJIgRgQM4Oe7umuqszwZ2Za2HsenpE1PKQ2QpNhiz7ZlZEZHu4eGdfM7gekML2d4zKHt1OE1l3IV0RAKrI1TDlGZDJQ+t+YVi3VeyEiBEra9/3gzZ89TGd6MWBmCfiY43BJqXR3MFrPTOLKHGBg6+ZhCaQUEaY0ZwwncgQyQ82Y3Pc9M60JjkMDAGS5GFaK1rG4MDA9kNlubCvhlnKAXA76ZVNzinA6aazL6r6amTmDfpXwaoG5UVkjXve9krCmvAGkZNbqfpAQnoRE9qZuU2sBsNOazKStdzTaJmtpTTJAdIxSW5isTvWYnKVApnvOO2Jd9IhAKhGMDByLCCcZp8RcdzcU1z6VpQvPI6hORmDeyb33fd/LHgoZ4EzhVe+5X9OI1JWxXToYGW5NFrFHJpXuTWAUSY11nHuJrJcM1wDkJCTlzFuLV5u0TLxenpxXMYca5C3Gf/V/mEFsd2vGV+Sf170El7BkJtl6ypTIRMYS5NCMZIaDCQRMDC8JTTLQNrbWLm17f6GC5uytEnSXbicSYVQwktlpyLnTe9SjHvWoRz3qZ4P1jw9XL5h9Glstp5c5pYYtY5aiBxAyBgBPM4sWWeb8k2SMKEGnCa/ZtHFH2J2O9bep9jEtPpE35vHc/PUWneb4qdkYnA7+zG5/m716RzZ45WOznIXO8ly7ccSz916U4IWIUPY7RVKySeqNiNSaEUpmrfF+lIu7yNvzf48HT897szumOxa955gBH9Lnu1917mQkuR8pqkhkRk5rmbV7AAYEBmUpZ0ykPnOFIlwGY9uHR05LmTHi7SD9j7Ey7lIO3hpx/vuHu8cX81ZJCLeQVH3p9r7jd80AKa8Y4URWU6IjAyFrul5sd5FmjtzMZFhPEMd9CNzYL3kS2p4knsArptxBLJ9KirMi5QuvtzDsOvZpGHR6k87whPIajZmWIaulBNvgjtQ1rPZ1rUXiOnyy3qewQOJNfYvT4dVyLE/hbq9O7+vDvou7+o91qDyTzfDGdP/u1uJh5jsv4b15KzyzWhkmRWWlxc2V1PrvDO7NdQU1Rcmzda/LVeITPHx4HvWoRz3qUT87rH/3QUvSYMeQtfJVMz0iC7K67xP6gzAIlEc2s5A70qdFpVmD+6LhvnIOuT0XkJlGpqaM8mydWSjjBoXnCJ7n4Xcuh5CzIvNwhimM4ifR55kX8cUvFlBYrv/HocYBFp1AswZxhv4KEswaMEnwrbXW1TtlSU0WuLUbUn8LW98i42ldnwG8am+wrDPP8UQ3IQEAoHLE8EYNeeqULBe1KTNZbu9GpCJEZmvbiF1IQK2Jgzu8+FwyC0yJ7eWyvVzH9XotzO1+e1ELg77pr/TlaKQD1bXXEUsAHHl33dcoGIeD0A1e52u17hsHmFd5tPM3BEiRWsLd8rbX4dJiVCONslK7gixH1/WwYnvPS1J3XIU13OfJkvThVOqNwdSxdflib1A8pRtBP/dDFV2/wSDWGmy6NNEaIxIB62ieznjqLYXnvIKwbhiZ9d5eNKmDZlaj/UNyzakgz0NQ/sXk4y+2ZH/sb81dU/i2Db57irdvnMM66faDfMUKE6EkJSJEVRZyJTbMq2Zp1iTRaC1MgHxF8BJguY2epLnIePjwPOpRj3rUo352WP9gBYuYKFMU0xFARthU7qGcWyjOWWh5jTfGEHprNcmPbNKydMR5zJYLXU256gFVK3309Wd81naeiqkBTRBR7JoJ34G4yYUnGcMAx3S3RwqlLjj+BWTRV3C20j96jGl+z8pvWpkAJJH1SwCV4rOoKRRUsaTLcKWm7+TMiZ32fWRGTv9NgJHHCXg7eH5t+o7DogevJp25VBPmKy7g7Hx/ZK++tezEidtDemUnRDhFagL2Qj/1PJLSvKWumPBdUmL6ID1d+hk6367vGgm/tWG5S0W4azXv1h18DeVxdo7KO9uZU7baa2k1yja07CNXWzjZTbaSoAAjWxMlVPwWk6yTiWrhgFGyzuO11kRfuE9+BfIwdL9r5CRxmuvkeW31amL9+ma4Oy3TUubIo6jVwMLskwqVyMzdA0g1sxZPl+4ZLy+7SVvrz/uO175JKBPZw3DmddqAskxFv9Ck3aHwtx3sf4jh6b+nf/giyi+gP+/DFX9xdww2d4ZZQF9TyVCNMVpXa42qVpySKKcoo01nJsyNzaEFCj6ytB71qEc96lE/N6x/GO+drLXdPUuOB5HydMhyhnmCxvQa6yMF0j67U2ytfHgyIxgVvNrGGJlekTVL2lujV9RYnmJmaAKCg2/iy73DM09A6iS9nXNZLRNFnn1mDj6xXssNa97M15igfvPiZuQEX6/ytojMQFJUgaDqiOoEHXafZmZGWVF6ihkcpMleGW7ij1jLn4kQxblP3KIPbCXFHsllIDBnuTdkfLhz3k2Iz18fmt0SRSTSfQdEmQxmTCCi1L1QCbbhBqvZr8QEkenXPcVm9ICZefhbI6C7sf3aJCx3Q3wBJt557xxy3uP6apJ2iqnFUgFjLXnwJbhf7JWj+cE0agyWkyqo6bsz45MkyWiyZqRIpIje2IxiPQYisd4nNSHnlBl49QNnjtlxZkxWbP5jIRO+s55kXSHcn7RjSTIH8cm89yQ1IG6/g4LQGCNBRArwHEmWtFgZnTYYlSnbpAgkWZLW6hVOSXNzV2JZa5Zb+sVcgr1y5X/b9vwH1X0IxuvW7ovG/FxrjNqxTCLO+fdMsL46UNFaM9N2adtluzw1IGWkSlQQEkmf98fxh2qucgLrfx8fJ4961KMe9aifE9avD8Z45S5RH3LCa6+/ZWIzIggtp5FkAr23jMqf58CeHqY2Qd36aIyziQdRNIljJMgvyfsWNJ8JX6+YuOtQp7VglHg4S63o7sVcnzLWE3XnSMt6lQ7LU+rqEg8c03EAzVSb/4kdxckpEptpsRoO9S3MRDmQRQ05ewTlIrjfGZseI/C7EIAa3o/r3rdW+43M45E1ubc70cIZ1J6Tbg8Mve/70flkJlgmjCFJvSExYkgi/VhlgGlGgGPf51jd43Z+mjxUv+RQSkiKcY/5eKC0Y5zMV2fgDjKSNPFIB5tmktMo8sbXT2TlMM+Li3uj2Iys/ufwYkJOTyGrQXtWh0au9rFo8gR7MzNK7L2bCfTMEOu638TWpb6O2XpFtWR+Cmk+33Jnc57jfshMfknMOnwAaWasWIcsrYHf+dVyGhiVlSog9o0eSA8To7Eo7trDyk+G9LoLEp7hp33CUj6UoT5ft2TC+fIh/9j8/k6n+8eQ/dvK10eCE4ENr2hpvEv4vv896w8YDabVjJu+/vrrdx+eIvbn58/WpCYppVSjKGuwdafV4i7JyHQP4tSSPepRj3rUox71s8D6qcUHCGZExUPWQBowZH2uy6ejopG9ZsERSWuZqYxm7kgX2dTC2lN/2V9ERWSNQSMCI2VM2pnM4O5n0sXh6jgxa6qZxZqCpub4/BhLH1j26Chy+PCrpDZTQg+HyjiILstU/gzC9MoNMycxIzxaWaB41Lq/TGyKozL9WSSamDBDa2yd1kKWqMkurFkvwH7Auzs2y3SWXCh5cd+9wJYoRDazTD/s9HEzISWYZ2+fV16NJ/B0xlvtsrk7PGaGawrWkB4ZYhqD3RCZ4ZlIRmQKjMAeIbNp7F8xX5FJhDvSTWBvhzwjImSYeNd06J5nc5JpmoTydZBxlyEgKjxAGGwS9MGcEtQ82ErCdIM5tUkuU5nVJBJgb+22q8ksEx/W2Y6QaGZWalZpu2xqMqYRTWB46/3SZCDCzaYRkIG+JOOVg4tDIyoQigjRgCxcPqn20xez8ndDa2M2uVnTimq2mvM2mEwaou5MTv/HmQ3swUzPLFEN4OWbZZ05EMObNV4swsc+ILE3g66fPzuQRo8EpSRW+IWRWTurblPlsvxnMpOIPBHGzJQRRas7eHLn6f7dDflF3e3bTkB38oyj8aNuC5y5T2uHm1MpbOdSRRQhUbTebIZkKGm8+rUNS0a7bM3qYiYyEWWQZMkkZaZEDHdjMwliwNYi51GPetSjHvWonwnWnx+QC3yTZdeYa8yNYw4dEUV1jaisqFzBUWnE9bpnJBpb2BhhkrsbBVRwE8rusFwQC9ceH+ERcRBODhBfQDaWr9+BjM+ZqYcw8faPdkOBd4P8YxJcLv42Q2EXNFtnoHYQE8Wr9HwSCMwYTpGttcX3qIH0NCORZAYzk02s0Nri0ix13zkG+IBBEbHv+xhj27bzpP+AOOUACLzCuHjjYn421D9/y1Zq2BE7Wt6JxMLiCUwaSRZPSU1KixGQ2IJujQmlO1C88OEZcYiYp+uRe+aJj0SC1Hr2qY44CSQ0RZD3aW7njFjPeMvvf83xmLcwNSkWkRjuZqZKbn6dvIYMSbiFn5ViWGaC4f2Hy/v3768vMfYXEr333q3EzJlsTTW7n1sR5nHrrkVQLqSaKPLV2nKcdy8AJAPop/jn80XHl5jxxxdnr6o4NcnHqcvMCjIzM89JUGmtBblfQ0LvHR6ZybBMBCyQSt0xr9Yh8QgBdqRNgtnC7q/BPc/3w0kZfwf3vxhzdusQTvfPPF3HHvKUR3CWbfD0xik1zzwhvL09m6w3Y+TYr2a8PG0UzEhp7jJBkrY1oyJGZlqz6mrx/8lZ6FGPetSjHvWo//+x/g1P5CsK+6sx22sewvo6SVm52DkYIkFD+uiyHJ7plVsDybOSh5CB8vgJAiYCOTI4szl54spXTBSAGtxW2OkdELlz6Gtm50YCb6z6juO3EwB9cy4wJ6mcCN3awkDFTs4wGaa+NkhrrSFHGTLO7T+jcoXxR/x27nJ/D0vNL2FZHLbmXzSvxOvApuPr8/U6TPcnx7rSf6dV0qSRxGSeyGqdEhZ+zFYjE0kmnVJGgAiCVN68UHOaz8QrhPrFV7SSbb/weu/Ttd48BnfZw4fD+0kLce6p6pwsUB5zkcV5ErjCz2DqGz98eJII1I6FEls3KaTJWjkQYUTAgFfpXbwL8T3vrCb2vaURo1Ycd/fD2xf+1jPUaKN6v4jKgW1SHG+K0g4njjgzJTXT64LijBrIERFUoeKoLuGO9HXE55U75/kqVNPjGcnjZRYo511YxBfv2y++Q++sqF5d7oNqt6o4V6vpyGVmyrUgoYFGFR2fLGUCa4cjsLp5WFRCQoI3zVKKTUKbLyQSeLhtPupRj3rUo36eWP+LY6rDHqQY6kUkOMCoZFjMiyiax/S6yUxYowZFWbRwT68Hcg83KjKy0EZOQCIpV0Ll3ad+1hFQuBF2JyOcpEkwi8gK9MVy0bnzxS82//G/NcMmqrWYk8Ki2ldMKE5qyDlkRUkqRTAzemvMZAZEGSWjEOlbNzM2o7WFPDhHoXMAOXcGi0WclUdc7AFUGJOPcRbvvm1Uzmlib00852g5T3pr0DMygisrN3IaKEkaETiz+YWIYLNMMFMxfX4qTaxvujxtnz+/DA9AIWag8nvzJqUQEckgZbyRkfB6EHvSqiZ413Pi8JvPDA+n2pt+6bAirYHufNWTO4Q891GvO4Q8bG9KHgxEMbjMaKYPH959+Or9Tz9+Ch8y2WbqxkZrppZKX2ZK95D0JI1QRFDLQlRNycyc2bNez6wZeUyjGtLf9jl3QP/sRXsEDC9alI4A20rIqBt17YKYgfBsmxLpL9m6EsFUD42MED2DgpHlb4plL1/JzcfXdassds3kytxSrrPSjoOnXIs/Ngv/4u19fuE8n4R68R5HKyTecgoq7sPM6q8DIsEou1NIVEoSIar11noR7yBD6yaRBiqp2lKmdIwbOlXx1KuZmM3wY67/qEc96lGP+llh/bcjZzPLNSl75Tt50OhByQrfzU/AgjV9Tgi9tRhh3UQ6HPCI2JqNiHQSNKLwmYcrsVnLTGe+GWzzHH2aHlBOhjZqpplncWQd6hkPHTPsVxuJeLUQuEUnHfPUzIyw1upTvrWa8asZmbTlGKrCzZqGPOVwUv40mW5GySRSOObcZ9kxAJZigdSco7vekFi+iFn/WLxorrSz+bA5i+dZ2ECSppr4Lh+eAKVUijkiEhGpBqUZLHeG74SU6L0R+vjx01yMkGN3LQzaGj1QKtjpU3pydjrTll7pKTMP76DDZv5Q90qac+NT8jGm++eRP3ULgSp7Rcb9LHzbtszF+AJ5upGKq9W60Tj2/N1vf/Drddu21qy11nvrXbKQpcGWR3uYtW3binyvN94sJ0Q+/fZLHyIphq/bEp4REV28N9U5B9Oe2oDjukdAtEDMYIoCuG/yBCRFQOLkkTVEJGGREQnLtlzz63dOKH/EY9W7i+TxHgJQpKNqgoPUyf+0Go9jIXDbUYh3kwX7I6D/tty4+26Wk+9C3dVuxVzoiMyI4sxlOjBpYypanWiSmW1bh0GNarTW2qW33sCUZbKMhoNkb23bNjMbY4ANudfqKCM8PB7++o961KMe9ai/l/Uf7RNX07NzeNPx72VoIVl9a/mB3BKdrLGY4OVbsSznWR4j0wujoNZMlLXz12f+/UHpabK3MUN3GVKHDPfAjgeD+fWkX+dnP4Ppg4ZxTpw9/n1uNhIkY3g5bB6Ycx38OoGaFOHz9P0uMOjMNv7imPP4l4PpcR/OhOnHcn7wIY09//dogabjPm+nInmaezNpUpuu4lreNGRGxhhja3bQn151HTNl6bwP8eOwT/GurwLR8Jqxc75ex113piHdLW3uAeKbduhg18wArpkPRzMzsLGAn2wlCdCaD0jNzBIlup37ogNrH5KJd+/eHTdqidffXruzF+pxpaqHPK7Ll8KzcJyHV3KUc1Lv6cUe5/mMj28/bCqFCRgSrNkSmaAtslr1XECQKVWURP0v5zbqaDbidlfrtJU5X7hzw4M/zub6Y8LcSq9TwlBj90nwu3uiej8ef0xqawNx+qHa7VvH283MWmu2dTYdzk5Lnr9uv2a92rtALPMv/pHhyKMe9ahHPepRf9/n+gCYUIghLwPE4aRNo5WKyCXcY6ZFSdvWIjKufhIdEpR7yJCZrdnFLs+fnwPac4/crSuHW1fsQbUIl+SIQlkemSLjpuebs9jKxzHO7F2GZNbM3TOSYiTCIwH16bKSYzdjdQWZaTZniplREl8AqRYVFos0s9iHySbrWwYCGf1CJaTyauRTMwAIr2Si1kxsFI2mbiJbM8nBTLhJZDOZaHlyM61XOUksKO5OdmulY0bE7CQwE4JoxDIYKdLIpFm7uzvIQLp7WxrThQUbYgAgFUJBzMOeclL2hx+uR7gxqkGaIEARmWpumWSDDW4Arn519zHcGnsaBwhmiwQaW6hsZ5SIjDQJRBz+rb1HpHucZBJaOVlLoLzEuJPHP3MTAIRZNUV+nljXsHxd3Gkz2qnMAaLiUCPcBCDHGGZWioJyXIfIZlPbagxK0HV/kdC2zq7e+3Yx6wjupgSQ5Ms+zNj71i6bbZ3788K1ldomRootFnMpEWYsh9kx06DjpiX1EHD1aK2VImWmWCxpL5YKVdMAl8VWEyNjWHXalWeXryTvZoaM8AifgFY2dS859m0zZrrCSRHdbJCA9nipZ82bvRUjygqJNf5vJkQc24eJyxeNJzMFS5/GPRXEQR6U/tXVgNIrS83AyheLoJSCh7ei201UHpnMIJNIaOpEFv7OZK3FEmZmopDWt5LXt2YkrEvk06VvTy3p1qO16gDKRMhFEYzhL3iRQeZrWdEyYSZa18Nf/1GPetSjHvWzw/p3Y8jIbCaSI3Iy47M0t6qwJZNuCGJxslFL8MN3L1NNIsaYNIDtffcRwMhERna18upDoje5Z9oa5TKlGVBfgGOMUfwcR+5jTB5IIhYbp3BePbjw34nffD8ynKCw26SLrOF8AXCRogkc42pqbbOt9/InOUggk8VD2NYotCaJMujg7ZRR4jTgCTBla8AfYTeYi0SesXg5wiDTY1SKz9oVTMvOsb9AtDZjQc1amSaehql+IHhfY+MDGd85FB3zzvrW4X0CpF3pOMgvAAAgAElEQVSg3vZrCjRyjEETRtTzuiZE6737aieOQOQjmqCkkwXxtLxuTquJajBe0burGRjrF37RVuhOYH2EIRzRzodv6atR8Tq8m90NIGPXXCW1Non7lajaNzMrTv/Ng6X3JvFyuVwul+fn5zHG2q7ss9E6Vivwpee2KG/SeQQNSzJRg2PxnqM1T9qN5hRFo1lonmp2JmWVK86dfqOeXs1I+QCBbmbW9szM3F/CGjtyZOQIM4vYA5ApolLzSBLBcy4EyUifb7Hj78br3LQVSnWQ6OKWH3xM+nELOa5/72Y05vB6zyyK1c3QKUMA5x8ZZFbKh1ktSdRYuplKsjOjoACotNbUTKXGbdJm27tLa1IvbtWVSFmlRs9uc0ZfpwA/TLSW+uYx13/Uox71qEf9PLH+DUiZDv1ofSQDLCZH/RcRxJoKZ3AOhpe7ZQOF9FRTkm1r4Uokmn311TfPz88f//BTE49YSiCZ2Zv24BrG24EhkMgMikhEhgptLHBZqHV9SCeJyEzO4ylhAYi7dKrDEGWKExgROTn4C4CK+MW3H7795quMfH5+vj6PiU1IGFFZqmLvDfTWSFV2VVT+Tpmg884WJm6EZkSS9AidHEXP4Fu2gSmwGTQ1zVmjTwYmSiJMCgCIOwuaO2LMHfn7sPM/HqNpFlnzWwQiqkVpBBSQYC1B8XodEaGECR5pNJVq2dJ3EBBnSgPqrK7W52AhTZf4gymF2zEfyt2D2X/kTJ1R/hdNXXhIBE5n/mYXS4pYyhOQovF47QSMaQCZvbXWTNMvlVSYSQvxS9y2Tcbn5+cxdqNyXprMjLGHlZw9xhRdIEd65SBgbRRKUpwIIptJPHxzCtCnYUrSF3bnCsqNt3Y9B0vqPHKu9wEZ5eAEwEwBtNbSh67RujnD1Htm4V0z671nZt1Oka/ssLjIbiWClqYlVswZwfGWpSqjuITP07lIM9X2dslAqsQkrbVmlhFj+NHixFT9Tiuh+Y6u+ySi9xYRFewQHq2b0QBQ2VrrXZIhsph/rZkZral1a5upybq2p2bG4S/zGRB1uDI1MzOLcIGxrtjSDzyEuY961KMe9aifJ9afJBBwZR7RIxBpaofMziNAIqbzRpOukwIOkxVyzPQabA+4LGEC+sE5AYNKWm0A5C9XEoTcw1j8Ch7G4Qf8jYi27IByjS1ba8eE/vAnARA1pz80oJrs+9d+4Wc+NCMmHDUi081s6/aLb776h//oT596/+GHH58/Ps/xs9VoGjK1ZhKtVXxP7QdKxJgrrldn5AogxQpGtRKhRqAcH4kT7E4STWqtZSbopWWA5xgREQZmpC/v8AhfGkrIwCXMeMsdP3u5HDAai33eZFHuRJkgTLzmQFLssLQMGV4Gaq2TGYBJdh21Qmmi6oY5ZsARATOw/hF0FS8sIjRH+8iKPgLPB+xeQgi7s87EGzvO49XN86xK95oOoeRUS5OqO/ckKcHNsql6N3HyroytWe+y3loTFXWVuZQOdaEzc4zdTDmyLoGm4WQO35dIIIFApsGstRpRF+GdWp2O0Jv56WJN1tzh9pjlcjQKHlcMHMA3t7Titey72jkzq2ApibRW3fDecrtw38NoyvRszavdDbPL9XqFNCLcQxQMmeMQDEQERM37lgA0BQhRvTneJAMcXe5xYJgGnvP6Nuppu7h7xkuuxSBXYNbtBhAR4XE1Ao5utucMcUOw+uOnp8u22dO7/vnzM9W0NZJmMlPv1nsrqYaQ6Z6EkeyGQGQASGhr/dKfEh7uBARFWY5Ny6xHPepRj3rUo36GWP+miaS0nGEysxKi7pD3DWydLdun2UtGlFslgayx3UHUHfv4uP+UxOXdk6R3754+ffr8/PzsAzRzz5vx5Wu39bO7f2Di+zMR5RhaR0T1AK81jsWImC/WbK4gzKyMNW0mbgYSTXbZLr/4xYd/+k//0WWzf/tX//a73/4wdrWtSYX1U+1QBLLs/siUlVlk8haYJULrbKD4+QvRltm5jYxcgVYrAjatsR8Uo1xP41QiI72sM1EyBpydhjITTKK003aMgQtTYyWy1nxWhxPRwrwkD8xpZhpeK5MGUcjM6xq9F/HdPYz0rLYlfAwsn/7ynCGTob30jcimDmDHOHS369lnvtWE46kzzeatTxRJ6piy6+C+k8p45apUnUNrrcJx13VBCTQzhgip+he0ZpdLp8qZ0Wjly35EOUUNsVtrSmQE52JEERnhJe/F0htEjLosJnVrFbJbN0JaHIcXEQak8c4+P3y+8BlsPCf/cJ8i4Br6nzW7dyrYNQufqtNMXC5P3/7iVz99/MPnz9fLpWf6p5+mqr5EILMRpTyj1c8kUocYWjdO1NkvSzOXA0ds81oJzuv7xkv3JM7O2tFdr9fjXayZ3sC7vwOR+bT1b7/95ptvvvnr/+ev3YfYJWaaQCWa2fv3Tx++evr66/d//de/RpTjFmTZhM1ar86vtBDunFMCj3BM5QiOcInTUuUkeUc+KDyPetSjHvWonxnWz4WWa4hV7pD14UcpGZGBCs4UU3Skcg64BBrl6URUNj0Ir1mmoGYZSEtPmExUIod7ZGSy9/YP/+xPX56vv/3bv/PITF/cXBb9t61RJSqjZ2r/4hSaufI7p64UMiVoVhmiNsniuJluZrELqH3siBSna37hxqL1bltvZt999/3zp08//uHH4Wi9o7KIVhCPNZsOfZa9KeEiI0ciTG0ap4hrZr0gzrRCZ3oG0ZodnvDLbp+9sRc4NSCL5d+u1/26X4cHVXB2Avhyxwcg00wsrUSgw8gli3qSR8Tp/dU/splaQ7hf90UxyWY9vY6Boo2R24axs4ahQj210j0TIgT6ZOXkMZF394L8MflH6kIyUTyrGomDh2lMNS44pR0X6f+4V8veVJOXRVGBkIBkGbuzpK0ofCxO+0VWEHJrVkuh1pqPlNgkEd3Umlmz1sw265cGJlT5wrkaorTWn9497WMf+26teXitMmaM9Ar0AqKCq4qgYqaSuqLEJx71opq1JkOdzBnjUGFnMOurq65WcJ2cHBGYfkcnBF17s7dOTYsghkx8+vixt+3S+7vLNpQv12u/2L5DbttF7gThI5jBISA5vXezdQPgHpqJDS0zPX2ypuLIM7hxsc5+SHhNNzp7h543SxQPohJe89/qBpZ4HddPn/X0tAcCQgOxNSAF9tYk+PDPH599368v+9YpNdNcwUGZzNYNRMYYRO6ROWrjUjY85dQDkdESL/XOnBSlmhDg4a7/qEc96lGP+tnN9Zmn6XgEoHK/TyYCJA1loH9AwyQjZkINauSYiAxSEDJACR5ZHN1Gh2UmqIhQRAbT4w/f/zDef8gRjbIWkcuD3CxD1hRjN7OBaZMy0Wp4no3nE6hB9TJKjxt/YBL+mbCTg2czy4BREppa+fGXOLMoHwn89OnT73/YY6RZVweSBXfKf7J0tZH7Zq1vRtYMMukA2NrE+iAioxDMajXiBn8OBD6xfpqsNTMVV4OR4b5TGzBjhinDfB255o6sYf2kDqEG9jrlmJYkVDWFPmz7zzz+iVDFZj2Wd6SkBOp5gpEUzPrmILEzE2lpUAUQRcAURCrLJUaVwMWyxEHPqOjRCB+5Jru1gdmHHwyWEmGX+uJwCwVgi3F+VkaeXVklpoNssiAT2cW6nSbFK6FtOwcqZ8XiFmmHhJq1S+9bb022yXo9R3m3z7guM1ozmhhKoBYodTlkljlbgnoGmfr0hkIR+iMjIrgyK9wzInrv06wnI6cDVQDo3Uq0PWOg6gikmHuaQNk6ZfLG9n8VID2bPbHY9pJ833//3W+++vDNh/fvn59fMrfACMCiMSCB0M4xxpAyaXQHmDH3MCKsmQg4r+FIaGVfgOf1IA4X0epIj1vusONcw3K+DrV4tWM8i0wOvhBpnz7vnz7+xmyThKjQPj713tR8jLHv4f78HM22ctZvzVpT66IlLWWQVW8aQFDw4SVfTqA1A7GPMWMHjkYlWSZauEWxPepRj3rUox71c8H6CxdHRKTnSiFFFoV6EdzXuBWJnPghFve9KO9WH4OTnEAkEkbBkpFJZjLZWicrajc/fvwMD5LbZfvzf/bn795dfv3rf/fxp+exT65L5HSmJFTukxTKXHJ4gIzwg+9xs2MHbBmSZCbX16eYnjSjFf06ExlIIj0cGXAyM2S0NjnTbWtkmXuYxNZMxtb11dfvrfHjxx/2cZVo1tYwtUSZ0wowEYAyUrjPw2Jk+EBm27anrUtKRSI9BzJH+MunT4Qi6nxW04WDADPxUI2yl/cOZtLTtLY8Z1ediSIHFaoesO+j9365PF2v1+ktw5CV5SKgAp0WgXBYE5AQh3smIz0J692Y4dlay8T1epXsT/7B09j127/9npQ1WVPsiHAgfThp3RoxcnHBbbmk50LMzVqGH3hxoXx8+PBB0vPz83XsGXEoM6gmKUNmZkKUdRKmO+fh4hIRF2syWaOaWjfrrW3GqRovfTYzIzMmzKSY2K/XWI6Ttb05wr/Kpqm1BoTpuCdXXNWJ/1ZijLN9fkQMH2fbqFMzhiMboS5WRGVY8ZQTl4tCVuKTuqw4RuR1T7r7Dz98/9VXX5cDad+ioqvhCSgzxD72fThEhTiGB+0cpcdtG9dr7qB6BNIjAV/DgFzrqQPW2+yCXgVK4EsJca87gVcZFBWNbUaCJnNPsx7u1vj+63fv379v5MefPh4mS3UzbNu2bd2arJt1WsUoKGrbFhFETOXB0ZkgIj3Huug1yp9cRvynkZj7X/+L//LxcfioRz3qUf95Yf1Xhi1gArfo1rVhn3lReXt8SdlOs1Wby3qg5IOFqABAWWY5F9oYcbhkukfxfsPH8PGb3/zt+/dPEretu78YrQnXSAZaIzLMtunuh/QIEWrmBNmOVCZkMZ95pB3d0aCxyCHdOplMRBTd4tAkiIC1bmaRXn72AJomAyRyyLI1M4sxrtfreHl5MUOzdgz1sQa0ZsIxlJ2qxVe60t576X0v3cxARAHN8HIF3cJfyumzoq20HOXvnHZiGftkZm1IjklqLS7OF+t8Wmq47u5M5oj+tNmmnfvLy8uhoWzGCLg7GhlUIkUYFOAg6QBSS85huW09M90HkM+f9//xf/offvzxh//5f/mXf/Pr700bGdaUtQVKhjuXgRIymhllEZGc0DZ8HEyPE68jrtcXAGMMM0EmItIl663v40oxEWT1dYVWb678Ztou3QLW1VrTZraZiWaCcooBlsaaaTIaWIrqcR1m1mRA8LC05ys/ULM2tRERc0C8zn+sqgtX2hj3GUdtpyy54/H1NqoZ//GrDqOsSS1BNUtnrcsRL107AJ+q31ZtmF5exuXJJIjNdwdDEgfz6fKyD2AOvD3rJFtpD7Zt07vt6v78/DKevWwwuTy4cm43XiV/HWP+u4yt427EKVLjiL7y2Odj4MWSZxqYMv/2lx/+/B//2eXS/6///d+MMa7X66frs++l70cijtef9Ll4EK2ZdQPHpHJRtZDTEbzNADLDrbXIIGLZVXkyOa2j8HNn8fyrf/2Xj4/DRz3qUY/6z3Guz/OmPF/N3pB5QJmbB/8p0JTknYc9CgDEItRobb5rxlmb8AoHiiQk4uXlJSLE5mW7Jzz1d0/Wnl8+MuPl5ZrpUqO8SEAmJYOaFkC3oW/l6UwHyZmyNLn+pcSVSHZbTuSM82HPl7nszXGLX6UEKhlJBeXg1GeeckxzWq+cCBVklqYTr70g52kc3rt1m9QgoLKoMjhReHju+8iI4cP9VXDsgRenahNpcxWDI2rgvPS4Xymsjui4lHOybpaZY4w5TkYSjBjpgzIZLOdL8KnTneuTzBzjmrlyfBnuvn/C//ov/7df/elXv/jl13/3u0/i5ZqfZRrXvSS2Y/fD7fScm3uMvSOiYLp7WXmmZIDOF53MjBGxG5/CfesCEeG996ZLZjLomCJdKs9j+GBabbKUUGmsi9BBZBBlRVO3pII3pbh7lK70tCS5CUkzA3lg+ultdQ4OjojaKkm2DGQNAE1fTJk9frIu09Uj19t1alpGvH3w6x4Jiwjk27aNEXvsgMAjLpfOUFNLjVG2TGWzEzfdCUKtvds6yc/47NeZDoFX4uDTEmYN27EkrpMM8zpA+kir5po1HC+2NDYln06M7dK+/fb91988taZMXK87SXj23lXKdAmobly1gqOhpPNSejiKDlf+AVNVAzBmZ4EZo3G6lLn+gEzy3aMe9ahHPepRPyesfwMEp0/c40PuQJNnu5s7pR3J1raaVhaezkwKEiJw0NUd0TrMzA2ZTA8fXtbWoHq/ZHJ4hmcG1SClNn39zS//7B/86vff/fBX/+bXRjVje/+OMpp9/vz508uecaMpYzmB1Hy98OKlb9frtbI/M/NkWx4SLa084U+YDE1mUsV1VpxV3yzTzVKG1pU5xl5UiuxtY5Hs+cqwqLVWJ0Qpj1gBPTc46O5NVtyky9YluEPI3Qcl3/eIHGOMjCNzgKb0W3NyDHrnCwdsjUiPkKmz5cvxRbnTRMS+74Xv65dcr9feO8lKyBrF9Y9AZjMFUtZqvMmo3kmZ2VoBUJhdqk+olQVJ9e2v/up3//ov/0bWtr5dr/vl0r/+5v2H99vvfvf99cVV7VFEMVvqlGLaBkXxps45AHe3bmutbOR/+Ytvf/mrb9L1F3/xV3/+53/2X/03//z3v/99DIyX/Lu/++7Tj5+Aybxa5lFpW7PeWrO2qXcrw5a64tas6GGl+wRQI3zo3tseRVMpExsezLE7GScBhGeZvUSGmWXAPUiO4bYgPhdrKE8t2WEwX3d1WdYczjlH722vz8/brw/LpWS+vLyYyZmiIY2RZBtEBjeRJg2/7qTnPsYy0U9J132/xtietqcP77ZLf/n8+fOn63WP818MiWP4slECkOWjWhu/1iwzPSO8+vAkaTNJoyj+kZlqul30ed+O1rT1S7j+9V/8+uPHn/ar1NoYXlsZIK288Zu2rZtxu5hEWkoBZcJbUyIiBo9ci+UpVI2Q+xijVo6zn6wLEx6HePpRj3rUox71qJ8V1k8kkUQsdm9GHqaWy7ReU6YmJkCEBAKtKYOZCVPf+vV6banMHCMzgESrPflEIZToY3J6I5VCMq0hM+XYPVrjQFKg7PPuGh8//ZS///0fJPV3lzEGWv/ln/7iT/70T9uTefhf/uW/+cMPn2Ok74SnSeBN0ynw0renrTHdvYAvyOzWzCyg9eqCmlaJ7p5JytgtEdtFZsx0ayhuBQjA9/16kJiLE1LGiAXoC2ovnK0UrfUV9BtnnAoTrGUtRoLpcQU9OK57HduYzHFEorU2xjg7n855MFBS6bMRymF8eRxJofwitEjN3UnLhNRImdoYQ6bwJNGsZ17LGamZ0eTuK8MMT0+XTDxrd2cqGywi9qsf8spM7vu+bVvsozEvT+/GGCPHu00j4vnT87vLuw/vvyI+Mfn8+ZkAGi+Xy7e/+Dr4ad/9qw/ffv/7T99//yNh3TZwb71Cl57M+qfrp+fnq1LW7OmpX7YNiR9/eBlj9G5/8+vf/fj9p4JlI4Nku3Qgqv0odF62m7231tUae2+RA4AEMxG1QwiAkBU8jQhNex+MMWj1TXjsMMzVillJUICVB1yuQJkVEb18TtPaEfM8uDUipkI3p189SePkkJg1LH9bqY0RQpipLnFEwCT0RBaQnbfHnFgjVREZKg6YZJ7h4Z1PSbCFPckd2t369vnzs2gZ4/J02Xdv0qW14T6GM0Vy9/Hxx09mL621ZG89Rb9edx9hUrPWPmx+teunlxqJS/auXfZ8+eqby/v3H378/sd07enPL0OyOgM+kMF37558XHvjGHvm9f3799u27fsws33f92s26eXz9bcvu6RM2941GeABJI293pNNvbdm2i4NfTrrsCUZdQ2atUwoadabKcuAv3GMG3WNnKSpbi3Dh+9gKhIC9Gq4gC/ZWz3qUY961KMe9fcI6x8fV1xuNqlyIJlqtLxRWm6DwyQyc3cHintQCkJfbHLQVIrEZXZuZowAGhmZMV0RMxmeZcktFS5CRs5UpCUTqBGmJPf4u999/9PHT++/+vDtL7/+J//kn3z/4ccff/jppx8+Bn0aBq2kpIxwH5+vnpg8gClFkOXKvQdL7nuwRwyAGWSUrHeTZnYYUIt+ZM4kr3nqNCkHZcBzMnu5TX9rrll06pnHVLyaQMI9+Tl2I0iO8KhtSLFrjpiwpKfjtGG5pQvf2ZBHHETwt8lTC/fr3BUAiHQwsyx/EpGsYz6EpWVMD7gZI/dMirAmhHyEwGb12pcxThrARu37fpDFa4IbEd9///30iQfZmqFEChHBdx++7eZfffjFH354rj6KmU/v3v2jf/wn7v7D9z/NZGQIQEZeX8bYB093ctFUMmOx881MVib3q0OTtD11mawJiqBj+t2gKBwz2HWtuBZvapTu85gKR0Ztjd69e1cnv8+k3jIgzeVo9Croyn02BDWhz3nFsU42tK7gvKyIYpvEXPLQ/aaxnhkXOZbdqgB/u7urklQemZk5agsnspukRmJX7809MrfM6XU7Bmy1LpLS6cEcHlnp05wJAE0V5cbwy2a/+uZXT++eIvw3v/vdePFt6wlRisjhu8NLnQLy62+efvGLD6R//nxt+vaH737K7Nq6Wf/mm1989913Y9TfmaUpL4YSDEiTmTUyram3XlkBrUu1nbDay+Vk2iPGvmvecZjhfc0K2d8FD683CzJGrKiAom09Pk4e9ahHPepRPzOsTxypTEWWmLFAE/ct/HT+ATW6zxD7QM18C8/d8GUSUYzo8ptMB1kYGkBEugNOJxXKRAN2H0XoRzL7xLJeO/06gNQYe3wM93h+uf7qV9++f/dEMMZ4+fwcEaa+oE+WZyJOB79+SaH/+mZxE8q5B8VabmbWi78Rxee1tqj/AJC994M+UX2CJCUYqbxZQ9Y2Y7mFvqJfH7b64RkekV6JtxXsVUmjZTzvix8yMw1ew5Fz0tkZ1Z3td/DG4Pz42QMv3jFkzgadHsfAXos6vwMVfmxtBjIUm6WPMVZLQwC9NSDcU8p5b6SKq1M7kPrWiLDWAHz3++/7HxrJf/frvwPw7nKR9PJy3ff87W9/l5ljj4gYkc0ayYpiIrTynrFtW2aazRgpiq2ppvjug5OUxW1r2kiGdZs7ICQygHUDlzJiQlycJdEHp6hZ24fjtbQ0RSUziz2OODIQjgCBw21mmgfdQi4wfUVvF3pdIJ+9KuC1MntdFUZ29sIBgqe8OUn1Zi5VQXKy3bDuqyLJj+HW5sG6p6h0JFLG8HlXWIiGMTymARFbuwkJMn1/HmHavvnm2w8f9hy//z5jp2dcP33c9/3lunczY0cLj/3p6d0/++f/xX/33/+3+/XTv/pXf/H5p/HTH37a98zgp4+fw4tuNPXKZqJwbB3bjC8wMJpoRjNrXcXoMasNYUwBRoaH+z6yMhRAs7rCEZnu+2LfRdG35sIks8ydMP2b8i6R+lGPetSjHvWov+9Y/zbczfwiKCSZ6a/FnZk5rVQO75cDndR4rLw7ynElIt0Ly94ce4rNn5YCIYYj081IbgD2yUVmRJwY9olgspEZni+fPv92v5pUdoGtNYllwjnBa71AOzvwIDMFqzZgud4Hl5Njwkm0xtYtMSRIBFkyyqKFTL+iQt7GQy9rmmz4M6AHKlj31dL/yB9d3JuUNdgcLk4QdoLyrxFbHhSd8yT7jPsPWIlbthFvtolcvkqvf+FZTnCsCLxmn2YAxj7DhiUlKh1rGGGdY4RnJsulNAAcggGYyEASDmSlEEx7lnrtAOXCsm9yj23bloQg3ffem5lenvfMMGuStiYV/xrFrZrejlgmj7agfyoPT5tt2y6XC5WZ0ZqgyEzQCyWvhDaXJJtiVjM9PT0Z+Pz87L7fljlkIqpJ3rZtCqnLXzNCrTX2UmYftKtjBn9KNc7Dk6fOiZkV0ajg5hhjPkA8rkj4DLs4L3MqZosQaWtrdPMGmveAUE49nFIWlNwiwQyvdc52aWYYlpncrw7EgNioEBkYqgC7yoEoyp9XA2Ag29pBad+vv/mbv/3N3/5WjQlc3l8Sntgys3eQ9AGpmbXPH5//z//j//7DD99H7D/88GM602ENoF0ul8zZV09FtVH1djrufAMYFZjVutWtIpM1tF6tKdBqJ9BskBXaRULljgqPl7NU/Wzg6+4ZgUxWFDKqhXswdh71qEc96lE/K6x/FndSEhXjGDHOvKqDhDA/BTPCvYy0mfWAw42ErXV3n3lBngnIiopT+BKFfsiitpcRCJ2Rrun9EmkyZFFybvZ8hXtKRjndPKLiQ12YnA4wqBRfWWJr/gagHNZzBc2Wa4cZAQpSkVuCHCBsAv0a2caRHTCxAivG1QqizQDRE2HmmPWego10humSkkgEMy2pEIJxzrnFpA/NEwXeaaPnFYzgfMBC+SdTznNTdzq8OrCQbJk26jzvr8Pzyb+aJio1AfaolF9mOpDWKHYApM85ajD8aBSnEKIGwGNM153yxsnMxtK8JqnSgKopwnsvnS4ARXj5mZ7MQ+dRdWtkJsohsZ4lpXn9zZhiDfVLil12K9UeyAqvOxDFF6sxfgWrnTXNyLmeur1TSPcIj5rDV3bY7LhibUVOsclnD8oSW5cW4jjjWEDT3auzdC9G3GTWRWROW/0STdSCbV7XfL3wecsml4QA7dYGZ6aYCXhExlx0pe0Cmir2jWUESiIiW8gVPjzUji5BUux72eoWuaiw8bZtdTeGsG29GT1Vq0LSfB9b4+4OyKzF8N/+5ocMmG1Ir05sxKQFtm5r0yKTzGSYzW3frDp0s6LbiUTdgyp0nkOkpc1bsdlX/X1k1G3ZLj3C4zr3mWbTEfV4n1ZaBYFA8dKgitd91KMe9ahHPepnhPVx8jqcKKHW1idMWfrOW7hPwm701ZhBPoCk9+/fv3v37rvvvpvxruHkpErv05qDmQPT9WIqWbzn9zMAACAASURBVN1dCKek1qtFANyzKOylDVjgeOHpCEzxYhJctiRRRJFqJ+zYM1CTeh5hsiaaWY1MW6lp4WRam/k5TLY+geMMDD5h5fpVfWsHo32+2EXzOEa85yXJMc092CBmxlZq4HUSyEQNvG36OXLGP2UWvE6dosHmnJgSFTnZxRQp3kGWt4uFm+/nouscy4RJgtKJ1TPRYZ18wDMjENmakAJi6wrTyyhgzTFGLkPSkjDksmCPgKR9nzNyI9IdkAciYGAwLlvbr8NsJidYI6GI7P0iISLA0ZrgNSYn2co4RTdPFUporbHZ+vcpnl7pyC7OxdSUhyC12pJzOsEYQxmHK0ux6iUlioufh5HRUomwbr+uagCMvIHvOpKyKjo8o2KN26vbYYTIl5drRGzbtt41iwzGei+PG9xfbXlkElEMnLpBzp1necy7e2SyDPtLDTxZRqIxG5wJyD1nVpc1mXwfSjXFTqW1McbyF2UjNCl5Xq/IEU0W7pL2jEAEdLlcnl92CRC49dg/qZZ7u1ujmay3iEBa61tEbE31Lhtj37YuMSmTeuuNIgJA3zqJJqOytVbvFDXKsi5F7eVUKReCYGXye2mNrWhdGOueLzrQmb0mKSOYpaeYodR3JLpHPepRj3rUo/6+Y/1AIp0IZWT6yLBmBNzHzeAcBNPDC4kWaCmUEUXYSEpK358//RTj+rSVY0xSE6FmgMT1+kKq9yleNFNBUKmFpTEjRozQosgCQiX5Zo2ESat5XRjbGg/H4TkDWHn5Wbda/Wdm5/QDtWaCAUnZBESGQn5SAwIVDkwQQsoayJJjzkzc5ZcfrZmBZq1ZiwgEfDiXn9/yXvRlf14oMDOw78NjkCxDS/mmwIG5JYIpIWIAaE0RQKoEr8eM9kwT6r1HhGfIJNXUthLNdNKDvmoS6qcWu5pSwzRkLLZ67TkwMlbqaqXnBhtJpnuE09isl5NPONzdM1vnfh2Z6r3vV5cM4WaWBe7FphaguzdRbCX8RTcANrzEl6Rl5gxAmF70RR93IGCiaPbk7jR1s5ICm6ncZswswhtYg1uZwcoW1si8bEs4i8ONNA4WFjFltx5+uVy+/urDuF4jIlP7vgMw64vwxFKGuF/Xsc2FlZn1NN93l0dmhnrrzexQabfYGy0iHDC2ugSlYh9jFB+dYUiFx9hDqrjo2UOOcTWz3reIGD4XKJGZo9D99NbcPazd1AUAImcaAMWMSDjYIxMSEGat0H/r7eXlaiXb6TliEKHS3ljb+uY5EkmaqrFhRobMYAQQI5+wuXt6ZkYDNJKZw19sdvUAYO3JIrJkthM9h7Way1cnrIgwabs8raYIrTcg2UhWVIJkUJMM1tjKuRNeDCMye68RgCsFDxmhzPBEXtoT4sX367mBv5O8Z2aITHT2yN2nLOJ+Y/afRp7uox71qEc96j9ZrP+K9YtclnOTMjHH9mdB4RqDTUHqaR5cDITyrbtcLvu4TsVgmdWkWmtECeViJmmBx08jQqBac0Y4ltv9RKitaxqwSB7ISGpmmwLIUDkbMqyCME22jpbLB3MC5cnCB2rkbSZgkjEkw1LHLl3BPIBTlOnITIqXy+V6veLkqe+LjIHXlP2acB8M+7Jb+fz5M/Dce2+tYWKcXDz7uDM+wkkYesYWB+4/G2ueYT1myNftASV/WN8NoOBvnkUaJRw+tMhICMT/y9679dqWHedhX1WNudbe55zuZjf7SpEiKZGySDPWXQ4VxbAJB/JFihEnhhIJCGALQRAESH5DfkGekocgQGDYcBzYECRGQiI6kUXDoAUyoi4UacoSw3uzu8m+nXP2Za05qioPNcaYY461DpVHHXiOh8buffZea17G3Ourqu8iwUHHbndRk3GVQMxiRszkZtNOcjaCTTs2czUJL6fEOzM3U3KIMGMqqQ2Awd2MJqmTiuhxlzrJUSIRip8pB+zj0IOS1XArIjCmaQIcJOLEUjSaNTyhiIPN1FGYPAuhqJrzhMiEmYM3n3MOBI9F2VK6+73gAdXPNC5+nAIRhDlq3UbKjwwy8+L/CoLVdnjcdHZG6F8IIMx5FhF2sZwbj9zdzXJMilo0gesqmFY4PEPHfdLieGNzpUncPEybAMvZpommaYKXNF8YE7EbaUYY15Jht9uFQtjVWclhqqblSRc4ovleGPC8gONFR2GOINILMRVrIKLyHJh5JGGFLiJJMteUkkxTxOeVm5UKHYvYyu5gMAvBWZZMCRZiJjPAIZJ2u2m/T8x8OBx6UtlAfPJ6s8PYqH5zc9jc1ra2ta1tPc5Y39wkTb2FS5+r1VpfQ/4rOk5wI9tISmniq6ursDIMQ3pZsjzJ3cgtdJBmMNNUHB6x202RNMQsXbYrF49wZqqWIKHfbdjFzFD72Y3BQlwNWQrtiKQSYwqUJwM4GvAsYZ1iFSctXtqh5DOzlKY7dy4vposgC9kCkwsuJm8095XUryUHmdnhcLi+eSgiFxcXl3zJlCrPJJJiiy9Q8Okb5z++RqcBWPj0jebUtXL7f1pdDSw5XO42MPXLLwabi4CahpZ40qrTAGF2UldhYZYSuVUMeeJiUp5dJgnSuXv0pM3VyTnI7DEycng4SIoIeXEmzdVlNQrIOKiUknOYgXKNniURaaLyiMV1wo7EmZiJmcAUPePiNEXGhZZV0q+ISBJzQP3E0zQF0D8eDkG2aU+Eaq4XrcgVusvovR6amIWl5FI49ffLmaO0KoMx8mr+U+CpWZkvELOphu/jwApThbuFlpdZVZUnajz+SEVQrLhDrV5FTaW1WUXECcTstlJEhCHsNAks5Os1XsPBWZqY34XEKOg7uf0ZYTEzqeY8qprQ4H41oYKFUZawiIhViYpU/9vsBnIWBlhSSiwC4olFBDARBrDbJYcyY5qE2Jmcy16tAtxFuW5NWiMCVT0ej6rKnKpGHLWOWtkcxYNgNejrNNBtW9va1ra2ta0/61h/6eZWVB0fz83dZfCYG5Jf42uFuxmjReQ6uz/xxL2Li939+w9yzimxm8O1YnEWJoeHXzgRTxOTB/giBxByP6i7sUglMBCcqt85AXVoQMWpUFiwCFCpgtUQFAQlmRqZJegC7tlMOwUwuVs4MwbUruCbwo9RRHa73X5/KcT3799v7ubFf7uYnKwub9eJD243p5SitWyWc57N9iAPQ3dVU80otokBIlevFrik9Yn7qUIvD+jvVHijAAgXSDfbT+IOeIuk9TY0GKq4aOS39IVJ0sXlfp7n29tbYpBR4NC4noCnJIDmrKoqU6tewnFImNlVzTwqCDOqHfGpHmghUaQkbbDgnpaxBsBMuyTL/0qA19IWjv+tUchg9khqKFeiyIXJbAHBkaSWUrq8vEwpzfN8ONyqZtSGfV9QuVtopMsN1QIC4QxnuLvFLKJS15rGva4ojUrMBMBEamEctNRmTb09ZC0vTv/wKAO01JDkTAh6yTmGyfDKAXBlYmbWrO4waAH9cEROrgT4DvcqtkSazQxJyF00JjDubuxKbJZ2xYfHSZolEQCRcGYqUD+mNA5TVYkKhMLxtPiQgkhEEkuED8TDKCLsFCwyIpbEBKQp0i1cJndXYrJaottsKaUU4XfhCwBikZQSsecchlcchrbrP3HUnqb22JbSsKSLb58m29rWtra1rccK66NTnTLxACIbymntwGr3vgKXfUczkMTh5mY+XN+9e+eJO3eurm6Ox6Mb4CzF64RUrcTiBBU+qM0kRnBTdyIhy9lMp0lqUH2TihbUC2cYOitJODcHQyqWnaCGs8s3PaOrCAruJ1R6PQWAAAqvhgjscPeLi4uLy33O+ebhVfhjBjCtNGiuvBQPW/b+KjXWU6UxeJUBEEGCJmFuazeVhUrUgcW44NKddXOnGYct1ULHidhdR/d99ghC6g8v/FJzzpByzY3gcDcTp2naXVzsAbu5UZHENZS3ADiPBCikxC50PB7DEEfKTCVUkql0da1EERcw7eh3VBznrLlFvKHSYgCQVchLjZcSHqjlpCPtIbjvcQHCc4mL+U0RAqSUWEKwK+EXlHM+HA5hr0lLcVUjg9lNjaJLTcbMrqvpSrX+pAFnr806y5GCqvSTQFSYP3GWzEsVh44yt0xsYoADz3kusm8g5K1mRuaq4XyzsgDquDSyEL0YzESW4nFvAyh2qGqapjD6jNgpAHZ0ALPBFAYON6Y61TFVi3iBJpEnSsWyq697hROSEHthPYWWgCQlhIS6hDAwceHTJydKbGYsRWZNrMxingF15AhELpvWQzevIe4v9vwpTWnKeS6bliUkItqp6usfPe5mXExRJW9rW9va1ra29Thi/TUhh9r8uoGw5ly+gJW1+37DIuhlao55nh8+fHhxcXFxsdvtdg8eXNVcqTLEry+IjmOSnZhIwuoySosKcVaZUGXy7jQM1hXlY5uLUQhxR5AIb9CgAbSOXedBeQ6ZRWFjvtvt7t69u7/YXV1d3d7euvtut8s5xw+ISK5Dh3KJCFzp0UQ0z/MpVabqYktZEhFIjnOMmvWVX1dZI4f4HM3A0KW3Vt4Cnd5WNHvQSmFnLrwatXnO/vSdpy7v7A/HmznbgsIZAPJR67Yp119iSBO2hx6C1JgwRAixVOFEjFzitKk/8bCubxVmFGQpLaHFFYu7E4Q5om3b1lpa2lBmYarZZFFyhoejFCX37e2tqpppqQnMGzesz5dwdyww2tr+b4gcPYequ2V9CQ33RGQgNaUSJoBOFVNqjVrUleDhoU/f/mtmklLbbJFf1j+8Zwc+LeWgnJGRSIot3f0FCCsttuL0VFSzRE4cgWEMZ1cnYhg5gbWE/sa96zZsuY/uHkLeGLVIFF3RTRCpBRuJCAsAxL9K6IEptq4xl5o/Rk9Re0+pvFTMyVisGsaiuSrN8xxN/Y4HuIq47v+UtXK5L7u3j5NtbWtb29rWY9XXNwpCgqpycmGCltYvajB969xHo44pbKYDgjuTwHLhzVP9gPQQ19LNzY2I3Llz595Td66vr82zKaFQaxqeADODy8cqszO5qrm6MI6Hm0jHKX6LCEovB2u6dEK54K3EU7Q2XXN0993NijDAK/SaFzY/EUu8CsirGbwbhfMMnABmevLZZ+7cuWNmDx/cv76+jl9fjCOLksG82O8E0g26MakqM4lMOh/d3bIT0cV0ScZOSCkRsbs5QgjIAyjvjUEaUlTNVgYaeTXW8MKFrgnBMf0IwozF1+VlDFalur7UF+Uy7na7QGVk1CKGTemo+Vsvv/LiSy+8+93veuXV1w7HKGAk+My7RO4mAie42519UnCww8zcYWAiKEqMAYgsxkmo0WSli1+tTlJY+cNSKqaW4XMKQE0lCYJNTSRlgyuHdRKIYOQiDIeCHOSOkskcrkqSaNqlsEhSnU01H+dgA0FBcHOrhP4SCWeeQUgpubm5aV6ULaVQrhJbNWNiUyPAtPxYYN+waTeim+MxpaQk0TR29/D5MTOFBiVJ43JRpFYVCa0DEvwZN6t6ep/N2Yg8Ec3B9hHukesg3mjPeEs9y57Nj8SlEA75gnuO4prgSVhVnVQmFkjOalbU95rdTJkgJJZARqoaEbdu5pWmP00F/aPGEdBuQuFx7eJpBZHV3OU0MeAixhxZv7YTjgNXzGTGwnDPWZlSGZDBGSaJEUJhgIUlJYdlvVWdDea04Huhcvp9hdP+OnJVyEh4ioEs6+BguzH4t7WtbW1rW49BXz9auO4GJzeFMEo/u1iK9NLA2uHyUMgFB2EgYET+ThQDZvPDhw95Sk8++eR+v3/jjTfMzBXk0mtJAytXw0pPScBhXU+SUnjGk8crj23p8FmPdikBFOlIgCkQ7h8wECSlnDOzIOBTd/pBI1kCp1o3UWS32wF48ODB/fv3Lc/TNDUI1bviNE1w34BXs0W8GyVONJKrWXdUL150C6sue2vZNpeYyj0Ii5WFZD+0/xuluPwrgYgbpKsunGjKVwKHBdDpu/ct9ggyc9hrr7127969J5986u3796+ubkQ86ChJwuKwNImZmYr1jYOK1Q/Csae2xg3u5JELyyREVNS13buH93nOWaQwoFjAFulpwXRaqlNmTmlyy0Qs1YDFzIkhwm5GEjb6tNvtLi4ujsdjIWObYwkciPtVWU8E4pi5eMlNozC6KYwgoGweWjhFxdUH7tlzY4nEN3uQ3SB4i4Bo5v1LyR36ZQCh2l5nOFRWjGVzJgk702nCPOupjL5/5HviVn0pVXWSyLGOzKkdOtGCCGVoRF6QsAgY4jHVKOIdDkFD6ISZJXD/oOOH9lMIuBuVx0EBNyqbU4QAi+6+FTl1tB4cgHAi8tCviwgH+S7KtTKXAoB7dy8v7925ubm5urpKxEZQ08KjY9YaCh7PQg/0Wyg4wQgGBPlsc9jc1ra2ta1tPVZY3wvDnNxD8OcEJmuBuSOTpO/+NhCQKDXyT/mxwowP+CtOpOpXV9fTNL344gtm9p3vvJGPZlAQcZLw0o7aABT8cE0skgTui1VOuK4Lan5XbYEHCDCLBjkLKocHhb1jzUx9xdXp2+ELRgYF2Arzj+Oc7TjnnEVkF2lEFat5J9+UEAkX2WaMOMwskARXYxtv9IZpmoj4eJw7Sg8Nl7qnXvTN+3bxeyvPdrNoPQcIghBWfK1WZRXbHEAXU84OIIYNSQidmUtKlGm+//aDi4uLnewu3nFxOBzmec6u1UCGzczJmSjKG2FYcS7kbKBiKERAJAe3UyvEmagVG1liEjCF66dFZDIAYqciujUCASRcPPJjA7ibu4JSSdGNUUtwklju3Lm8e++equacVbNqRrXGKQZKHEVUkXtSxC4YEjETK5xAamZQAgQtoxmhae0Lp2Zg1a5whAMMFV34LxWGFREZWrxuvFIUCVqmBI2iU7Bpnk1kIiRTt7DP7/ZS78XU9tWSZFeynylnmEXH3dwBci56WAO0PHHLtqTCZTcHBRGJ3KDk8LaZnSTsrRqAjpOhaoVUH0MCkQlK4kY5NTKHERNR0Za45Sa3iKEjyJlYJF7SAbDACSRIhbcz3zx8eJyPeT4mEg9JeJtvmaImF6NQCivlz8uPuBvzxtjf1ra2ta1tPa5YP6gqZERB5RBO4RQfRjVAcdHoklbdLeYAcIsmcWl/xpQ7OAyBckzdnd2RJjaz73zn9aeeevLOncuLi/2t53me3Y0J1YTbCy/Zw2Uwt490wJt9SgVJxTIyONLuVgkOxaymOvZMZrlZ64hwMQ5fO1euZh3M01SoBW7a863XliwLUOsNDReneirG9bWnm2r3lMxQ25oB3KwJDDqcTYMQYv31MklozcjeEbX/Tut51xd3Ijcr8uKK5ldn1BrP/Vl3BYY9fHi9203vfOc7n33umZzzq6++en11C0BkCrC41CFU+O3uPq2GBgH34LzYp7rrUPAIxF0jydjdheEwr8FXXkvSyMo1UyYCuam6Q4oevPStI81gn6Z79+5RkpwzM8cxFh8YJ9RdBAoyUikYmzNVf825+1d0VXEZmKwHMvF14Yt7CQhrPxP0JBGZ5xk4dVOVaGBH/piZDpR9YgE5iwEgZVWYz0OJ2BB/46bHGc3znFIKV9lqABrv67E3iDzmZkQ+JSYSM4NHwekgtJ0SOdYAUx1fDK8ZDzh7O54F7lf9A0GIGebmbm5tOkHMxamrduV7Z1uHQ5iczN04iQhzSpOk6OizEDvU9Gw53d+g08lneH2JsDlvjJ1tbWtb29rWY4b1S89yATrkBIK46/CZtjT4wcSNVi4N2XIxzrPGhu+55mFVTsT37z98+PC68BwEwaUHkHMDJUrMDIZrIatwi61Fj7kXBgVRnyYb3yl2KKbh48kgwJmYJa2jwcrsX6qmMyBX885vrdkwmYlzaWbkPVKJoK5yYEHsxkLCKSQWIDq7pUdeXDsLIaoNKxaCDa1MAOsXNjT7e2jitpIb1pqHe+jf2Mm1fjMzu729JaL9fh+0md5wqaH8IDkHyUrVv/Wtbz3x5N1nnnnm2WefeTW/Xq1XFvVnjzIBQwgtPLr7VXFblMxOwHF1H9F7JVU0WVwm62yHpGjKHabsLixz6TkzgeEUlpoF6xOLyHzMVw/uB+xuluqR7lzJVIbFUGeVIGGVl8XMYVwDUCsuq0F8u2Urk8bBwbbnz/RmVsP9ivOfNZwiSURCgOHVUzZkDo75wcPX33zzTcL04ovvaWShHsV2W8i5tM9LTETOeUr7JDsiypRVdZ5nlqgKZuZQGZAYuynZ8nfDutCu8NkqOofiAcoKbxuvkHOoeN0szyCYmWMS6BzuRLV/L2V0hzKesWjDT9NE5EDx20EomIlJMO135n44zFmszPTCw3+dcBehYwg33rq9hu1n5WGLaQkPd3Bb29rWtra1rT/rWL+y263EyhNB3YkYUtzpoynnhiJhBTkkeTYQJpiSz+aFR4EA3xVhqCoRew2YYub4UHeDmrGwSAITCwGepDS8UTXB5hgMTBjOoVilws7ncngFuRKCUFBb/fDQpzYqvrsLkRXSDrySDcIasl0T0wz3VCB+NvWgOwUW2e12gzgv+os1CKmGbmZtgbQAqKoAF7jgoEiDCvf+ZVhRqD6tXlqxt0t0QFjXRxxs+WY0nYOCHLMNLykEZA5CtCV3JDdwMYvILhMhkSn6ymFqXshUKJ33AJRmXtUOkQAQOmm5f//h9dXN/mI/TVNYdgLFraWB5Qo0lxZvbKRiVBo8EDhzkgUbV/RVQ8qYGQYwzDPX8s/dnKWkcwFUKCZSTNmpGLDsd/tG6zezq+tr9Vxb5BqenEXq4G6uhXJlgEdbV0qtspQu3pQYRGxVmw1d+VNFLc1S0h5KXgRxZLJaKGSity3sBoMh1NIEC0Ja1BHk8KAtmZoLwnzGZbpwHL7+zS9+47Wvfue1N55+8p2XF0+89Py7ucYiNPzaH1WrdXu7STM7HA8ispt2+4u9u/EtZc3MEElezsaJwQiEXNg7DKkbJvwunUm9lteE4sTPTCJUQzEcTFyD0oqWBbWIi9diBnmpOQEWLoIPEAkRyN04Ajmiuy+8m5IIE7MTNB/JfT4ehCL6V5eOhTtqxkHQDUEWWwNrsmJQ+3idZRHPxGa0v61tbWtb23pM+volRcsq2TUMS5yKp1189Gn43lR3zGK/M+fDLpmbUwVwTOROAbwqBbkShS2ai6XrDLipC5dk0SeeuHsx7R4+vL56eEvE5MRCR80BBYNDTORQwAyGCmNrNA+TVJ91qyk/QBielA7kwm+JIqE2X6U1VpcetpsaWo6Ve1AmmMYonSZtBBBMoS5B133ddB/c/RoPJDrlwFJ1hDNg6eCuVZidZ38j2NSSrTGsyrUp1USk5BLRnLNPB4gT9oCwTOAMUjc/3l5dXl6C9u5uns2jrx/O7wG4lYib8WA1RJKwYsrZ7fqYEtdJTjhRKpG0EqLZO7bG/5IoDHCS6BNL4hP5Y9UekBkZMRGEOS5LvUfc2urkQEpTvFFi3l/s9vtdStP19XUMl+LYAgFzj9wCQHrF4VG9onDWAQhLw/dmufXI43vVGLTUZkv2QhGFz8wESOy8ogIwsl4VU0IA2OFgUKgZGs5E28nmPDlUxCXNn/nsv/jEP/+Vtx/Of+Nn/tZf/LG/cufiCVMzmxtFh+rjAqzGYi0nro2z4rzm7GycUrpz9/J4PEbXn8ApSecQ5XAYPFF4nlKbIWhkiFHri5ukyiJDSFqKKBbRBiAiDm0vEXONnihd/8TJTM00/m7UNjzXB8HqUKDQCB0w1bC4rXZdFcT3drdUqsJS/3ZthTYAWQpsX/xbOYQf20fKtra1rW1t63HB+oshfvG8Zyo+c9b/gHTsW4MeMwS02938v1//o4uLl9793LuaLXfFUjZg3ICtEbfk7hcXu3c+8+zNzc3tzUFnvbm64TtCJPv9BXMC/HC4VTsWijl56du6uINoxXCID2ErAa7Wg+2eXbPwZwAPcBCS0yTkaBiutyk8ddZbB2piyH5a/wrVuml5hQHFNtpGL51s9ixxxYqzTWXbd0LehZLRqCD91V5EvSDPR1fs9ulXfuMffOHLX5hk50YONT8kEeG7v/iz//VLL70UrxP3TnOIensfHqUuMaBdkpJZWxvG8esXFxfMHAGl8zyLlCCrotxt0k6mSAt2t2naeQuC7XZOP9NoyVblrFMJax7YL8wgFhEOk0vVfHt7OB6PbTN0lvmFE6WuDEY3hIk4YbROs/s85+FeV9uo0ikOrYi7H4/HYIIF4F6JK0oZXLzzBwVIO/cW3TCgz3ZPYbiZ3/zfP/4Pv/jlP37x3R/8hY/+/Hvf+73zfLy5uRYR1Vy65lGzlLg4J5AQR151oaIXt1cnYl/utcUBTNNuSrtG8gHi6SvmOalJaLiVJKhVN3V/Cgo85ipHMRgVplnLqC5FcxmPkAIuzOYzsXPV4lP4BpTpyaIAjiNX1ZDOtzqnPYrDasw6ryVKXJzhRhARSzgLxTSgjpm2ta1tbWtb23pcsH6l+tb5eLVDGX4mdJwVajgRab795V//+5/74mc/8Of+6t/927/Yg7Poqw9+f57VCCKUmJl5P+0u9vsHbz/Mc56myRRvvvkWnEWmp5++u9tNDx7cp0PpB2fNBiaiJMndRcDMblDNxZndndzVzV0DM7RApR77Ys3ELW3ICj2ZGSXNtCgHB1PC/rL0sCy+CMlvR96gGkFA5675Ch+vyNkVu/eQN0BM//otv6m4tneK3t5fCM3yX/Dt17/xr//oD67pig57VNt4OL7/fe9/4YUXApQHD8eLuWQJXkD1tm/ajPruDYvTUFkdj0cA+/0+JQmrk5Qi+gBrrXOYnAhAQdIIv/MVB+aEy7RP0t4Noe7trp6ITFMZepD5PM83NzdhcdMyIrD4mdZoq5IbRcQQTu36xxQr5gCdP6y3yqduDGoJbv2diikNMxOJOyxSG9bqC/aOSW8EQCDh/FMOMgyOQNSKCs7TBf+T//Wf/PGXP//s8x/8xZ//b5+my6yHJGWX92byggAAIABJREFUprRzyxL5t23HFvl80F7Iaw5DSVcOLyx3m7O7c0o5660d9/s9s0RJJswONXejEO8XrYCZNS0NlaqsF5dzmVlZu20xOVxNyACYa/EUFTHP4XFJzAQSuKqaeS+S3u0uitzZ1Wr22fBs9jVwv69QDWod2qUIYqi9QXVE5l732ra2ta1tbWtbjw/WB3jxfyd4sPVXMlCvPvv1s9kA6NvXr3/5G38iFyIVV2HtB99gX/xT9FgLUlQ8mB/e3h7ybNO0U1VzmEazzW9vSgs2yd7MCFWM2UXnMjGE3C1I+aVNa964HFWeu/SGB//43r59sKT02o0fEHkDGdW+xnszk8HVpw+7HaqLhicagO6HISVAtGtgD9Y6Z+DIeqQwfsfdjJLg+vjW9dV8BCe5ztnCF8j0+I57TwhPOWemFCBOJHWtd45GaS+A7gca/fE37kqs29vbvtCapulwmAF0V3LRaJrlZY91JPIG7JpkmYJj4+VCeW/d2G1CVNqGuwPqtYIjCtObKf43gC41sjj5+gSLEjrk51U8AGciZi09fe/HZHOed7ud1jQuIwUtIU3eFTC9S1K/YXpDmGh21wSGclT7hDfeeuWV1192uXjq3vN3+Kl5fjN2o4g4u5u1ipOI0M1nhkq+LzyiSonjKU8u+XG+jXoyvG4Zk3nuJxtDnRn1Tzv+plFuRluAC0s8eE3IEZa4UWuxgxNBOUpZAGYlFqNZ1rbsi7AwysfcI/iVu6g90hQ/2vnwcaiy2t7LWUTw98bf2da2trWtbT1mWL/7PCav03bqoEsYX0SslQOYOBnf/Po/++VbHJSZiXss28O+4S1KGYDIpm2c9WhnosAbx/X1tcOYQSHLY5LUHDmlAsoU6TkxcNCKkESoO2yYmRTrDC8Ku8AU5lE6qBbzy9VQwi2iZweg3+NaVAZO13H3bvSxuiCnKLyHpH0eFpZkXO2o+dS/3UDmwbkMhPbrAISd+RLT8Q+/+Jmf/ujf+PMf/jHojRkJJ5DlnJ95+sV5zpGEEOWH6twsQYdyom9mn+2Y9vZBw3mpatyXaZr2+z0zZz2qznHJ60tKD9QG+BWbakpTGOWHY/48z8HccLNpmojodi50nUTsRu5sltHRgXqEXapBIeGaoaXLFKtFosVRDLepGSL1tdzt7W0LXCNygkQAXJe9hcpoGgvCxa+1t4JZ+2Yy8/X913/1V//xW1evm1/88Ed+dDo+PDqLyD6lnGfSHHy81s4vLpfrQre/ZcOfgtBnx+VnpoiJiIxhZoERi1uxyYoCoDxThRNlZmHkCnO48OTF5qhOqxgk3NoKoWiHs0OD8WSKJDuXGKoYc4rpUFFa7/cpJYBub2+J+HjMRCLC1Sy/Kz77823ygMU+2GpJiL5O6Ctt7yquolff1ra2ta1tbetxwvpLUiyzJytuGEyEZqWXzSchy9hdYM422/zxX/tHX/vWn9z6/mLHyTKjUN5L7ql58yOvgkWCJyYyy5K4eMxrmG0DoOwGnZnZnOBIKakqWY7s1X3aBV1YgWm3j8zO/f7ymLMySGTiKaX0rne96403vvP6669fXF4E/gNhJ1Mwj4OlQURGCHtvOHZpyqbouEbM7A5D4atMUzBPcnhihiSUOYgxwc9GS96JBnajvrRs2vCMd6cezxGRWY6s0CZara3uUCS7sAS8YGbXYPsAsGZruN/vGymle+XiqFRoFU6gadaH33z5lQ9/+MXbwxvPv+P5p558PtGTWW+cjpwmz1ZriexeLH0cam4sxMLC05wPXtW/4dDaE43Co70B/XoFfPAvr4rV+eYmmxnIUmIiSjsJvn7Y3s/z/OQT73D3q6srzx5K5TBicndjk2kyn3POOisjzcegCaXb21sRgVnkQCu7FZpQWIjGeMdaURd3DWaW1bnYrTbcG5Wku4bAEyZcTUAJAoN6FhGz0NSmnDML3bt3b3FEdU0iNrtRkawwp3rRbLHbJzI1drg3AhW3UhBO5ioyZRwxJ7fjv/h/PvHVl7+adhOS/84XfvPjn/gfDzw9/+S7f+IjP/XDH/mRPV+SmXNVJjA7cWQ4MCe4AWKBfh0iU1eVWU/cilGGew1gBjGz2tHdd7v95cUTOec8Hy/2OzebjzOZa843OqdynzDRTlJSm808SSKii4sLALM53Pb73c3tw3me2T2ujRkxs8LJNMI7mJl3AiCceIM2Nh/y4eYIKrqLCDPuK6JSyDGyxjUkIjYsHrtRdElKGlWuoIZ8e9sA1WnXnI5uSXaq2ZzJsAre25J0t7WtbW1rW3+msf7Smg3wu27Hlj5i4uPBdhNf38xT2r/54FuvvvrtJ+7cxcFzPhitCOjxWyyDsToAq2FJizF836LuLFxo4N02L/Dc+crP82FxaHE/Ho9vvPHG9fV1s3wJrNkTJMr/1sjSGN0TgCoTbJcitMg9TX9oY59txg8mJ8Ol7gkwfetxoECsioHl6hXeMK3v3RCQ1LfAu2N22d288tqX37567V/9ziefeOLpl55570svvPSRD//ok/eezzNptlRzr0QkZy3iTolLHbbkhU3Rk46GKcfARTkl+bTzbaR/wGbXILWH9JPTDgChREpN0/4w3wwi6TyrW45XUDWG9grsRkQ51T3XC4tBXV3uF3lrnDctMhG5c0hCfZ2hRkRQ9AwRZg7FCGqEAoNSF0k22MwPc5vwgu055c2fh7pcajd//a1v3+bb3f7ScyK7973Pf+hPvvXH3/j61w4PjzD/iR/+KDuXG0fcKGnuYRlEDu8fRpwQ29oJKlZzhvZQ5JxDkpHStN9fMrHtlcyPx2O+efs4H8wyc8qWszLAu93u7t274VfLzFc3B9UZ7gJxUmPvdwsLw4uOJaUkwmlKllVVI5MBzfn+JAOrCa8BuDaB/kIV60+zchfNnWvk85g4hjUpyDe+/ra2ta1tbetxxPoAzLXM32Een2hUcrZU5ylduuckk8vx//7kr3/sYz/z+S/+qy986cvMMIK6GQpXPjSKdoakXvw62sdt6yAqnJnzHCwLQcfLj9/tW9fmKsTz8ZiPs7o5FRQS0a0EE5b5cEwpuRk6B3HvhKXxO2EXGh/fA0undegrJPVGYh5cejrQ1iwpCzepKQFqVcADKwaVtd9YJUHRCZksgGnaiVTDRwnDR22k89Z/PUHYKwkB09785nc/96nr2zn7fP/65uuvfB1fyP/sUx//yAf/3Z/6iY89+/SLOWfmYnZe44rMrBC3RKasRzJq3jI1Ptn7cxnA62nAcDuk1jaOKibMPVUAhx9vwwrq9vroAFOwXQYSFGWt3vNAziq8eBY1v5qhHuuLn0FpzczExSnI6sqaUancQFDhGWt5dOIp5gamWhx7KolLivcQhvDjViz11Pxa+q5oXcvWAnkMfJgAHI83L7/2jWk3abYXn3v3f/q3fumO0Fde/t1/9Mv/8MHhzV//rY/v9pc/9uF/X/NVJz8J0O9AJNiV4GWsOTzDZUE9/64Ur+WK2vX1NYBJJhhNadpNU9pNl3fuPfc9z73wwnMp0dXVVc6aUrq6P9/c3ERBPs+zztl1dtU5Zya63N/JOmt4bsbgRXif7lats+ecIyJZde52DrUHsP2J8I6J165wveCzSIr6rTcfk8RL3kOniFh2DnE48asqPNHG19/Wtra1rW09XlgfVKS0YfJB5HAt8GqRQibgoDMf/M3f+D//6btefO9HPvwjn/vcp2A57SYHDamcQbJvKKp8XzOKu4hHMlFBYwQ45nkuCk4hANmUwGxj+1+h7FN2DaJIn9JKAJkzU+D7APpMlL1PsyIWLi57NX6zCBR64w5gNgWFQzyBaeLUd9Abab4PiFVdZgiqK3ed6li6ssfpDEzotDseBuGcUlBxGvagNRQ7TfHsRZ8Vq+Qvf+13fvf3/+U8mwuDTKZLoukmX3/6D/6v3/3cp/7Oz/29D3//D7kXIv5utwt+i1pu2V6RsbWQmN2ZQ+CBNochcCPwDAi7H+Csiz2yxSW1OiN5LrHKYDiMrF2x8vrBhnI4ORM7LQqHvswYRgpdmz883aurPjedBvX4W5CyKkiFRVWJJIZFLbyWmXM28khcNi7UduvOf2nID0KOPnCg/9fe3HY5+HhsjAhMgtvj9TGbEZxciPLtLV3sP/juj7z43HN//MrXOU2f++Lv/dCH/nLNhy7VLS9uOa4xKKPQG2iVxuK0LkoN4ucKsqXU8+E+qZ5v1G7plryWmsTf+ua3iS0lvnfvieNxfvDWdZgRtTa8kQYXar+/3O/3LFDLOeebm5t4NuNuHo86z3MNRabjfKweqWU/9AEUIZImphJOUMQUJcgiSIA9R6tVWe4htOZmrnriuMWFI9TrsLe1rW1ta1vbeiywfrW/CAoLmRljQaUF6pmruvnDf/7JX7u9zR/5wZ+0A4EYieZ8ZC+21j20dSZbRcZSBckukkAKZxDNph1szT0XItzwCtoGN2yU7RgM5oAxxOj1ke7U27ebmRM690wJnbEFnzvg/omPXtAe0Dn014Y3D2B64Jac1eA2BWdL2upMinxwLmpfB605pQmdw3qIDerblSxb9nFE06cEBOXj3p3v+csf/UVnz5bfevM7r377K2+8/daVXe0u0zzffvbzn/rw9/2QJAHi+hixUxL2uFaqNhOEutccTrlqXjWCXaN2dFiX8GXNnuWsqrhrMIc3DtcoVgQ2a/3amJm0+3JiMHpeBt23bOvwaUWyanZDTVeQUnJA1Q1L9x3r9NmW1xS2N600PXV2WoIRQNXoycP8vovTehSpplwKc5BZNYUnAJRAE9/Ot3fTU3fvPCkQEK4ObyvlcLpBeXrcPHLVYHBmAiG7RZZybE4AcnIAg465m0otLKAQnMRfizjhq6ublMRcHz44whnQnBXwwoDPRqlcxsN8DNNblIINADTbwQ4hZTEvBlATJMkEwDz3/lTLw7ge13A84NUANP6+eWiJyg+Iu7GQqdeRizW5f3fXyAxR6W2Wm9va1ra2ta3HsK9fPtidmc1hFT1Hn6uiRtlNT37u3/z2N17+2s/9zV96x73nIkRUCQAS8Sl065kzAYwSF45KKPzMnUu6liPgdsETqX6EW2+Y3TqyxcYehYEQHfTeHLMHl8DSVW3eGpXMgDBJcXdaNwuJICw555RS9VqkUxZvw+X1a+nBJVcGPDMHE71FgfbTgOa/3k8wVDWlJCK5XoHOQwg1x6qMU8Kz/KzDTzk2z88/854X/+JHMh4ycHEh9+9/5fe/8Du/8S8/cX1wSU989eWvvPLKq+9733vnPIuUJOLERMw553mu8se15ADVPL6/R1QnQgGzkuxwjjrfdY7RN5WD7w40m9dy94YLu+QhrKcEp1Fl7aq21AJVDVGs2jwUvX0GUwg5wk5HTSeWQahQGsYK5qC/ryqKdZJUOdPipgqac2Zm6QTZ5XRs2bciEhsDQM6ZyJnIVBk87WS3290crp3IwNlkLxfq08Xl3b1cHPKsdjjkw91dUXVHDd8DYhCD1G0VyNAa4f016ZPLTs2LgHDpdXhNYXMQZXcnS+7OknJW85jaQctILcoaMLM6hai3r9UVzowaz0fqGYCBRdjdVK3YLrmH7VL7m+M4I5UJgpaq9qVlHctkVMfVshsxctJQWVApJVPe+vrb2ta2trWtx62vD3Ent2KTx4lhu1Q8Lk31yMxwtstv/t7nf+9v/9x/854X3z0frkQS+XGX76pcH+F3L+49yK50YBE7Js1XkH2Pd0UE4MQO5Hg7pgCpJcI+iWQsasVokbYuY6NVtLwqh7Ow5sVIMVq87R2NiorOrcRCdQDFog3t7jAn8yTCxGqFngGh2WYBea5OMkQiKdC/mYlM4eHYgKyIuGuQbapvScGazLzf73sbyo62wWae0q4iQgAxfAjPH5nIakapx6lR8KBqvKhwcRdZ99q59xJRt0Mm9vsyHY/Hvc4kl+//qZ/4wAvv+L6//yv/w7W+wX7nm2++8sJ7XhDmnDWCyEQEzhNPJKTQnuHRhgbRek+pupqSEFE4IF1cXIgInJoxf23tU2h/AVJVTgIuEmQz46qo1Dw328eOGaU91I4E5XCU76TXxsyEKUkyM44CLNwewTnnCMy6ub1KsiN2IlKdq6tS2EXmaZpSYhBmnVlALsecI2WraX+D0STS+txl7w0upejCBGBORGo6TVM3GXALyYJaV46Wky01M7CfLuZ5noiJnS/e+c6nv/fNtz/PbMerG8tXPN3dXewIKetNmuhi9+Ruuqv6IDx/zAxgpkJsCT1NGeJx7DeUq8nee2c1Sl74YhVykWUnIkiUBpyiYm+2pAjTK83xGBoEAGbLS/4xg0zUlIh2OwI816eGKLJpDebkbqoiEoV3xiFbrZ0ASWk+HssTUWv4eNCby4DCyi5yZhJ3T1KE0fFsCrE7pOaswUtOdK+cNiDPELb5yASG8/Zxsq1tbWtb23qcsP5psA7aJx6cWYjA4r/5yd+4Ojz42quf/8rLfwBTYnrjwQOlowNv3//Wb33m1z74/h+9c7Fzy8TklY7fhHTB/5baZoNzZIgOrPdOSLcK7z3rNrNq3q/JIaHq8/VqqPEkFXgx1akCxEKm99rRbAcWjcC+Jomv53luNJvejafnmfRNdyx0FOtVB6gs5KrrdVVbuxJRfx1Otaf9W1eladiQUM4GytkOuJmu2d7zvg/99E/+zKd+5xO3qkzsjnk+CrE5uPgSkXngcDJ14gWetvLJbJUm1nKOqiy4yK9TSqE2ZgZzZBEo4G7k67sfsanDaKi/Au2UT3vMXFfxOSVfikCirEEUQc4ZzqoKdSpvV8wcY86gamYzixBxElZT4TieuJuRo9ySaFct5J5/fzpq6KuX9h1OEsyy3nF/ZQIDmrOGnkCzTVP6Cz/wgZe//kdH2FsPrq9v9N7EehtulXy89hee/Z4dR7qULUdSsoG9aBQ6+Wn/pm0iNGh2l0u9DC7ilRidDJqZQ6Pcx04vfXdvsRUWh3CcbxexbOQfmzdDpEaAIkJLzG3HJiJeBTYsEmb/bVe0vy3U5MndyX4Xm6ahqQ+iMoMB3Jxp0+Zua1vb2ta2HiusP7SEUT8ZAbhbgM7Zbl5+9auvv/Htf/pr/4sI73Z71eh9JkBeffVLv/zNL/yXv/D+py7fo3ZLrIYdYdQXEghoGHRpnjU0kKopXgz0CQiB71nOzOAD2P6pt+noMXrvdTggKvIxJcrMHTAq4KA5urQ+fV9y4MRGc+lfdr8e6JBGI/8xoquJBevvGhF4lfY1sonORvP2VwxWnPKdkzmEIQpLmG3/7/34X/3Sn3z2a2+/9fRTT1c7fjIzNZjmjsOAaHpinZnVlJFV+DgF7m+npjaDnAXEvr+YUkrzsYxf2plK7R8LL1qEBSKbU/eCpxHCfR89lJctkbe+iJuZI+Kxim3oIoF1ExEiUc2VMlT2Z87KIswsnCixO6pVVWkShwY9QqCa5xIeEZZ8KhdeNiEE5LTUihhigEMYag5hdmhW++Ef+Mmvf/Ubn/7Xn8bF9Rv3X37Xs88Ch+P8IKsSPfHB9/95P960W1PetBJVGGXL9wVhs7Xti+e1MsGX4phIqZ5atSpatug6ma7/ekiV7qF5vTgaFZQtrB47dQeK15GULi8vU9o9fPhQVdu+WJ6myKYoPDEmIiMf2gc4aSic/HkEEQMKt+2DZFvb2ta2tvV49/WraV1Rs0XrPQzpd/zkTh48+8wFc+jnSC2bEcgkTU9MlyJT4HN3UsvCC6+6fJBTMfBrqr7GThk+7/uP3sFlv5lnU6dYRbHB0V792aD5KfAqhj9tMgDiCnqWUoEoFIdEBHdmKlG7VGz4e/VekBwaJGov0h+kuy9kidbGhhGTqjlGoWHXqC6OooGPcy6cqCE3YKg9+l4sC7tc//GXP//2/cOHfuCH7t15h9rR1OC238vTTz87755514svRTiyzkpCYFIzWCm3QCFkXGtqPYgZUR5Q/EB//D3Ve57n3W6Xc3YYC4EMgCRyp0BQjU8/dJEbNWvg5be73P61Hw5EHAER1LQAZa2BvijvUl+B1F0SMYl5GxS0PdA0A0HiKsyi1vNuX0RE19CPf9RICmuFt6pGk7yfCawsQeOWULTGyR3iT//sX/vPZsmf/dxnPv3p33zfi9/z6sNvf+lL/+aFp7/nL/303/z+937AjvC0MrcFEAY15ajMWLhGDSwd9Gma2oVth9oeLu/sKsNRKxxHW+muqhRMG3cCmGBzMcwld2aCmlVvnOUqFaV9kSCramufU0kDWKIlzI1A5k7uV1dXKc1lP9jKf1ZVqzqhVvLELkCcMpWS0s0HxXlfdaPyutSUmZij4NvWtra1rW1t6/HB+tRZcFcKTyBsMIuZEwk5/52f+y8MILqcs+4mkTT/41/57//oS19F8h/84F/6hZ/7T26vcbDDxMkyTawGwjlTlBjHt9Z+PzfvG7QDkOp74VgLZHsc3yg9fYO8fae9QqN9l286Ru8RFDGut05e6exHe1KxJmm0zuhQVLRf7UkpfYkS/P5AWoHpsUTtLmEAfV+/b/wPff0B4qMyGUTSZ7/wmf/tV/9nSXc/8cmP/7WP/Uc//iM/LZkuJv7M5377S1//6n/4s/9VEomOL1jMNc6UuHpqEjkBxrV1Te5gETczdeJm++Ota15vn1eXJJ/nQ86ZSELxXOc55Lb0fc8yXgYfz/6b7fu9+3sfTwYv0QdwIZDZzMIl6sEr9nWCMlGLNa7XUBZL0NixkSbWX+e+zGjDpaF1PdTVgxMRAOYEcyYqSdUVny/JEuzlXIyIQcQzZbf0H//1v/fRH//YH/7hH3z8//jlO5dP/Oxf/88/8P3/jmYinyEXzPOquqhHFGFaALmp97Opyndq4xpUWcLiauUOVwLYQQQhVmhzNBpoML3B1DCAGiphDb8gUJ19uaMT0Jdvxs/ALPxeS93Sa6ZpbbdKwlFylC1B1J7owbupH/Rh5YpLjuDtlIkLNn/9bW1rW9va1uOF9ddAxMPDseumOxG5kWNKctTsO5IE3sudRElw1+nWDHs8ddD7YDMScxY3YllzUQqzubTSKfj6fr7q6LD7n3rYfRe/vX7ve3gKvGhtqtMGDosHvDuYyJbZwsQymL0sHdnK1+99uwdRwZAQvEAiWYXsxpXBij1sRMBJ7tLQ9z07EmmYUs3SRMRH3k3Xhzf+8I8+8/73f+jFJ196+NZrv/+Hn37qnc++6/nvDSV0vYwUuVqt5CjkJV81pOuAZblZQ1JYYP3FLbTQn0x1Dv9TIjeNpvByH1uKWbTPp2ma57lnPfVkqh43r2cCEtFXNf6WURr0dcYigFJj9dT7sUaiPlgGeRJp4oRQbpR/gjdCWg8cexw5zCX6QrFHj+3G1+i01U0PFK4203Qk3UHvvue5D1/+2JMPbl4nevql514gvUv5FuLOPiTgVqjcjU16oF9TNuIWnD4+S9VdKwcGcY3n6NNqT0dzA2NH6mXshh4AmABH6GH41NBWteyNpcjvrnA1v189C7bYcZ7vcZwONs+GPReD1sKu2j5NtrWtbW1rW48X1ifrQDPDHc5uxMyaLYRpRGF+L0TqwPFoRHdmnRVXOVO24/XNDUCU967EgOmFBLaj4hhTXdMJTg5yMvNgWRR/SVTavXRwqse4qGLWUwzd47OliX6cAwjUfrkHotdclJpEFO7xtH7NcinUBtv7vi/bFJZDO7DvYobItjVo3amyQTr5IJiYzAwGdxcSEarORQxQdWGJFw8O+rFiI5h5GNoMAEUk3lQLocXpw9/30V/6+Xf89md/65uvff2br335f/oH/93zz73rvS/+uZ/52N996dl36VGPeVYiM5OAMwoyD7TLRARzuMLAtQYTOLlWY3Wn8DAvtjz1lINngdp6T2XDlatXRL2SAn9bSXpwRMEjiedZ3TKLq2YAcK7elARzM42Gt5kZtIduMrmI5Hw8oRWVCtMUROAkwfApv2srhbebMXiZpZhl9p6YtGwJSnAw7dydI6UNWorbGolAzEWiPs9S3Wbr7joWPEolhEGEgcwCFqr0eJtSyjmbu7uJ7R2udmVOT9155zvuPps9LuhDmgiYmF11VZeSFFaeEyQJAKZiOmlmYVc1IcFxvD0svp/zQUSYoJqZiIVBU3jyqFu45jOHQ26lMwWZXpiJPaY2Wh7kki1gsTF1qedrL2CquVeJJ5CoW2QGo94adhAIahNL/aOhyxzEx/CHcjCNkFPrqoifJtCQB0wINQMUdc8YZT8w78SOQPKtr7+tbW1rW9t6vLD+qtcY7AHQSEHh8nFeiPZiDn33Sx/cTc9nzy8+/9Lss5FRIqpElFDYVep/eGIWKCBF7Eatld6zsVt3sIfX7SCbDU7P4MeZ7CofGqs9u+OU2IM1R7w49lUJKQCo9fXAqVKw0WzWnXVpb3fa3G01Qz/Q6E17aquY+xNpRKC+wDjhDq1blQzV/N7v/cH3v/9Dc54l7YRY1d3YFcdDBnJ0TKdpikPKObc0gNbKZaFK3Sb3BvSJSRxubsyp1/ISCZzRqDHWoGcJNor6z6kS2Z0j84gl/BwzJxERqPoyUrBQCa/8eeohRjM+rlUz/m8mkjhHvzlNQ+v3T/8ueISX/2jtn8SdHG5Uxgios4hWb5xmNfQF7SrzuJuTNCvMNirpDwm02nu9nmQgz3Q/YIPsJHuRmoS5rboBhk44Iet5Wn2dIoPpY5UjrKDsc7V+mtEXS4PbzxKsG9/3kthgMXA0Rz33weG0jYMedYOGYcsgjEHVG7SiwnwJ7ihlWyuyt7WtbW1rW9t6jLB+DyZwknbUf3MBxJDjAT/xF/6DnMlhxKwasUTUwXTu2+HuHnB4IezbYvnXQEwPqhomGKwVh0/oU9b+UMYMUZrtX/uXpbU2N/B1xP1A7ZRkfHpl+i7vdwfiPZt54DdXlWQfCmZEI8AYOELu+exJLRcHENl7hme+kAub1dTK+zg4sbtY9/OtIhoAIkLIWNBMdv7uAAAgAElEQVQ6GMTOZgY2AiWShubbECaKvb64GmBWWJoTBWtfW9yVmZnnAtMNBDaPON6oBmjgwLhjoA81CNhful4P2ss2sHaj6jknrR7ro7setceCagIYMRGxWSTjOju8DpR8vXOG+vCRD92aAHYaGExRn1qpdYiIWJoONexTezvX+m5ci0N3p4FlpKpEK52umblr9yhZmOw3PB2Opy1VozzUQc+JdwmKjhfNq5kFFz5eKI4QQNZjtfgMjYQzyLAog0uGRR0jePen4+yFHQxG++/EOLG+HbLbUAkQLbb6G9rf1ra2ta1tPa5Yn6ot5in6GT5BHRlsgomJ3TKgvnZNCTw/GEoWmq+jWG6ce+Xg8wQ+CNLw0HwdiO/DF6fi1NOf6YlAA9Zvncje5XN4qVN02DOSe2VwzQY6o1E+i0jO9nHRBVedNimHMubUmbTgbBI3CrKQmZnPoUsNQsScVTjFfW8cKhGJsLCWYezuVKB815clMEl07rXRn8pReZArTuWP66GNEyPikKqfZckcuD1cT9N0eXlpgQ/BbmXfUHc1WrhSb8p5uiuG3naTaJ9OY3pl6jBBGij4Q096xUo3QAAIoO7W3s7/NKh4VtWNEx322ab18H0mXlHgskHQS1nQCS36d+979i3XuSUqnNbPrX7rH9iG2nuqW/u61GBE0sk5ELfSVknYWGvNw+HHu81/Op85VXi3w+hHIjUqmOAcxMXaYgguEAs4hOXh3hNwf4P629rWtra1rccM66/QJ3ljQazwB6QR2QlhgWdmYHYQuxMZdfFJbG5U9LgdJjbnSEglQoFvY2RPC8qpsUrFG/GURNF/YA9ncQqneoByqhfEuQiqU+R02psfyRsVi9SjpbDQGTDHWVTXgQ/tcerA1jh9kaGewSMkoaqaUmHIuIp5ZhYmzrOKwFx7W6EzTf2SQExE7O7C0qeTttDfMrCpW6Wno5xmFdWDRHS9W9N0nuf2k8fj0d2T7Ib2vPpSV5Cww4r3eXVFJfB4faDERUaAsBjKfnoBe+lnf+/6g+9lwacbIzGH8oGKt1Xnlr/e7ac7YQxGOHdzT4dL/Yv3d+30vR4V4zBs4JUel0xSNOthpnA0UlbHSlodVWNMDdXR2VKh/W6vYXB3qCGVtIQlsrcqV85eh9MQg1ODndNRCUlJ8YhIjlOuV21wgIjUeaPrb2tb29rWth4zrI8GcDtri1VXmBnrLE93UVVh0dmImEXMMofU1dHyKc+D0eh2V9tDMw/4eDbU9pSbfvZj+Gyj/aznZqMZnAL6PktrgPKnX/SgYZALrw6s+Tg6HEsy19Bp7iEOEXf5qSPXv6eUdBVCmSHEWzbmDKpXpruLFAtR5pSdyJOqM6NWU8v1adfcqUQuBXOmqo3jxSuObQY2ReMxHmHoKgPKF9aI02k3ukO65cj3+/3F5f725vbm9oZ2qW2SmuFgfQgUMRWlyYKuV23daNYGoGz99T5mASejoaEy9CIUWMqtYb7U9YmNibhopl1N4R6W8EwEIjsnJsEJ82qsMHsOFchPKnIHDEU46h2rpu1bgcTcTkPMCmIwQgnt8PCxd4PDrdgruXlTUZjacq+XFjvVKIPyXjlnWpfBzKxmiAteZzJDyToECbfpyvJP4SuFZSI4TFeGbIqhcsM5453yM6almwAiFrfq+glYfXgpVBZoKcuP8frA+96/fRxua1vb2ta/XVi/afqC60snrUQEhlgzXKO/z1I+uCPcvmTu1vbYqUJusRekDvcXC42FLdNUdz2p5hQdnjpkr7Nv7ZTxPHA8ekDQd9DP4vgeo/dt5vaaOedVO5xQg2gr6Fl3NNslDUUsFpbRQiRwd3QJxG3W0SdPmWEtMZR1uUFRq9X84Lw0vVfAyIdeqa+oMlyVA0ZVpgh4o2W3H+w5MFFYhR9PbDV3cBeyNjTO++tsZgze7fYiEVJmraI4ZWtQRfeD3eo6cVncShRzjVWmU4PX1rBvc6r+hpKjhcsOstehvHS34j5DYWxlRHArNLnT6uJsETiWylQgfpQ6/c5k5uA3lUtaNM+rwYVElBtqgi7cSTuPGjLVVrQVv9G4d9WqiNY9bQoKe3Wcb7Uod8ryUjp2hZkN/fL1Q9rPCoZH7PRxHv4O9Dyi02t42vuvz0u9S7YocImZhQFkN7gnIip5DPFY03dxvP0zvv7kK1/ePg63ta1tbevfsr7+SV/8FE55h1N7Ru8pmfgUGeOc101x4CxAobW+Rxp9eHGevjLOueYP/N2gnjcIcmpvfxY3DHFXp4SfAfT3TJtR1nxKpF4XG71FTP+yQZdvr9mEy0Po7+BG2qzHqaS91qNlIuFmMO4cgL0dY+mkJuJ29fo+62AGfxainTrKtyPsX4fG6ZD38G5wVo3IglZIxAkO3jL9y/bDhKB89BZPAIhCk4qiTOmkKY0qhnPhbksqGTFhFY/Q272vAKXVKRmAKLWKicx45H02HNas9FWRDECW+AgQ0snO16qoXu5CPcE+bWqYU40tcLJaG8Ldit3lWtW6uP7H0fKqcB3ue6ESdZz+8u5r2cwpdj+bttGP3U4jydqoB50seNiuWPcyhu4Bal54E/sKWpS4+8bV39a2trWtbT3WWL+Qc8N0miiaf3V6PbpYdhCKvEu8x1qrempoWAcIxZSDmas9NlrXtplLDhm6OAm7aUfSfqtv6vdci6F7uhAz1h4jWHvkx6v1fv/DQGBAOeuuJ3gRP4TNyOoU2lsPEbAtnLVe2AWcDb7sPVhpVymOpCl63WFayQinnj796MZBTPGFwb9LK7TrifKA2nv0eep8GkfYn+8pa7yB+4ZT+5FLA5rfhcQ1qDvqT/rp7e5vRDuSofY4e/ontv00VAggIkpmSsVknwBpyWj9WOO0yBnqoopC0cYOZraE+w4juG6y4bD2m6p2SjeKycZpMtpQng11QujO22zOrRHoywECNgiao8aK7j7F5T0JeEbnenS2m3DWG+pUujDG1Q03rvu3OnAofq0xnOy6EVUh4wZXJiHePke2ta1tbWtbjzPWbwSbiFBC8B1qL+s0Nfas92X/wTyY2Aw/OTBzBuFpL+vs+399J3Wdu1lbhknMgnLL1nkK9p3UU3ucoat6aoVZg3WcKjxKxH3BMCR5DWc6QMPT9iTXCCFmnqapWcQQUUrSNyx75WjFUjJMPHpZglGwrmFhv+gYbIiWznGp8QL1L0b1C+bjwb9SS9bQmjDT7mBrrp+yLM5Sq4dt1ieXDfOcU9fL/jUf4e/pJ0LSsTJcZSefQ/k9BG+8/7PeSlSd9SspJi4Ru7tRcayPtF13CGi4uSfqEQq79xj4UK3ZerjcpljLHlNzH91g6+tjIClVgSwPJRNhHTdWWSw1Ky3YUOiPNoTTxdYGwsRApk42c7oD0TljnjoFnSXM9NU1naiMhpqwqxnE115OS/lhhi4Xl+xMvQr6052UtrWtbW1rW9v6s4X1F3hhBh4pLu0DVfqPf4bazMwgK2m0xo/yxGjWNOuiwgMEmllkeS7psif+lQ3qPQqLx69HGRBhW+gElMPH/6rxeWLIM5xF4Dlmtq4X24MPq2uappOr6jjXHR9s3QMQt2730O9vAK6h3qX8UA3ESYQhZtjdWhRxgHiP9OIAqWapMuwHNcWaTFLuSDvlAfvGlesrutNO6tlqZ2jN9qT/oZWuqm0IED/Wmt99OlV/r/uv1zzvOuiAOZx5Ul3di1P7/HYvFoi/7lUPu2sd0Ebu4GJmWhny3U7oJR817Vj6ZIMeoxMgQb/PatE1p3GgYWt+GjPTeuI0uAAN+7AciZV+f2PtGzlRMbav5UFPgJG2zxfteMdi6yuKdk/PjkoGxXmjbLUarN3x/skdtuUpwW+gh7UhWPe7fNqwiHBfAgTkIfwGgWiD+dva1ra2ta3HD+uTsLtKIlOAzeACgKCqMEnRBYc0cNOS56uRjjWZYwNb/acyOjP1rvnHpkUimdJUAZ/3uBadMTY60V4Bl9WTwztl6opZFB/tcE7Sig0iSimpapQEobMc/L/jRHLOvUliOXKAHKbKRKgBAhEIgDW5P+SkUjjWgQIpKOMDc+Ok2blwWkTITBu1qaJhoa65mJK4q7s2ygEzA5Jz8f0MIxwicJHJWsTQlkMCm5mwBBWdmVTVG99/HSBFjkCBJUKV2d0IlFURIU3wqE8alo3/HZJch75+SinnrKq73a7/mVND9Ej2xTrta0hFPQ0hjgNgrq475u7IWeP+D8VYh9rdLANLi519gYN9xXhCsidiYwYIBmZCtfosE7JEjBp91dzie9JLbNEhFIKqMJdoCQluKvYA3aGLjS0UoVpULYlanB06dUc/fOtyrxhE5sqJzYxJTh1mu+eiPIa9DymoS4OGRQjDPM/NUz92pYjM87zb7eZ5hmNKOxI9TYcI3B8XpCd0tY5A+/vgCwnQYqxXn6kiDncwTnI5+kZAo0jFPMPdszuRkwvYgBiqREgINvPNbW1rW9va1uPW1y9wzMOvI7DgKTEdnfj1UYb0j7Ku77u5wyj/7FF91y8KW4CIT1nFPWO7ofY+cLRHDENKUd/nHg5y4KictSc/23Gsowk7yxpaN9fRJ/g2W5Se1jKcYPOT6U4E34VedXrZWyruQAQ6VTQ2KNbTinpw1tBSq9N69Ha2odsLOgcBRn8LTg/v9EoOG6Avq2pAmHWRT+d9VB/l7jqqS9f6474fX62lHNT8Sc9rHnq2W2tmfxfuEB4R6LZe3FyUelFHG0cMKQrr6kuq7xP33rknNq9jcTtIXPqid+ivD7G15XxBNdAPffJxf+WBMxKFlVDkxDJ42J/tkPqLfIr70VmympkX7yLQRuDZ1ra2ta1tPY5Yv3nmRWMMtX/PzNFzJCJHbnAUIDUOE50hMnPgaQyckB5q9B/5vUnI/x9i96pgYA42w+kr9DVJb8PXcy0elXt6ajGEc2Ypw2me8xgtCOSUu3KqMB7eLqCGqqnm1pzGOdHh4LAZbWJ0vpxm6B33W4Yrs7RjVrUByPbTmPpGCz0mdJwDM74HWM2pppVVA0F82Aw9S6e3QB10z40B0rBg41mdkrv66VCbFXT787S8LGVkdJ+ZS8TBUHtg7TnTtlnMKMzUXUsCbFitnsPlZ6Ne2zRsyA7DiZjkXG3MAJfSwtzLJAdNZO9OANdJSzv2FUEfTkSpku5DT+xny56hWusv9UDoGtQ17eJbHbBE5Jx6iauNa5cqh6e/LFgLSOAUwQVwqid9xm/n9BT6uLdHqavHvzbmRHDoBve3ta1tbWtbjxnWJ3BIBuGu5kZIS6+xhYM2zNes/LhhtZTSYBHYSNXtvz3wOtvpf5Sv5Wn3vWGF0rj1VVBr37puU/6hrzx4Dn53U5eehfIom7/TmUadigw1lQ/t+dP3XQwNq2Vk303sO9YdLum9+e1sGnEXttWzUDjwupkxyxoH+9DQ7WcU9TWtf+v2u8HWiMABVPfDRlIf/B9X7WjmIGmcWqyeVTwPeK4PVegpQO1qNMVz/TFee/70dQINaVB9GdMD0B5EioiIZA03GwueTm/VeBZ09pu/c08ar/9QR50xxo17ASEUI6V6JjzPs5kR41G7fQHlHoaYDrAjnmLt8fGgnB707nUuYf3dH4ZO7W9LyX5AGc3VeolKe6EjxxcpQqvD2jEX038qYzOgKY6wTjwYegG931Fv5dlfnKafISavtkfm9v+x97Zbciu7kWgEkNWy76x5/ycdn61mAjE/kJlMkq2z5ufRuoTtbam7VM0iWV0BID5+DK5+66233nrrrf9crD9REo0VErTyb88HEI41LR7j3ZN3vsP3J0R72mXcsPI18Ig34Pu03TgX63MS+Xw5N+/F28fzc566/6Cn3dDODn8++YbeNlXrBGlXDJGnkd9Qyt754jUb3lA7pufKIP0XHlpTdtKeAcBm50krPSJ5h5uL0XSTRvyJcVFj710xuY5/H/zvY2+bdWNP7eZFu5R2V6OuUfEt+OxH+hBXK4WVTXw3hv9JW5zS/Zw8W80nVN2fc+8HxpIqbXk/VRztEqI8Yyh+xNxP8/t/80+2S5aAgec74tZyR4/o3//93/89NyfXeGEAsqRABZJEKhHRroQfd8fIxq6rUHlh3B20MHIbRtDbZNZoZh5X+tvlhURcln4Aex8mQtu1K5065rLltNgaP/2xl1teSbhG4+0sxL1R3DOqz1O9ApsJo/3tublvvfXWW2/9/2+uv03KUwmanaK3NUfESQFXxc1cAqoiYuVe4eqSiauDzY9j7Js73nO0vBM2LqzlDautkfBO+/5xNnzDkTfizTr4RQ7Z6R83BvnzZJa2sqbI6xjmzoG4cGC4HACf5Jknut13C2tE/YSANUevZct8vUHiR6vyW7TTDo6fvjSLiH9rh5Y6uZYDX19fNdb9fD5jojyluku3/byyAI7jMLPW2u017lyd+lk76TwzCVhNiNf6COeJWi9tNSrrSW7w/RYX8Bx73/Kb95izzTTTCZsTcgIB/GBQe3unrAC1G8R/rj6eqycMca1laoFhwryx9Cqttfb5fP/G//k///P19bVvM25KcSnqScp+ZrOh3yQKo1OtjtZA5Iat1y+EUlHXNV3f2jck+3swIt0brtLtnRH0NPuvZdS178LVCgn7fbt+ZS2K1H4nPwlC55oCson1F+vprbfeeuutt/4arA+mFGCaWQaVDMntU277Y1JL/EiruCk115C44EX9gSRNbgbZTlFYoPn7+zdtzKdvvJr6826Jc36Qa0H53E0Md2yHzQq9PuAXtaNQWk2dV5OwoNu/cYXfiT03vLi6guVmuIOJGg2uUM/jOCS53+0+zdqc1NZ5OF/gOGAwJZ+Yo1JUd2/1zJzuKFr2hUWT2PgMhZXTjBhUDVTDduO6FDI+jqO1VlFQa51TPusgujoMJPtx+i/tkcB7p7Q7bN4aJ3c3kEL22NH8Hk6Mn/z4U4rsg+O+oeree11ibLSNm7HP3nXcsOatm1pPhakzwVVNO19skqa0TBlRoWpuHtklmGH3YvoxE4Ak3Ji6aUX2k7l3y/M2lrsXc4Ys1G4SjA1ywNz5v//353wtDmX9q/LnRGY2Q4VIAIwMM6+XuQbkw06HGM1M3bTkepMCMNC9ISWpWoEY95vm4RGp7++Dxvb5AEamWUo4jgOoe4PPzmdv9SuGouyJBJlfg7HnqV83z/p9VUSy29IDD8r++eZNE9P4kf4BPrWqEV8bnrfeeuutt/4WrL8s8FXcHflPg6snTx0XbvqFwLN/pbgfEYHHxHSAJCNQ+/QfOor9J94Q0o2DuxPZr6RbjMTYotAgy0J02YHvMO45sL/pg29LiX2w+kz/uR3k8uHpvT9jWW+DzP087FAvZ8ZZZQ+vbK/buXqqJ/GwHLkl+N5c6p9rkD/dDNvZwDaRVSoA2zyFsAuyF+Y+R6pAgsdxVOeUU0+8AOIN+974Quv4FyLET5HGPwpt1w3wDADe/7BfoFvSAjZhyXPrkiNdFqvVfOZR3PXWP7F3ftSF31Sw21tvsHqmo45qvWNGUBlpdDNOh8qg/aD6uCVR3PhFW3u5MfH0EO+Of34u4jj5YL13M5dwHNVp+/RH+oEm92/iFG6h15UsYfMobh3mDv3XZul2z1TkxTq1K+o7X23uW2+99dZbfxfWPz/nNPNTH54zTzHl8zP4pnVbE/T6KI0IY7v9q4X15+ztB5LD+u8zamoHWHh4gJxQjMLwVIFwCdOp8d7zqfAIddq7mqcp0M3q+/mA+TDf07VKmLjzTHAVFN4ExBtYZ8kEMZUBzx4DP4WJ/ph3thu/7MBxAb7C5TfgNcKGiHXKypT/NOFBzeYrbHQeCUFTRmQqdSFQaTabI7WArUgkBI/+vcM4AHUv7Yjz4rM+OT87En3i5r0p3ea5ts3d04w388dnn/zMI9tbkdTOYVM9/9oL3agpF77+H95ut0iBnQmzZ1ys7mu44C+XIaaw7Gpk5pkBpuacez+lz7761jHuD/jnn38q9Rk8Rdur25/0nxP9u30AZA+5lpDdjCP/jZfOeZHH8FA+nFZIkcqUDaGM/SGx++nZ9ZRh/PSWER5S6bfeeuutt976m7D+CfclbTI1TDONP9l+P311sBmrLzT/7A0Woqpv5lPgi7hC2HoKYdu2G22JhovOUZhSpQXkGQy1AXq5uTnMPXO1GSJHRBfAp4HjEzHcAnQLvf0IBJ/O6DeZJv7gHZ65Arm0gpZ+tOncGQi3SfwMa7qSoKYXPh6xAKtvudllPgHfLeH1PBvqN1yFa5LDDcJOKHVJTyu6+49uqj2/cfVNNw3jGYFCQP5se/6kc51QUov/fTOL3BMPbhle+CnI+bYGMbOinCkTuChJFqfr2TdWGNbzNOKhPV2t9U/pDTmZX4L2TAZzd7fWPpbJOcPOnV90My/CNb/5ZO71UKa7O42g4Y/hshcMnQoc63YRkkPGnSv8CxulClfG175VONOySzSckF2UuNjsgG72RzdtTMXoSiB9WWmtDOzXX/+tt956662/EuvfwKW5Ze8Z2FHOpjvE0yX9RwrBxRL7YcVzzyfK81N8j7mJbdZYVVK/G236hqHvhzqCY41EpsYAcUHbVCpv0T+ELVf0J2TE5uO5g54byfs5j79pDdcrvczUU6wopOHKb2YtIsZYnJS4KBXTGsV29oGZSX0Hhc8mbc86wJX+hCtT4kYR+bE/udtoMrdTceLRmZq0BNmQMsvRZf6siHBazyFrprGsi+btwdW5YKYg72KG89aSyjUlsru5kBB3/58F3y/9albCxM6f0a6j3ZUY66rhJx/3dVaVIxV3OFracLN5Mr5+VOLeIttu4b7rXVZ0+ZtD/HJ/mqZPp3nuDMrFzDQI90vKNX4yyB93WORwhooyoEyaIg9zkIg8nub0NxH22C5EyAgZaklF2JKQz/AvAPUOM6v0gKtifp6wukmMPnZlWczA+2z+lm23JBw/tvRrU7RMh6WsBcj7cfLWW2+99dbfhPWfMaW7+cbuiII/WLjgJ8Pv3XVbUGstunYHvUJOmYMmQbLs+26Dt/3T/W67uRN1FlLcRJ8Dk7FQo0grXQDJIsC4O4uBS+0HXE4jyxBmAaA1f13nYbd26f1OvLmBpN0p6Dn9xdQsKivX7CQN7LDpxry/AXRM/5AfOCFTlVghXzez0ZuaeR88rw3PdskuK4U1+jWzfRUTEa1ZZsk6J5ULl2Fq9L60kpmpHlFNSPNdkz2x6Tyrdnp91lktA5/FOBpnpiAaqITyrsrdbUDNTAlobIhG8+OGK2u8jmFlfu03A67MtDVurzZj5R/Xoqbkzs9me/2giHDwR+bMzS/yZm9VX6wWCJc4OUy+/HmorbXv7+/Mvv7JOoF7Y7P+MP7aezlvZoZGB4N9HPDsbJcw5lxcDGoTUp1wc0YcIbXWBiGeVu+vlXT7+fy6KT1qETE6AZKY/eojq26PwV4GWfMUtdt6syTd65Ybj5RLxMvheeutt95666/D+plp1pp/QSzbjeZfgdhg3AVJFALDRvOYFBGAqpF47yl8mxlN5eQTETSm+iQK7wNLEp6RwyLwOMaMlifOyFk7qWCfy675+gKIC210dTNDxoIOEaq5vGJRgy7WkyQzxiutl1kWlotYv07COofVZgzTQ6H3MBtTxiUt3W1J50sInOSESmCSoCzUSUh5HDWkHwi+cFW9ljnvryNfU9FUDh6F+SchFIzFMhqym6/LM8R3jcl3u6GJOlUUHSXKJ3EBylSfG4Ne5uu/f99TrpDqvQs5lMqS0zKjOCQRPco2/cAuEiW5L3nYnKSZ//5N91Y0p959GSKZPmYyE0n1Aeh7dBAL194jY4FKTZIkKiVlwWhbre824rd1DZ+Kamycq9rVrJyB5i1TvWd5zN9YXmtlhOkRubeLT8/49Xa4te5727aagdm2Vdt5ZPKff/6nFmVfX19lDLWefMe+TstMBSISINVz3rcrwGH1BiSP2Uae+H6+7TPKwtLyMnHvTCtlTc+gQKB7r2Ayy/Ha//n+VzOvPWHiogeYkpLIXoHe5AjVBmpDhtFyYXuB47SMhIBLrvZN+5HVgXsL/SDFeYk9b7311ltv/Udj/ctcuRgMwu52N+V9JyRKxcgtmngUskyMHEuW5R1vGOhC8/iJGfJ0a9lTunZV7jPNfk2pa9B+M+1Z0/TzAdZIi8HEOGfYy6h75lXdWcs3yfLNmr0eWQPmGhzvZzfz/q/+xCb/keW/W4LiJ4HECT6QUVsBJUlRtSjIlNfEN/FEkGuKWd+q6eYanJ8GO9TSN69TWn/tw7ckzt5MZ5+2+oF5ZWvSn/N5Yt4JQ726djsRgc36BoCMw4lf1Y14TWGrzMzB9ZXippc5admelidsXdneez0GDxHFJoHlDU/furUni+x6KTePGuQMi2XlVDztmHbpLa4KgadL0jO5+VY3fe3N6ioiqhf9UXd+5XHFaDU5ctyA2lignmQtSbpytQG7xdNqAAC0Zpe3M8ZwvtlgpKXq/wBv42UC3z18Xc1ndnJ1tCQrJoyDBFixX5RkQ75w4RwyvZK/ARCZYbTbMZNWd6DjHeu/9dZbb731d2L9wt9zUDlhB7LY7TUeHPM5CTo9ZE5UZJri2Tul+wczn40FdDI6cLfj3KUCt5CpHz1Abz9xubwvWsKS8a11wW6es9vq46ewoZ0G/aS+zKMzFQJirHDQebh2rjLIAk/7Me/8mdtL+9Ep8sdWimRyMKo1XdBvD76hugXEb3YuunIhzhReXwnKZz82oV0suk5h/cXPGYgfsVM+frrQfdkdrkMaFoonQ31G7U5QauZXfnnsiHnsZMzMuY9vb2qTH3nbO+9lv0ZbWMEFc98c+p/N2NNj6mag9Cf7ndui4/Y8P948f1KWj18KhXEfzecziRnDwVMA48q8B5CEABlT6tFXrsIpjZg6ARFZ74aeN622mQUQZq0WM7bLIQajRj9FIF+0+wX0AdndUgwVJbJ9cdwDSmRQyvGL63Oc0cYAACAASURBVK55IGCgzEFK8NdY/6233nrrrb8L69+xTia1rLAXaRxzfll/xky5ihyNQc6HjdDNfmCbTMPMU8ceO/8EWDVt3m3vb6DqBnfWIzEJRRHhbrvQtrVWQO2iOyQj0wvgDjMf7qC/nOsx7Tsys3xMNGxJZ9rRIL5joOqNEAyg/sVu+G0/JafezBOfXuY3eLdHz+5ekw+7xnn+i7mQl3gsbjAam/vk1rfk01VpNi1CnnBZyONYwtAolD9ZIqlUKTiXoWZmr9wuJTIzMqbAd56S895AJkh8Pl9A0hgRxzF2RwGEdRm9HxCaf0CU52Nr7dcHko60WlZ4d5N7c5OvZQUmQ2nv7nYGfDUzOP0flz64ztuIEcAfAownUqS25dUSSzwlzvt6akexf7JwxR88QG8t3NqH7GSe9fh7JFzdzKvbTyVGZz4zE04QP9+YmdHXO3f3xt1+t+S6x0bv55uC+eSnsffeK35shDFPUpa5W+XWeumuzcwbr6s2lvwGBmTaHMZnppuBzBQkChk5yVsiKm8YEmC10YqVuweAMCCRqvi+V5r71ltvvfXWX4b1z/EnuQAiySLqTH7LXQg4/bMxKBXmKmIPl3vMwK83M8cf5/0T759Mj4UY9qnzGsyv8Xwv4vMWX7qSaOvJj8Omfd5ATq21OiAvNn+Em/lc649HwtzbAiufz6cAzxLXSjKMU0GRGOPKJfQcmEZQkUxAIveNx4KVO+lodxjcFws3Mv3NQueH2W2fBGmvgynHEi2f+2TeMN/+g/bBJ64xYTXm3uf02Fx9sh9rJN/j+3b56g9H71KRdha6HfIMsm4vv6sqI5Vo7UNkHXmZ99fof2yJJk+mR5jZ4UNv+vl86tx++S8QPaKIPbjGMOXVZHa+C0Arp8p1oy5PG057lsvY/qnJXmSw+V09E8FWz7burl09gqsB5dO/9U988X29cCO27f/wApc3yv64cBXbJkUe2Fj427anH8f3rXVfDeq8IUPS8B2thQ8/W2cLKJxK25rPLncvck9muiu+08xkRppby8xI7fwrM6/7XiEm07bfMDkGGNy8d+Z/nWKMlp2LnnSGYcd6RS8z/6233nrrrb8Q61+G6zyniTOmSZNwPMwPa6hZitvNuwbzu3OWbVBWcirm+A8cn+WSIpXE5ojSuzaAUZPC4+j1zEXmJrlwY++DK1LPXaBfUrntE1QhSMHoy4XGjJkBmtHD0mhmlCkYZpPDAyMHcUlAKBG9cQBQrvE5lBkASxiaykUTWsjJzeagegvRGlN8j4haC2Rq6novAbdLf7w79qyh/kZA2slFM4C27DhrP8NxZXfL/Nvw/rbemZuKS08Y2ce0fZgtluxYgIq4kXHUCH8GIddkXL33ow8qD9CmBCJJQm5GYUixBRqbyrqn5KuDdRHKlhHkx4xQBkIWIs2QKaMnMiN6pPoBHwPncgH6fD4UxAQQ6R996h5dYWp1SF9fX5doqsQghGzG+YugUtd6tWr1h90lc6NO1Z6oAtCygqLxE1fnR+b9vqcqNchqv/dLKVxp6KBN79BCwqASCTGVxpMhE+OtNAxNb6yqHM6oYwOjHOFgG+jPmz3rM4PZkaMhhog0imJt8rxoVUQpgfJsdCWVAIBT+yHKGIRZWpL02SaNNkagjdNNzh+CkqsHCKdlzfrrHVpBaZiCekJiZnCSFQ1EjqxqIpAwA+39NHnrrbfeeutvw/r7JFIk0oDkmluP+NIaX9eHYJdyt83eCSkQF4YpJF7AkTSM7Xnujh81uK1Bftl1a81sY0Qy1SwfQMR46kERmTaJERWmU5/NA4d1BUk3HsdB0hxlOQLA7WPWWmvwoU9IE6nWvsxA2OngmeqIxfOelvYupCCzovRgOYMvvK4UAbsoNUcvNdHbQOeklWZ0jwpayPIW1bl4xttu5ITvkw2lnfNj/kMY8E3rubN05oPtJioYQL9Y+SdV44AyIvqRNW4HoGSUsiOUmT3VIyMBWCakcjN0q15oaFUhWGZmsLzjy7AFQFckiPQoN1IZIgBniTcFN0JEdqMbkeL391G49Pfv7yLekOjZzbypuZub16vY9yS3wIHhyHPNHFjWTIsVs2Pu2+B8Ogh1jIuv+bDz+7vudlk/3Uzf91XPLR93Jk8BCq5cOclsv3Yc4mxkSkjJktONPrMXVUmRcMMtPllZYuslDT/6cdHNrwXNVXeBLf0qq1+ttD6YlWlUgevaDc6eamPTLWvR87b3+h0VPaKbWdIcWv6YaSNUYU7oh+8WhTOfazQ/slrb0KoD5PIknVHQnIl9hCQ3C8jG2+utt9566623/jqsP7EcZsatr+E9HiQBohgXZ3o8aeeDkRk72+eCV1IBXXwYy3Bd0u/jnzUvHEGYU/rZe2yC3p2LPFlEyYGfExmhsWeAGeUZIXfL4PF99KN29N/Fn/l8/Ovr19fXp8auQCfpTOTnnOZqWG5rWtgUjDAzpHK+cGv27J1wpebfzveNpIEHYwcP45TdUH/N8m9tG3HuZzKTU3O8A9b9OPcUWDzSEm5sq5uUIiKwPFdUugAkcmxaInskyN6zIo2NH0HEnK+WrHt6mJOeStLW3oMk4QShwoOErEM0Ua5MwYymzNGrBpwfVJBuICPh0b+P8gv6fM7T3lqjiXCANLn5TR1xS43FdCtad2lpW7HlHtzm9CRDyu2ym5G6j+3rdtr/enOS3W+P1VGs8fnG7z8NVfcTO56WMhmhqH+ipLFWPmN3Ypmh5YBU/y3qTjntVEN7fH9flcdDunCTjO/UoICRTjNIo8VdjKbrDb/TpRYdblwXt6xo3FrZGXvvwjh1ohy+eDY2vXHrED/m09d/yG9Hfz6EOZf3Y1H8dC62qDG/UGREfwn7b7311ltv/W1Yf3O+SyQcPhkCuoHXCWIq7XJgzYyobfvC4sWbXUhl+beMYNir9Xgf4s2MPIrQEhERuQb5WYweIVNQwQVGcopiCRbWH1R0ySarASGxkfhE1oTSsnPkABj60Y+jH9/99+fr83FvMEu3ljZYu60MRiadehfaLq/JM104khzj8Ino9MzQXee0XN53S5A9l+qG9ffJ7sNXZxm8DG205k6lJrq6WBwBV0+YW5+wRYrm9kMjdXrj1I8um8XeO5RzOYDISCFTxxEZi2Fk5l8ckoY2AozBQWwZvHgZTBDLgKXmqjWTbsbRO43zhRG/IBsqYxid8NKO1pMamQp3M2M/pONoLTPUWtPmE1rXsVQNmSGkuw8vSdq+QsGW6rCigm+8+eE+tGH9VLmULiZ6Ztpku8XeEt/8cJ4pxdckBLiX/6RPRFvmS2GERGWYn3yk8X0MP9wyUKJYvvmLpN5rXTbeqLXA6ctJaUn2171R99uO7N293gL7rds+v4Z1L86llgQf8/YJqM+IOo42r6I5amx//XV00QeXXsYVPabXqtzaMlDqSoJG2lWmspY5Rdw3qy3ZWjIM87ERIWJOjGXIW2+99dZbb/19c/0atmUmLECsAFQA5lYMjEDUtB2DFY/6IuVFgi186aV3rEgoMpmB0OamU6FL9VQRnUJF+WB6+2QUYZcSMhgB0ivQh6QSg747rCXP6F/KpkdQtQoJq7zbBKxsG4Vw9xxAIo6e+N3d+fWrteZfX/xqFHoNkUnKqOkdTg6nwp2aP9cdg4aNaYMj6Abcx/T1TLAqmMUJmC4uHzdZ80JOS4j8hIPjJxgBqlTL7S513fHNVUV6B1LzyRXZl0vpztYY1I4MAMcRMYSXUvLoSiBDJU12+8hmNJsMSqKtiFMzC41V0VKUmvk8IFsWT3W6Pm5KiWFmkd8pgOZORUiBYvGDRjcDTRHhxgx9x3e3nr8+v359YWNMFSgvtQYgGqVE4hbDvJzdF03/Zt+5B12NEyuafeb8G8rpaFWrCOSyfLmxd24OsHtfMQlXmmJf1CR7fBFeV3slzWkKT6Hk7AlNIpUKRcQ4sYOktXfjvffJoDsb9R9+dWzSBdL3ndW+4MJG7NmXIevBEVHJXDe2krsrj/XDa+buZvXLgGCmjgwMeli9aw4HZTRaKarl7rI/RBlU4K5BWeh+3kVFjhrmBUbMhK633nrrrbfe+quwfs1eJUslGBBY2+45c6OdILQUtudnHkn4gHgkWHv/we0eEz6TYnB1Kk0pMo4ehQ0jQpkmk9SPqMFx9DxSEjNQOk5JnlbfStFoPVJjggsligGi8Wld7pPN044en8/HaN/HN5RsjC4g3WVOEWD5OR6t+b/s+/Px/+9//beZNcjMPgbXsAWMjD3PaIk1l2kgrtaNu5VNfbGc4Of8/iJn3B8/INFQAU+igQBBkQSMI+5KV9vHUxnsvoj1t/5hmc/cmCo/erdHHnVUi91RE/3158L6vU+sH9WGwa2VYrLgFwB3U9bLMrdPRM4eicqE0a0JHWOdMslCSTNLCYLT3J1AKKLU3UaSPSPDnAR8up1WfFgqEhRggACLiN//ZGZ86Vd59dTrLbPOfbWSCjerqXnzNgxpN4C4zHNWz7AYPqccIoSY2WygpESplgeJJaKvc38Lkbi4Yc4/j20SBXWg7mSSiF4uk0DR9EVsC52psIeUVCpSTPZ5r0J9vvDaWlxSb4l9ybPfYzsxbNl31r2330Ves/AaDWQQNNQuZhLS3E4lzOxs68+Ls9fMbyHBs3/R7ByG0xQwKFvujalEWknvzboEopyxhhwDcmsQlQgllDbebbbeMyUHlwRTDUHeeuutt9566+/B+hrKNsgC+PKWMcSdWDaCyjKiWdE2y3q8zF6Ib8MI2IpAhEgx5ZgZQBEyIgMZGXlkfPfj+/ht8AxBZrIxiT/Yu/oR7u27R2ufDBgcYvTsR67xtH99uUYwVxyHu9fQlDP2dmBck5tHKiBvv3rvmZ1GCQkzmTlbY/RgU6S++3FEfPf49evrv/4LZhYZzfwDeWlG+zEYICM6wECG0qDWPjM9lOUCqLkBANi8LTA08beePvo7gXvZGw5YOafe2L10ZqTAab2fmtlnw3IEkwFSNPqF1RaH5KgTuDUeS2h7pt72qGc4jiOzZ6qoVsehiMggErSvT/t0QRFmbmyZ5f2ypMkuwJyS0bYwNbMsB6G0NWgf+xJDKDHp/aGcCQaQ6PiKHs2aUjATQoApMouR7aDLmAqZizJ4KDzsOH6TKuD7q30iYJ9BprIPQZr78U+35mamrBC5iyq69+60Qq6SPt5QqvaNmWNzM7CgstsnM8kUIYYA9wozPifxa7mxKzqWTKISmd09IofuVkgFbYt/RmoI7CnJ3BS5PHPYSvJMwDJ7RCSROcb4RxZZK6SshKncSDvL5hKAWWPqq33q5/5qv9aKq/7/TdMcEU6v/di4e+t8cjG0tOtSlhzC3aeW/RTt9J7u7tYUMnPNB/R+cIb7Vi5XZnoKafIOGug0KwOAMtuB0kBSoRSdpDKPDJJ0Qt/K/6L/Jj6Svx8nb7311ltv/WVz/SmM1KSmpgaNelno8Pb4/Q/Dc3PL3Nl9xDfOd68kmunGCIOP0VxkiBkJWZn1AciEwxFgFh3FmBfTksyMzIu27spunyo9314klZSbsTQJyBQ5f2iGjMRHyhpufn9/mxnt42xKJHNBkAV3tpNgi65d/G882PCX7LCZBsCfjLtvetkB7sHMC6F/TyHYQfxuyANguy4/X8EiJp0I1SwynhLeZdeDyivKPq+mkSx/wiJZEU5rhJGYa4nNkHQm3l5G4M9d09SHLI9XDKpYchrqw+jws2coljVzNAbF3VKmYViAUgh1RB7dzCi0ZgAiE3Ns3Iuo87Co3w9yz2a+5Mtuo/QfGVaXu5SnxNauxvnPXNj9fnjuavaOcZCCzGBc/jlaeQgSIsoCSYiTqRURGYsWL8yM24fidjYzJeTX2mnsJlE/RQ3s7aX2ZobXmNsfk4Mn1Q0rx6PYOj/+XiqHpXqzjH0arTYuRkMqVC/cNwcC4Eo32qLHVKagyABfH5633nrrrbf+Qqxf9tU3PLqnwT/zd3a1aCjNnMZy1cyUbc88MKIiIzPUo/eUEuiMVBzlwo9+WGYSnkLKygmQKLVumXMb4VpxpUIGov4xWcFKJafb3cdjUoIBpgg6RMixZpygQoDojEN0tq9mxHHEcXyT1uMTXxmfz8dX4BHcW4G88juvF3va9UhAUUxU/oDkE7vgpuP8SZppu5s+dekBBqrD6aE5+OWlbObu78mnZft+ALtz/OmlOHjfGUeXFFGz/OjRc5jwlA+PldCW/CUw06HKGHNFybhBGGkwRC+i13R/mX6luUa5C/IOOSfV76wJ88YZ4jrcQcHasYx7zVoRrIki4jvAVJh/pPBmEBVx/D7CorUSVbvXOoVAJT0Pfst5dZ5GPT17Nbq3uKuVuoo9w3j8N0fogSZfK3Wa4ZTW1C64/6kD3sWvE997Did4g5gpI8rSqlz5OVOfMd7vKDZdvaie0fsRGapHQKGMDAoLuy8qvHsrKpqZFQYuUtnoAQe9vSx6p8nlfAlDk0BRgLF4R9UkTVp8sbxuv3O41AIX6fPcfK2WZvH+13Kg0rhAS0tjg2fXAYDWaEoqlCgIr21vUwtMSZlgWrl4Qq/n5ltvvfXWW38f1r/Nj31OrmQTU+rncJ+Nu+zr4xaAu2WPvW2IiET2fkRXT2VmD8W3MhHdMoFkD0bUABKDW5xw/wjpNrS5mfn5fE0vFNEaNq45ZnRViQkmEjzllWVMAybhRIJhQiueCdNhyVDo+Cf0S60190ZTP/Jf/R/9V+LzVXb1n0/bTSfHWaqQo5rUQpzpwiOLh5dtw9OU8xLce2Fvn2x+6hyun749xo3zM75uzW9GmfvTFpV/z+vd45AA9N5HutEEi5mJ6AllKqO+CIGQAwYBMPcviQkzWiKU5u2TKcvSfhamWwZKqCAtjFcaAs08GDPKbTyYss/0LJoy1hiwMkrV4DYN1M28tc93/5ZAOq1M0YXsgIytsCIlty8ISv3+51vS5+vLFQ0t4WJzJuAGxzCkB6Z10jbuvUysF/R8dHG40O4VRSGrPg2A0zJTEEFlRoR/2tNrdV/mpLK5q57WLTOPo5czzwiTMq8WxN3LLql5U3ltZiozeixjpd6PXq3vaCerYaqNnrm3PRDaTixvRpNd7INs2Chhvt3K+/ORK2xGo+nkxM/3K3bRyLXV8UUn23vdXXq+XxRJv3//NrN6I894ZWQmsu4NZCYdETLjXUO/zzUw+ha9UP+tt956662/EeuvMapmnM2ZlztDaPiHgPgJPjzz2Ni0IWSOuatSWcY7ERGDsV9mmgCMNKKm8kV74Qr7FJlkkjV160VEJlOKofm7W/iTvkBDSSF334yJwKgREGbFQSAtszz2WsQhYx7WI/ll5cIuRIbUNE8Vn1LFzbxvUyVu5OYbB2OECV9XJT8a46zvEtwtSs4LN+1KBpHdNq0nodSuvr1f9+uk/3ZlL27rESMYq/d+ZArmlczrGl1OJRKVeNSHy2pOwAsMq5uRh4AZt7wLGGarKdzmwZcTDq/JqzA6vAQFE4oED5ih3HlY0+40/yhIWSqYLC3msks9etK6kWKCFZsQdC739xpC36LNyOG8vjxzzBBxXPphpJQzlmF4V5UFEyccPplppEYzM0Omtmvx//I+v3HY1k04dBrAnno7n/w0w1Hta8qaszYm5jXOX82GF5q/Lyvw4wZpvDWISuk6W5err+iP3KTnbXl7JHNohzASiaGN77QbCplVLDW8JA00I1C9Lk/rW8KVOcK4hP0n307pW2+99dZbb/01WP8+xyIWcFwfx6Y7+WQncNcjV6Z9VKolGdNjZ42Hj+NAWgYj4whkWERkKGUZZczRajCame6WocgOoHKOBHjznhExvMNh9E8boz6zGeapxVMHGeX9X18psklqOP+MtqHCONUV7iaRaErEjL/1BuHICGX8+vVpssz+aahJ564mfDjf4/bd27xwOVjeTHu2GXxZ0aNCVVMqQ5Fdt6DpUXgO9Vca7ugPeONA7+PPAfumMHRalyIyax68peqWHWphJSMMsIg0OsRh9VjIdU5BI1Re9dPUKZGr87GaAWfmoNhHSqD5Qp/F3HCz3sPd6zYjrUSo41ylttcyTvjHvkJBiKqhcv1wHXEoA8SnOekJKRI00vvRnVSmgTAH4a3iXWcXl6BxX8Ust5ldsHuLlFIKSLNl685J49nRsGpeXnepuxNLy3yxqlwt601IQPLr62uXghRLp0yW6vB6P7y1MciPKDVqaXGxeoAekSOb2t2GYZLZRW1sZTmFedGLUYd913frGLGFA+yNwf4qxuh++cnC6o1cI3Uzy+gQSRuaCMHMt10KjYSfCvXdI6j3DhrQjoxqWxLKDHfXybuDz3cEil40tCUOVXtpgNn/Yy7hW2+99dZbb/2HYP2FZqx8KwX6p6KOikhbBNqIqI/7OY2+7NDLaX2mX5UTf/vdA0SPLD7PkRnBOJA9JVNa7wAMcqa1okenCNJAysyIcLNQZrERmkuU2NrXdKiUQFpTZqTcP/04FgG9tdZ7zx7F584YCUpZWUvNAdDsu3ck3D7u7Oqt/UKKATDQU0BKzb8+zQB8f3/LPmLDcbibN6qLdLdmzZ4TykpaHZpFH7abbtZ7BYcNt/4kzCgwM10nISQizXx5O5JsxpFgBZzPXyAMJFgsg9MwUSD5+XyQY8hZFCNsHH2SsgRUziTqocieefRvqewXKzA1MtEz3b4kfH9/N3daG0JcQfyizjFxZhaJnEXQFpTJwmfSkGNu1AtMz0qAAfmnoWeZ2yxv0MKdob7cLQveiYNgM54S4Y0RCaP5R9GTrg6TSn9t/tXZM8OsGSxDbi2OlGUHjHT//PP7cM+vr686V5/PF6eWehmkkmqtRRzT5PQUg55Gq263r5zkdWA4BjXXfIEVTFDrtBow7/Gxq6PofZyEldWwk4jGvoqsd4HTvrN//+tfThOC0BFnF1dRVBkBWFsRs2buDrdh/SrVjVSKiqy5AAtjj0iyzKxU7X0BMh2nalI+5DSw4cpajCKvc8RxD9yWdaOzsrZYbdXqS4pM8w8kM4EyKDOP43s2GL5MpJIy6RNoreV4V5rTZanyfm3l2FtdqI2Irur9nEq65DC8UVpvvfXWW2/9XVj/30z6z5kcm9Gj97ndNtKUSqXRlYkRzjN0lREQvqFASj0yQgIC6CwD60xEQmnT83tJE/eNgfax33UOevKhY0M/y377xiW4DUT3yeu0yLSIMBnh0YsiDyNTlj0ZzOYJfCSrBqglPt2sRXR3GLxsRZcp+O6teZIl0lVGMAmlkWyNP3JUcCX07xzlGH3YovVfrtR6vftfBy9/a8+Ak8UxHTYzIgr0QAotHBi1KOk9QkiAaEfvpJt9BB8ZtXAlkoIIGxyijfkA5Y2qcV5oc1uRbSulWFBmIgO0pX6+ENa31LE2x9WnDVEaCZtU8mo5mn8iemuEFJEyI05ZB6iQKPSetCNEbwaqd9uv4xLd7vuT1XftXkbzYlwecBvP3+b0a83iM5IWVx+e9bD9Wm/OSFxbAkyF+s5i5wi4yHKamhN0LYuepfBes3wZV2M/Eb8BsGmBetOZrD3Vj6uq00+TuC3Bhm748bvo3BLokhy8TuDGBVpup5/9XbMHF8iy2uOIcK8rsqQIttqq+oUwzw+Uld6XRL4cnrfeeuutt/5WrD88MOyyZ9++a4DVel9CPQxiSoMJKyoJMrNHJNAVAVVIqhjIruxQkPJawZNGupIBRSTNNLkEEVkz6jUdrylj79l732XBi4tciNCmRHWBP//M1y7mJgHElvc5+TJYLpnmNp8qeg9Yyy4wmgF5ZETQkwkO+hBJ0BfQv/JwFlBbGQWsaT2Qe7jpYEXrxPpF2p7GQ5v9zgwhQnGsr/4kFXK8c0tqxH4uc8CRkMqzEVpYX1LP2BJykcEcpCfLcZIMouApgI2TZD9tcSbKH7z8Inx46YwrGGvuiAQyZgDTAo6iUvLWjPY0nbw1cuWXsj9MCtKMjTAwM7MoH+WCH9FTUYoCsm5nEDKLUCADaZ/M4tgbrfzvI/oQeGwIe91C+wn/N/0zHpR0AI7BRBpnVkhVNJXtfePObv8p2coHIoZ2iH866oLlvBkRK6csMzOK6L7eT95aO6XAdvZsT8PZcTttQL/urt3faX/M6sbHsisu3rW3f3JL1V2/Da5OvnsC9OIL1Wqi16+mte7IzG7BVNH2SQdT4UqxDUMCGxKLez6drNQAfFNz33rrrbfe+vuw/oYban55H1ytzNedIry+lRsqXH+N6HEE4BmITvXI9ExlgmyDDJQU0HtoEosnJm6D0Jy6+ehNDsAcJRbpe8vatK0NWPijWoU96/SKVJgZViQA4ONNiuWdAqC1TyjqpVYaaSU6saN/jBHUt9vH5UgJGerVLcDsqXndsdo5Wd8HnNfr8txR7M3YJD5ccMn6yoJNC2Ptnj8AFAm3ddETosZ8OlV9CGZm1kjDlWj8AhAgZ1oT4GCpscsMqRxudl98253+dQL3gS/rkHs/Pr55sdOMnPZO57lZCteaYdcKqNjn66qSXkwwoDKfq81wulOyLJgfdQCyYTZpdDMpeUR3mJo504rjonTdla+7BedTqlHYuxrjPXB3vxa3oGJspv6ZMf8BpzfWUPjCfo6VWEc1b42BcYcP69RbX8x1SxFPmllrnyXDHUwhnah9tI4DeKOMQVdHcRkZXFuywU3akjHmm5HYtEDC3eDrMncwagmI62e5LYJQWbRCqsSAshFaa5DV9NakgAbITs8rMyHmsZu2ULPaY4z3ZckEXrD/1ltvvfXW34X1r/4SNWZd5IEFJQZIr/ypkbdVbIAy8MuE6iNyhCulGDAFoiM6ozMSmYwgjEocMZbyxdTVoAsDoNnkSxTnu4JLB2Tn8ovEFBvs8Te991vo5si43cDQErBuRpwFH4vNUocqG0TlmryaItPsW+FJWHNlDxzfSU+67HPi6fHjVBb1nOmhiugrtYdkdUb7UH8CtXtaKh5GbPzCvgAAIABJREFUhDustCtTYj+G1a7c+7St21nn7ezTMiLrfzrACPUuo6Vqlm/0BqEs8emOORFVX4jcAZlh2JQPUD7Y23WTLVXr/kpba+UKPxkdtQMxPETkbq3IQcVBwe7dftpiYhFazByC1fqGpPuwlxqQdFjtCNlTUFApGOizf/iQVuKKhRH3y3dTnZ5fIf4N6+PmY3PemdUOVahcFKnsQpIheNPm7nfL9qYugk4oI1K9B3JQ3neT3Hrmz+ezlj8LlzvWZmaJVktBMYgu+0UZbJkrvMYpw8B+A0+W15aSdpX+46pT31vl9RPPd7FmdJ2sEnZ3/tvtVBeBZ2Qk2/CI+vG3ROXv6REw8tZbb7311lt/Ddbfd+j1IVwfzFdoVSGUvWjNQBrRex/RqspyDc/sxXSPOFImsCe+j67Ool4nLQSEQui9zPscyIV6p8/nSO05fn9P6k7H8K/05QpfIL5PDnT9E2xe8jt4+nw+EVGhQmtNcdKBzBRJArKI3Ibjk8TcXWInSA+nf34h/uWG7+9gQ7OvTPGaqjuRxJm7FOgn9dnMzDJ5Q3trTo/HdP8Cax6GSDsaq1n7kt4OBBxbX6Hh/19D2OWgvxIDxvDcWM42IFIyaz1BFpXLNAak6BlSp6y1liGjw0aaqrc2575jKl98GBC292zDKKafWLa4TCq/yLy5rZOc1kx1bIN2XzyuzKzVUO+92NjurJbUnRBYHWYEjUAiY7pnFu402NgaDQuXgsLtawes2yW2G9bfEaHRUrkvZG6X7Ilix6R5ewuuddZpX7MtfCY2xdoDmA3RQg25VzhaGS4tuku9syT9169frbUKydqtKmeiwzVGYLQZZ7tS7fdSNfC6sqjb7ziOz+dTDUZrLcYugTlv+XL3X/X0pMKD1bPfEnPrhmKIrfavjm29EUbedoSZVe9Nk7GVaaxkmasVP+MBkrkWTXxZPG+99dZbb/1dWH+xR8pyPiQEx4gNNsRpix2OYdinEalTXQEDPLqkVM31Ez2i9+gHMgsv2gFTyNgyCeDz5dnz+/tw/wCWme1T/j8j7yZ60ghjQUAYzd3oUaYwM3vVDZnlADhkqwsZL00ngO/v7/ricRxLODgkuQSywlLz61PG3wWbDBq+3DUGZo7sqON/vtXFX03ev5HNu4Su6PIv//p8vsa5zSy2j5lh+HsMTx6oKetQTYpGOz0ZjXhEpe55WPvXx4wZViJX4CL93GFTITwaBMlHOGt5H6Vic/6JGnx+9yMTJqecCRM6QJnkqByiyJG1NHS/a6RqSigFIBBzwjqzjld7mTKQbkmJykw2jjCmyfJP4ltBCKC3Cc4AEKle2g6kuHk17iyRz+ezOo2IgTVrKN6/D3dH1D4iCRMZqchsHziRShzpn0+dEaM5s9v35/OJPNw+u8vqTXu603UyITktgSBtpgrolnWwJvQDm1azVXEFoDIJ0kxLI8p++vxM/IrJqRvSUiIyMjqJ0c1FrxgLKUKplDd3+7L2FZKJlXiG2cUlK/B4UFmMXn0aSSAy0khAGUcJvmcAsIp9VWJ9IUhrHxMCRPtYRDd40e1a22Khy6KUoE43nmcvtOdnjW8JTrPmxctiQsnMNFxiLsrAqgQJmQlDDwFfI/fBdyU9ydGmRoYBENJwRH8Z+2+99dZbb/1lWP+GNuYIdkwKzbwwxM3TPdckrb6YsGIEB5Q4jlAao7StCJggqg3yhVlF9tSPKyhfaHj97Oixe5a7exGUUx0cea7GRtDcV7zUIGRvH8Y1vF9LgD0ytv76+XwqCbY+3ufB+NfX12L510KgxLeAQJkxA9/far9oqcggsvhFw0DmGi2U8wSu57wRtdcKAg+a/m2efRvqPzn9dcDP6eMwS72yxhe3G5t4YBgmGmwwegywAfvQYoQUcBFLhiZVXKPeGpDfXFMG9sXgWqwD6NHd3d2P4zjPzOlhb4KKTqXN/LEUtePSb5ZNN7HsZsD6Vbawk7ZD5aD7DysgqJXv65FOM3MhM4KCGzLi0CF6uVjuMtw/qbHr3i4RtpA6Ix8utJ+lVNkZKXwo45cGoxTO2nxIsbkD7c9vYEQ6EBH9ODCNfaRi5LG5u3uzT7PJsfF2va9sO4Zb3BVvSVj7AooPXtl+o5av6PLlrFO63sLjH+IePLdoOc/AgUXEkpKgmYuWjEE13H70zmobv2qmE5cRuUlcbm1GURffof5bb7311lt/MdbHzNK6fEIjuLn83aDnWSFFzg9WKokwiEplZZnCJE6zzok2zk/oq1A18zb1XOmw62N7MXYm93s3lDzFxPiJxX7rIuKakDmyfiEYRxAVLI9ccbkhEJaZFrBkqpj6bGmn6OF6iky45ekufvByasdP4bV4xHJdOFc/ubvspO3dFHKpMHcodlNUX2elrOXN2hVIzNMrffYqpZPV9E3HZQq7u4XOifxFciDe25uEAWVirqlHuLPSDTbRL4Z3/8298ZH0zDG5nRsP+MhJVYBeqwIkDU6zQXQhMmE47YikydHiBfnd+jFs+oopVLB50TUUL9f7YZdrD+3oNTkYp7tltTG24+BbNz4WOz2GJLcHs9K1hCkUdrPG5lPfWi0QfrIJ+jHUlqhlBSDWvH/9ytgaBPwIjhdVbzUG+3fH2/Nqsfo8pN1jd56HvDzJ4BPdL8rYE66vM8HE1jXsbcyG9ccpesH+W2+99dZbfyXWv7tyDNZ+AbXiwOsk8g4cktPBL5QYRuxgJgV1MUPRIRlkQFH2wwwRkYNSfh/ULanAjRpxwkEsTq+RjOxl3L7hPJECysOxuBylIK1AzSg/DXermWX0IzPcfE8YlfT9/f00UizJKo2KVMpJi2aWhykFMY1JdHykjK/25XRN/kBxZnbksWH3AfeLwoEbdXtDPDs03C/f/g8vNvNbOikGXyiXGcsOaIq3Xf8dfKG0igslQbiAnsniC5VwlhyWhrDMrMZoQ3jV3Z0Em9lMcrruYEK6Gqfz034t2UbWtBVUpPtA2Ov2WAPgmxB2iSUKz60Us7UKKPCMTaZCc6KYI1D0ylY+uki1j5tJiJSQSeb6EYG4xeXu6ud1fcvHnZXYPASgcZsr/9iz3Zjom62+Sv5e9/beU03/q7G7iIiMw4QcX5kkrlSZV5r5ujMLewOYIVO8Hc9ahgAw42S012Dgvs2IXnegYZiuin4KYFMUrEIVxrfKJ8oIIaWxNrm8qe+q9Lsv55XhBiQogs1dqQHkx2RAbd5OBNzoI9QNMxJi/lkYEher2YFz9+t966233nrrrb9xrl8QGjkcypcZ/D50B8DZDyxhZUSmUmAEfkcA1qUjIpOQGSjVfHyt+GuANoxZdpy0Q5+CSnP8RkmLGj4AFi0nAttXAdMynwBKdMittSBQfkJlN248c3+GBFDD0vBCizdFCjBvPh3cvYS8Tsoz0YuQbzkzAQpVbPPXfRJc1OFBR9m+uyPI537jaiiOk/WxzXfPNNztMSidKC6cnwKIvXclI1JZ7HApqWQmBsXcPPtAdmYVsSszV6Kci6iSA69zeHJ79mbjBm2fLiunhaVVYwQKu6F7Ifhmrsl6hxEPJcPn89mfcIXsrt5DKiMhzQ1Lgd2WikwIMlrWgUNdaYIUdhzjfqCe/q37JTt5JoNzb5AJR2VY3FcZK+tqe84fI+QwMDkfPQBsRCazrLLqvCWQUEbH8JYtx3zSrM3sghjRt4xMe/SHt7ywmpeXQVDJdQDd332fr3XpI4LX0Dczmw05buLs50rqlh22c94uA3vjxRZpHpIDOZhf45dYasRcVANAFeMsEmV21ATOpAJcu+46GOJF+2+99dZbb/1dWL+0euODDVYOKPt3p0PfJbMGyuWfU5Z+qcxgSHGEiEhJhExJRX1CGog1OydGcFbxHMyoFCEjOMD0CafMLHJgkmkqIinNrcZxEZkarO7dymMBu0VrBpAxCDlGywqIWsb2dTwqFDXtUzJ3O/OM4dZSCw5CPegwekiR5UMvRqZ5ViwUJiuh+pANr+eQI//EbMYmyX0yNPYHLOC+Q64lY1hXLc+h+GBS1QWcXocyH8lcw01cnGJQSGz2qQgCrvQkg8HKd/w5311j0D3PuA0ImAMJm9GoGcjspAAvhJfVWtnc0vjprbSQMAnpNHQvhehGwl6If8SdTa+nIiZNyDjhnMHG6sNoiAiaagBNiFBGpqWbQ5nRjdNNUix/Vc5ssk1DYtVXzKSxyxpt9jW+Xs/837yt3fbWBUjJSa/LlNMPF5hvKqE2Lb0fQrUvKWB0ematuZnnzIfW2e9w98ck6bREyX+1OFociHe/YTbvmkFVGidkX9DV3V5NTSmCZqM7XmWdCjNf1D5yNT9Z5Kb55PBxVPWeHWwyMG3+k1hhWstIuG6tGcSx3g4mHN+HIj+fX2YEjbYlo8lQDSCJl8Tz1ltvvfXW34X1S8tKUyWIDl/CbZI3R6GtqK4Y7GMGimqPTGX2gc3KAaOkszDQleAwnAEEn7Z348kx7BnJmcV7GqJTQmutptQZ2VoLTSJ+WTIW1l7WH27K+zT0ZtiXmcUfIImcrKF1MJPib6TK3IYG4FCcn/M173Sv72aoZpdNX5nZe7i1jLRfCMWYpivIsTCZk3gtasoyBr1Ztu9/WI3WPnDdWRxP3/31mIF6y96w2FfVnCmUASkjU0lD79/Tct3FJE2isa1eYHDoDRAzJjt/AGVbcHxtV3APcJhnjzjDCyrzafDUh9QbI/pA5MJ/53LA3HFyq4aH/TQauhPZ1zjcjDexhJlBlhrBWgMBzgxgSEg2F9kpWHWsWjstSTayVEcTQqMdvdcLn7NqZAaQczXFn1hYskGjz6ViWOQ0AyUDL/7ul8F2ncVxLYxjRF3/X+P0KmNpW4w2iTq7ftrcSqR6ocizIq7HeVW9ZYd4OEHXg9A/r+rpXVvMMa9MA5Wk24aZ1lIyzEzajXK2bmMHUDu0rS+CBBvJXcXNr462jrVSPiZNzqxO1npfSIreaabMsSqJTBBepl5IDh6RFC4HIpMgdE3ie+utt956663//Ln+hocMhkHp3sWaa7o8R8gpZYWrzi281eg8eh5HRIr2i2lKMikICftYmbiPWSY4vdELOOBiUwKY2e/fRzFwCij8G3pDcXwz02k3j5qbCfpOiK/RNqtz2FjFEPd5eR2MYaFtEog+uDlCWi9qsiktujrhxgwFY70gM5uxxLkD93NdsMlYb4PSPw318VOyz20tcHL3J7o9XXp0kiLi6O7VEARkpX9NeJndFGkEZEZq2iNWM7b/xJV8XC+nb6h3nU9cSTu3ur18/CE8eF8UrAk6cJriLyb6Ro/B3iORhKqj0w4ulQBXNhMQCpPBgCwSGq4c+iUj2furm8PS9tIciL2F3v9bvfQkoO8XtyyoSGrehCBO/YNVH1scq7LrjBybtfM8GxBb67v+a/vVuN1gOZvypQ/GVedazcX+5rol2f3pV83ZjyEhW1KWJXLYe/V54do8sHlWmdURjb+ajY0UUXr41uypfNgTeSu2bN0kFZ6ddbphWp0sxk/D2XO99dZbb7311l+C9THTR6UAcqUgLQh1YqMJrY6jUugXlCkxJZWImGrO7qQzOFV8mRGD063B9zg590BGJqLmtfVDI9Nbq5F/KkmLTNoZZxMRUhpth4MLJK0GAJt6ch+EY1CIYDb38oPMwOLZl30ny4Mfgz087HnI6INg4P5FJQLR08wIZIYZUjD5Hq0FiCCE5m0HQDvi30nnu/Z0f/xT2PDU7N78+Cvj+GRhpYBQRvV1yGytVVYa6RqWlF5PmWAmyhce5msGX2hL2kHYOVC/eW7uOPvpLo9to/Icez9bIDycLs1Nk79ys2ucrVTxy7Nu19Za8WRKelEvjufPcincHFA1deYekgnLyf7iqsTtnPOHjgtFAqJKiLwB1pHhtdYvD3r6vrQZ1KMBkVGknCSq/WbOMIuIHhFp2XtKgpWK2qoFWky3XfVx83E6WUMBGxT7gfafWb+3RcqzFd/F4vPf5opXA9PMV1z0LTBru9y1tRttam2Taj0wV0wGjVat9iSTTTQoZs1NnOOJGUmWZ2qviZ5UkRg5bqgK5x7rA5i5vZ8mb7311ltv/W1Yf5vbCXNHffsIv02aJ7ldNdEvoC+BaO5GWU8BJhvoWbSaB4PKEj+iSDsAbHhcTixYAZiVfhoRRvPWBrWgoHxJDME9Y3bScmJO6ZysmC1f4KxGhguDFt1/Eb6FyJTZpSsAcFkaGIUwM3gBHTcTVAGrMpMPSWlm9tphbFrbASVTseP72whzFxjccPzO8LkBrB+v6b7i2IsICFKmghKUZr+++zfhBDMEeHSJpSgdLjLSoKcrS8WLAkJThXnxR99P+L5juTGRnvrj9W8X/M0eGjuIceeVecuJLJe9ZSZStlkq3fYD68qW6nacmxkChRXSNoLiEshQ3aqYUtLEFmOMKTE/r4jdpbfznFQoAfjDZNgqD87MJzatGbwvutE54y+GUY4E22lBM15lDkpb1httu4swR9d+u4Uu+x8U7SrLRHXKV0E3PkD8upR1WRfRf9coPy19tgfcBeirxb1du/lniBqn27Am/QBqSQiQzsrfWH1ITFLabCmbNLdPZpDMauJwBjwvQl39/hAUFhQqffp13Xzrrbfeeusvw/plioelKzRmDG8WbFkzN3BQn+6ZyIzMcv4oyJKZiNCIwCwPn2mkEzvUwwK+A3768uU2FkwskcA6DEkfb4VghpOjElcXl89GGZ/I8rKU2GfhNduLHmtcenMduQHTwQEo2jdVabVldkJTdHaaU/qYkkntmVZ7nuvC3N5OLcE+wnx0VhcAdJuV3pKzqiNiTdxJgqEzuODSJOD0PPndD8FojoQY0UWwrDaF0w195hw5h8xiN44cr3FROHYixzr4RQdfB7OPe2+bijN66TrFj9nzjNd1pjh52c8sqsZzSYKNSb9xV1ZoAHblrrKU65QkS8eFOjW99i+XOOaVuvtCng1MyXk10fOUAaC07MUiCtJr27DMgsaSBwQGZcfcMiIx7VyrYxaSSCKiV+MyTqYRNCyreNoa0p/9x+zgyubIzJig372e9pOw3jI3Y6JnxtZOWJq0n+TMR1tEoLVkuCmYd9+hZ5qEm228p2G8G4HbwiRxGvuuX3rXtjmRmkIHUSmyZ9a2q7731ltvvfXWW38T1i9wRtj8mEs3lpv+Bnx5wzfTb6MGooYMiBLBhjEEtixWxJTxDWQJmDuJ5feSShJupjmSL6KLrXQfqEw6JSizLPbLoDuvIV/1KX7n406KM4gsN5IZ2IkZJMoSi2ISG6DBCQGU2Xsn6IuRcmYbBWiVaipQ8gxFIgJSfn2ZKsEoulKttcXaMGvFu1hDxx2YDgH01TZ+H3Nyg4CYHoCXHqa+MbStdepy/24OA6Uh0oVAuVFKZUFHIysVYVCWyoZmTPjNWlZcbcYyy3cfzkU7iP8xDunHBKXnDP5kiQwveT7ZO+UyOa3rh4fNLlFYUu+6W+uGLEbTdlbLDqbyIU6kCtKapzD6B7KWOUKdp2RkJT4gu1mjWbH/ly0SHvnHt8Zmov+FbufGDK7JKSouypqFj9kzCJStDc8bITMipYjMnLus05DK2k61N/NNrHwKZu7X5T6Mr/Q04g9pwcsaHztrbj4eglurJmpYABVTZvyUdfawGyWtA9mclHDrIgYPcWiChwYZQPucAvFiWN0aY9CUJZkeIQyhUKKRinHHV6ycuZT2zvXfeuutt9762+b6m7yw5IhCSrmglFnR7XOfUI5orRRV/QCUgFxgQoCBjSwTQBGbkSJxZcgMIrMZxZk5dQoBkhiGeh/3ZIJekZ85fN1NuChW8zHkzhPgnpPLc8oOlL8+pmlkHTNIRRDkfNiJaRBm1iMktQF3LDO9DaeV6MmWSlNQlso0d+RkF4NOL/HrQipLgowfqA68gTZpcU6GvOBmOm5mhYE180dxJfdnGb5wHQI9SsxZg2ovx6BMZKkXMHk7FUXlLIJ1Ec3n0PTi+PlM/roZDT1zbfch7t7YrL5hHvw5OQZxizIVxg1HMpX71Jk1+h2ZSkvxnNPmUhUEm5LlCAszYgi4K1cXosmGYZWC1eAmZ2BEbQCeUc3/XodwrhHW5LsA8xjkl4/NpSWo3nRQdAYLSRkZvUsj4Y5b5LW7L++dBcX3/Nqnj9Oue74M3efDhg5eg6x17m0ilwHrNsKvLmtwbVYXsQ/oz82AhqZgv6vnZToPcvUqQ2E/+vDaQljpfECb9kbcgf7Wg3FQA7Hi2ARLwSFZNXBDli37o6r8rbfeeuutt/5Tsf45VB6+HDi5N3nJZpIUsWxwyi1kfjTCBUQwg9ELE+hHrd6fNJc766a1lleSRuW5grSR/8PsOR1UhqNfAVxxuL3f6NT7+N+aD8ISraa7u9pyPDLTaMok6JP5IGzE3+JCAMp0N/dWoAwhGdg+rBilBFP/l713W5Idy7HE1gK2R2bVtKSRZDOaMZnp/z9K8z6S+lpSd2WGcwN6ADYIbnrWc4cZYWVZcc6JcKeT9PAFYF0A8wiAJZ04bKIJIoMx1YkfG1+iWyHlixLWLHvhtUu4bL2cOecyr2+i3mlulv81A/k9ba0raC5zGnQY6KGJYLilcKNUfX199StVlkdn69W8jDqO7EyPbct0VyBsvYGqRubB+hGA8j7ecIgKVdwMM7xFncqPmDsypRDGO3na3aal9yXCa1XMjDLcDhOIieEb0yiocC5rPqp3lF+nxT4ZNX6MQF57G4fjSlanm0f3EtoJuDN3Mh52NriJm6vLyvUda+4eQNjqJqwb728c4Wnf5HVMbVqQnCDxIbn9aJy9uEVD1FHbHbOUVbzf7zmnqobhbxx7p13hk8b3D4/wdufErzf3z2Sk/OaTI+eRnzDGwFoOhSRdbD6fJU899dRTT/08rJ/Yq4buMzNrzOaKvwGWv3VzBpTiwM+pxzyOCUDGeAEMe82O+XBlaJRxfqGNwrvF361v1pFOL4fNyNYR6dPf4KyDPPN9GzlbLyj5OjVfktnLcZ5AIUwcyemJYvOhFq6tYKw1UhY3mwY3CatEd5szPI4gvqakbUhfIoEae9/mjv6RwV825isl1O9Bp1uv9XHAzGVSGeEAx3QVeb1ev1uIF2FuQhlj2LvwVoolLHTNEtqMXaXasXt/XRsY3Q7vHi/QUd26Csd6vVJaASy7FNFMeFJVO2Ysbi4RyJ/QP1KBmpCP2Ua6UCEhURVS4Fzs+lPC0c1Aa8KNP7AV2jY2981G3EsijJ1YCBKEayoPuoOYyEMIH8hTILHFyp6eSEuSw2z+9pa77oSLMPqaSZwa6NgV8JKtW98wV7QaHHJmLKyYhxVnFslZ+etpvFRHf8tvp2W7Me50o/tP1UU3m+TuE7WdH6y9nvmMxY85HDKg9IvPks/HX/+pp5566qmfhvVzbDwnxXjzh7miTcAFzusnMaBJi0/69AVTXgDBZSm/uO/bp+82lSyatTX8F4823Zif6OKB89pcPL6YS7IIBoBz8QuG2NDkEpkSQlrYf5Qr+nlOmrvOacAdoJ7gdBxmzLGyBwuApy7Z75Yjd5MTXqI9WUCKjOizZLAgbRnnfVtyx0w1Zl5j6YsKufJnCQUi89XqdOrpfhPWJRqrlVM76/gjWs7Hl7msJ2OpkglNlY26IGUeRmHE3grOdTuNJfFsdk9Tdcw5aeRQXr1ZNwlEnrf0g5XTwb3aA3PQRRQ8rZDq5ZoZ9HLVthf7N67IfcZcCW5wVExYnJ9t3zWJkgsr6A6NYGNKSFPgGTi1/p7t9sBdNfERPW/A2le6Vnj+CPbezPuGYUlU8rZx0AXujtl/J0gqa+N5p7uTA9cohrv3FJktLldscNNxRKDYWAllvjIBL8ZQl6WBsLdAAGjuLIciiKdC+vk4eeqpp5566idh/S2GE40u0qb+ETZPmwAmmrIW4PrXBD2OIzy8+1Cwc7XTg+UMOUoKga5P8TKkPzOwAALTLbx6ykmDOGd+8ZcxldxynT6OkONoVdX8Nm0VcmjuCuAgKt8nsrQAjNfr/X4f6eAJd1fRIPdOs98ODzGfQA3mbkr8kdvMRz/yjbTTvz853OfANWftTet5hV+hNwhJaVJ3wmmTNlES6AgxGONlhxzTkNoJlaUjXorVQESnx38Nsz8qNf+Inb9NZ+UaqLx953Za9nl5JAaURtfczaRNqZcd+74wqcMIhKqiZhbM7zknxWIOrSqGo/KBz/vHD+UrjiRuj3AI7VuadAu9kky2i37vBCTjDMJUE24uAglN9jGFnMx/OTwMfS6gnM03qSyJmrjFA+iL5B4pM6GTUu/d/enDpgUwugACMpz7PTr8xcOfzqH5HnS4+9AUvSTtfa22CuVbaCH4ucHYTFr7L66P8/4+mcgQsvyjue+36NmpXtOIhevXlzK9rUIi8BD2n3rqqaee+llYn6QLZShMJ476/DuOo0BzjFrdzWEkBQr6tGmh2JyEGakicAsCNMUdBoW4JJScc0p5mKsGyyREdUFQDlh2HEeReQ5Lkg/cJ5wiYVkvpLnrUJuz6OmJxeEqcsw5XmN52nhgGrvY5QUydtgkbXy9ALzfb1EJF07//h6xBIhFgVAkvPkzevb7+3uMEXhoyAD8sKlUDfKO+AFz+TKzlzACv+IFhgzXzABVhoUnAMRrKX/D05ezGhsSwIuvwOsJ5qapwlKjmeCJcprhZBCW03w6HEJV9ePb4Up3OZ9O9cuM7wkH5CUySVUo5pwUASQMSlR1eba4MOUcQDR/wVwPD9YP4/zUNgPrpmJ0brj60tQI1uBlsdodM0PwAHMVARGmryX4dM9cJnhrC20u6tSkuxKSoaoLKULm4ena6UZNe3vSbL5DhTB9fulLRdxnbB6+v79/+eWXiFwDdM4ZMDcsS50UCNpQuUPSAOLRKdk1vfU9p0AccHPQOGj09/ymZC+XMHS1FtPt9/dfRTg5M1Y3VhSRIEFCU30eN79qBshlT5Krp3y/L3JqNtT6AAAgAElEQVQ/q9ssTUL8jS72mucJR706MzO4NqGtpNYloLfFfcp03cVM2XR0NXEMo29I6hjiAKrrHmPM+e6i4eoT4uvj+MYKeah//ejpmesFrIbA7PV6UUgRcz8I5cH5q4+3T/inxvX5gHnqqaeeeurfL9YPzBQmNZmO2TgSNUM1m8Di75rPOQOHx6TTjO4su+qA48dxIF32ER+3awLryw8xhrBGJ4G54KmOASReO2dv2Ad+K8Jp9ulscY57/hQaW2DOWSzhQJ6CNDUv+SNuJuK1bai4q3re81+VQxQ+fYb7qEYoGJq4luT7/RaRihPYxvblI9QVkzWJDPrBNsv8G8pXMwtjpLtvfR8smxlF53SbudYInrhb7jRqiyI8KV45Zp4Wlu+Lo+RXy6AdDMVpfL1em4Sjn4dA/+bL21WKTR6hvyvwoSUYbFKECkSryTR7tG2mEEj1VNlbHoeZUZaREXxlplbEFUOeXtcuIiAKPqoq00NycXz4eViOqy5lC3+4SLTzqT+kp/VX/fX1Nec0e8djisicHzQSeYdMkCcdqPjo9Vo23k7d/DUFr0eWFtRwx9x3tUYBZOSSgRGO9zHdoh5kzlmRdiU6v+Fs1olyd9UXr2f+vkz7KIzejhnL/UmLsvjUU0899dRTPwzrn5kyLFJ7/9CNMV+hhaS/xyerK0A3CVZPQYUgtNjVEHP5mteWPE03c+LHxcYmzdzoA0262iB+DIY3P8eOy/sgvGOXgiznx7ydRzhKR3hBjefTFewIVe7pXK4qIoQLCCjcaIIQroJukMHVZsQSQ2KxoTcSue2hQrKSlOBh8NhO5gLKc/VNMdG03pYkklse/HNOO+ZC5aeQ95jBoQ5uc85/A4VBF9fCMrHIz47rEn3aKVsLO1ZPtzPX7+SQBdH0ZP4n1hd3F1XzI05OuhDFSbjqd3tmGS4ZrjdZ9lWN3WlsefyRarUQspN08eCvnNb57HsYEenRzu5hJJtdxx3lv9/vTcu7ncyGYgFI+ULuqXCLqi4i2/F0Un69Elw5VLKUGNUa9Vn+Wt2gTuw1pMzZYL27i4yyY4o7pMsM8pjhTSRN3h72cqVu/130JF3BZ/HNcVVENb0BPt5g28igv16SFrEGFtyk7Hhdl+HQeq6nnnrqqaee+klYn8vFnIDPHKZ2DFRmI3MuW32oSKg84RYwNDgkqRP9/bDS8FEFAKZDGF6dp5tHuGgnGSBpADGsFRE3DxhdvI7dNvHGdO9c/z4i/WCxd3scXQbkHSX0f63TUs/SKb+Je+gimudq0teCwd1hTkIoShGcAUAX1jgvvUpQjwqXBHECN7vSe4zozjFg31Wg9Mr5g0KaiLhS3OFQQOdR2bHLejUQ7gkZrQ96O03Cr3b+97ywukA9c6oftn8S0W43AElqdhMdGfcwr77r2KxvBIQ5Hat/EB0CwPyIK4VICMYExM0cM9j75X+kOrZVCa52omV6c3fd2Tqf7Sxd6ExygctFv8dVbNMdKjvQ770ukB7x/ZDCHGcLN9hu++vVSQMuYA2/SYiCjN8OIKhyFWdIH7Gbu1C6OKdfaGncuf4Nx3Ho6sY7Pew+lSel1PQf74E/YuBE25NEqdgNtYTv0/Hpqaeeeuqpp37cXN+XRfdHY5D46Dczs+CQyJr7SvLBjeFFiMz9cTPPcaY7YijYh3aBPqMdIFxIc3GIw8xpHnwBlx7/ZNvwGJ9krB81fNvKfo9xFYa3SI6ggzpy82nZqOcd4Nb4PJ2CYvxudhz+NdTo83B50cy4oFoQQrqpefKhM9kgNKAxjW6EnE8Apbcuvg6g6Xp9A1JhU1lmLMuukcv2XMgR17bOfl+tBErm8nUpSHq3oPloZP7RfbKfBMNigwFUsRR18nCDSpzhOQ3uukLQYC7Xfi9YHkstemkUL5FkDRxvmC8T1RyAOEK7orGrIcUxN2bUuWyRtk4JFridOyK/at83SszWHdWeYZGSaD6jtvl9/8F6g/TrUlA2DokklrtRZBJvbxDcZK/1yKFN//ge/GhAdD/JHzPXtp685gvtwLg8/Y0QypkGvR1PuAOfotub1exHO9f7Jbjw63B2oU899dRTTz31k7A+G6RYXiXibiJj7cEFTbOLiA/NT24RkcMtHbthtdYPTvwY4z2P+CC3xt02OEEQlq7oEch6cnBr7lsMdRXF5kGen+uzYFOM/d7vd1/K15bg5MZ00rlI+JkEylVVd8Ex/VPY0zXOabeXkaGqIw0HBao0e5NDVd0nKW40nBhijFdGkjW0cWkers+IZvbCWxxVEUXCSf1KTbmM2y+oDrl7GWP8fhxuqbo1M5XxXpqEU0JaKHBNUbs2YONgbF/07qtasr4NWCSKi76it1ibSWUNfUUYwoiaYW9smRpyb3/j2TnM/rCL9BLtpQC2hKsIIlMDprZBczMLOezKu3VZb7FSu/blTNB4Xq/XR0cmnLak6U8PjyuCOeOuODPV7vdMH+qLCJIPtqb+LWSu3PS7d9YCxMWRO1Ox+rXrp65ulZTwqpbKf+MUlQK4I/v45qYRsn5NVcbyzhWEa9DVYusqJJBwl93+9X6Gi6H0MZBreRrFwXOZhz711FNPPfXUj5rrJ2aKYFqROY+VhouFWCjC4z0JGXx929vJGAqqKhXH2ygShnphfpLzafhNReoUfulwhzre8xhDAUxMk/LnzjCewTX11AQFgTj7zDJwUjifBAN+jFEmQoU5+lzceDo8OjCPQ5c0M5+OMHhgsulrKiwkGFDF5tQxdm4PMe0QgYi40FzGkAOi4qTMeQx+FYhR1e/v31S1OBLpPtQmxIVyIqg4/C3p4m5crUtIMEs3iRWLloCV5q42MwpWKWY2zWh0C60tzV3AaVBXqhB6WDohMmWo9Amf4EjQlJINz4ZoG+H3EW+TVqfE1szSxn75L5UhTMI7tgbGUNlMY51wAPoaQTZToZmpaIh96/bgIqBPm7m6ER42RcTNptvr9ZpzUmjrImabJA6PVsoJzHmIUGQAEVrrQ4WEEEqI6IGMMZuHuxzh3aOqSyBxMj42CFvnJ15XR8+78aiLEDIYBjaLOxTz/TCx8ff3m4JFheNKjwKZY3gzU006SjUzWHIKgh3xh2ri/X6PMVYjMRnKg0aQW202I0JuGbye7rf1Wkqpcja6+gXgeB+rbU7DpWrz6r8ttNvDwypeOQDKTlfrNKQ5d7Pd7jeANIPix5VCWGzVMY/XgAt9isjQr7vY9/mAeeqpp5566t811j+nvG5bRGtP4gyZ2nG8y6jQQr9W0VRwd4O5EBtNYmMIeJp1Jve9g+ZL9ifLkiU/wgPSne6EoIDT3WwGjjEBGsl4c+TEVTmaRwV2rnM/JHy0t4+5vtANFKajiBQzJFzVKQIzuLlNpxiZYPfChCaWrTkoTBB8cxavnUn52/s1VmxTTGacEQGw8xzOzcqaBrdAs8V+AREm6MnCyqFytzbKM3kjTO8a0L6HIU6L+08gieX8szTEp3LU4QirKK/kJohgejQNhY7PsbRsQ/rLQQa+PGkw/fpGsPFppW+ntEQEjDsTtvhmaE+UEu2WI3FfCm3oc0shuHvLrPWL1Ui+v4r4keXCOds2I7Mjys1zvVj5+Pj96zjzdf7R2gN3ry767OGXgH6nit24QP19V5OCerstZ4AkCJrbtqnQM4J3Eepod6n39YSjXtHd8eljqlrX8dd1nHMKRVXK/+epp5566qmnfhLWbyYwVmrRDaOsL+h+kAKS0GT+RM7oMqhenifofIB6tL4xz1k5Tg+RwvE1lc+xH9Et51H8BHOYJ2QGKDKxM7PHGAVcPjpyOBxN7VePXx/2RbqAUDxVruYeZvwAzDym4yvTahH+c+MvafZ+xcEiEsz0hLpJBbblXl8mNOdSohSxy4cGFSi7s5sAmKf0mQ3NJE/GVwclScmJpY5PJ4RMRxkPh3cPDPs+jtXUoZD7dt42uJ9UGe6RWDjjqPLEpZeQsIJgK6hLsCybFkU+9cEqZVG/yS5rdt5blG5g2uUWVJwk/nWWJKkbFOG040STjTNDQFeYWWmvKRcN8UcV9R+lp+FTOFQ2xnZaDJU0vFq43iaVkeUC9y7Ccvu5e93ce7M4UXXqPjj5/IHYPc68XH97dA3upi6olxMajQXi6e5U335v2Ly4gqJR5zdxTtGW4gyZTfdIfY7WVxbnMHhccyNQddpYiaRF0yT0cdN/6qmnnnrqR87113wR4IdRH9Maku5B2ub6O3NzMxcd09po0Gb75M4qVvTWRaQjB3wDFhG3mWN+YXeOb0DKViwpuxdkf11B3y+GfU3syt9DR7qpzNVpYJlROlxUnaRo9EGns4pcnOyD21PIJFJIA4K6ww0QmW7uCFaFE9PtPqS/f7Gl594NWGo+2sBiAMHIbFXCli1JCKxtItgelXgAWLikBxFLM5AYS+dgmLdE23s3mLPZwmERg7r+Jp1/RNIDNE+Xy4KwodXe7sAMsm0+M2nc5M7G6e9ALbLGQrcQo3jc5A2bh7onTcrqKhpS79uDHcxdQmSyBtonFqSH37+bLbqR395HlTXmmyi5j6u7SmHdT4Kz1fVtMSVCm/5pVbIS8UA3gt3dnrf3/tkRbcuH9Xa7aGr7zdYVxqFOqe/p0vZLS2OS+xFziTbTL/eSzWI0RaLcORY4qfzK+zShw/Q4V7EM3ByfWgPG/qf13w8x2+/3mxz2MHaeeuqpp576iVi/zX1xV7CVJPdwB0Qo0yI7aQY5PCaIhcMgtOlBQO/efxfWbCan5oS4Puk79IkNgKoa0ZFQ8yUUiNvFUPL0DElnSEfP6KnP+zFGaAF7Glew/2vzUKJJVXWYJMaDqsaru0pLxcyo4XUTZiVm5nP6oid0CpP1n90gyMfZYTF/omsK1P56vdBMV3Lc2ybsbicnqhG0AHG4WMSZmWspBCAzM5Kk+XvKltJ1Z01EzO0GIr0UnG13Ea1d8vKdAwJLI3tfiBKdWR7skUhL1RGBtJFFAHK6yTLk6YC1LlxKcgd6DJNw2LyEPyClGo5lULoG+W0OPRKpi4oIDImg44cWsUS6QWiPpVv+VHv8WTe235B0ZxmtWbV3gg2uIVZlleMuJ3D3JPZ0Q09caUXXNzv6O2XXYxjrdBG72SsagWoLNLjoEK4+oZSK1sqOWqGdSrTprdfdeOAqvd0G/KUZ2Dz+7y+/663dbbOTAlxV3DUsT5+Pk6eeeuqpp/4dlvwtfH9+fXExvw/nFv7eTcFjilxLgCAK87bK74+8rBRZcH+MkTlK8WEfIssGMbtDZX60q/hyAISQKpvYoLb59cVuN95oyp1mfddQcv3sR+f4mqwXzUBEhKPcDNFei99yedGEgPd/6n+8kp7PxqbCxSLYuC56GeRjC81NMszp/k7HJrEVEeWyOccHF//7edj48f2Ef/RE5xVl9uv1N8Qeq6vL1YHDO2emjuo4jvvd3p/ifmdG5u7lnK/T0q2cOo7vW4W+ikETn2wukxumrzut7o37FuLje7YYPturq6/X2zBer3x8S25fb3fXxkQqpSw/1cdT7VeCXH2bqsZbXlX7j24tUDUefeO3sW6qm+3iorpk9UQfCUjbwfe3fz1avOqeevbUU0899dRTP2aub3YABlr3f6w5cTDm4/MdUBkv0M2miBiGfg17+/x9iqhZyGLF3ByUIUmnDnGbpTN5zbPHa5zjdkJVjuOdE3cVs6RmB3FiSFjiHP0TN6by8RF+HIfNcKfJHuP10mhLRHa2dPHvO8l7jHESe0TmPJb3D1TVjxkxwABk6HTjoLtDT2kBHV+vsO8AfJobVdxIeYn4dBtHtgV0BAcdDVjXCPMaxoQShhYTRoba4b///u3u4+s15GVmY5zBwIuKgGWZsrB40O7fb0IBN0MY+7x0OARO+us4DtWX04KuYHBApvk0G3IGqYZCVYa6kaCGDMMvIQCXLtE9pA7D6ebFLwdQJpsZTpxUc5ehx5zmFnFXHCorWliFwnNyz2s3WEDw+/v7T3/6U8JNR/wPJgrO76SVl/m9qs555F0nzMhcUXML9amBnBRRMn3pRYa96cccr+TYiAxius/Il4hmxo5pYncdCFpuVFnmF6itvmIh1whoi+6FPmcPYsM0YvickmQ4UxV3sQmNds5hcDNXiopGqgJWfBs+md8vUcgrUp8Pc0Cm+0uusRKRsBEcrvjrg6oDhlMArnCDUM3jdIqOvA2C7xRXAg4Kw9fIp7lHuFua5DaF8XLw5IhWp5tQbd1Fd629Gw90t661xziXivnbxk2FNgEJQ9Xn0+Spp5566qkfhfX7dDVkhjXQAi7sF1UFiOU8X/4kVOKoedg+OKyBpTYPkCRmBItDczKqXPPRyA9Cii8BRHexmdD3L+rrguwxL6yP7Rrlxl9Gn1AYuhzB68hVNegj8bCHm6Kgt4sKbAZMCSINSVg2M/M9Fy0BOlQAMrg3h5uNRfqwK1O4DA37eLX/sZM0il/URqF32lWBbgQUTZTpYDonMjAwyQBMsZPx5GKFSkIoJExF53z3rYgzrDmbB+ItIOnjHumuPe3z73ohPi1AKppWu1YQlxFsNRVLIRBX5PV6tRBW+xuj8TyACHFDDOzjjE1Jq6U85nW3ItMYgPDqqdCGBIOWVjOh8k357M4MSbec5oO5z5XLP4fhcgsl6Zwpm24JwbaeURTu8W22xO8RXsfUoQcUJk8l/ZVfd1nZzdlH8qpaTdr5SwNrreckTa7qEQB+hOZlPQ4YDdS52fCLM2a9haONr8H7xkE6byee64iepreSp41XYlibdFjlcqBlz/UAb0BIp4hQvewEnnrqqaeeeurnYP2ApQKKeQzGJGy5l+P17vESBhcOzBmf0SJX9SQaLaFG6bDL3jxCrHBd1ndKT9FmtqFjed71+WhZ4xVtoytxN+pIf7o7XSEM4FUUi7+BlQrUYdBYtp7nNJFYes04p6kXjlxS+tnnmBucCt0Emrjy4O88mZiAxn9f4wV4aR46BXyrLUuYpGOuubIaw/xUcggrDDyoBIRmQMQb+9zmvu42jxlu9OlvmK8xHtBV1GxSgj4OD3VuHDDj/8s0plmsSPG2oZQgJG0BT7ymCHfYl+cBZg4qwRVke9KBqmczgg6PP4kEqvtsSZmzYZHgDSlcKPDT2LFdvg8CcXSr0z6Zbs3qXblexjthl1R3fac+LVFKvoruWCVhn5R9EQSZwFwGl7MaZluYPRX2J6AVg64BfcZKSSD7XDCkbU6dfP/Ic4vjTzulzNOLn88cbiurqjjk3vr2QOKPKbxos/yNUnWnIe19yOqoU9V9RmbnfoWU8DydcwLT7PHcfOqpp5566kdh/WW5LeEVH0lYlSfamQZ9zEximq/P75MVUx+ux/HeWOy4MpWxnB8rFxTLSzHc0xe5YHdlqUn8hol7LmnHviXRu3uTF2UC2Mau2BBbBTn16WPIc4uYZBGSGiyiGOuvLQjNndDADjkMRj+3uJHgi8WxjZ/d07FkC5QtYcBdaNE3A3EOp02KCwYg7pOEik4Ll05xI8DvzDkS0ESGA7KBUdQMnkHVCHvTwMQ5BR/hx+pIK8+Vk3a1Nu99iAxJm/+8wAI9eS95lvyc2nb3zAKdOnpn6O6mV44HUsAau4uQXAvpjn1BsebJEiN6s3eEWgF0s6DWhCMVXQIEb27uqTfOpUMeb7pIISLsfOv0tt4s8OV5umj5aCXqFaGcwdcs49uLDnXdcl7G+HEYEBIOJ7aZNwDVsR8Sce1lAvqPTjraHHhWCxSbhzouFu3fPXK14yxBSJd8ySdLnrwb6dSaZ9PY9Puh5OwXv85PZjvlCHyR7gAqAyshQp4Pk6eeeuqpp37aXP+MiCIiR9X7SLhFuoo7wt2v/HZg8DYK6/PIvkOvfKJCtM7rs68f2SJX+yd3aQ29ZZ1u8s3KD+of4b0x+GjFvSkUw7omY2XjU9/c5szp/nU6W/BI4tjMQCrFEbaPflqB0ygCMQp10DFVXh+n8v3gi4meSkF8cFfcmpCNNO8wl0VTEXdY47Oc6sbpYCZGyYQPCEWiX3H3w6bexZ1CuHQmCa42ODffxsvXyypo32ZE9C9d4S6k05ks7rlIPtJWTHZzUfTjmJuZz9b5rFBh79DWzMt1pzrAoLjkX1K8Ugpw0aRWpBTEL6Lh7GebYsSzAxQwll1G296PhU0vrqDuoKVx/of7ZF7XC7EwKfpQu2rrtAwZhzeKCzOcudhuJCuKrceibcav3a2IVPjc7xOVOOik7cWEHr6smTzusr4l+7CruXrm9Ba9S3jvTqbApwO+AvrtrRTv9OXAGzSwPzTIeuqpp5566ql/11jfcQ6VY3aZVFpSqL5W98mMCIKHxeR3feh7OobnkH85WuJKtAi2LjzN0etjc4306fHY8SzgetZcI2w4Zoyg0GSQkCzPvm22XQP4VDDOFB6k8WJDgZchui9XQccQJTlthml+vsJbRhIA2KQOCmPGX7PVmN+q0ODuNtpkcIsbu5vwkIRcjAIvl+5KCNkuq+fQ1dYIuGK2WD6MzQwzpqzRt60Z63JDdViwV7zRR4rUcdKlYkUwwlPVQLe5ZsyrSzGHrNZnOUFazPKDT66QTPviOjZnhjCU2w/EzCAA6cLMbw47WOE0W+ukdSrNm6zT1iu/ID9KXNt+dYrMEtNiOELtEJQkCIfjcLo5zDx3RXbSlHID0yfhLf62rXTsTLR1uPugxKokSUPRUwMOuk+4z7pIkZjrZvf8Cogbpnv03RbBYEjWVSBvcbow2XSQYO5dtkmwoKYJZd1I6DcPzli0zHCIfNm10AiXVV/rnbwkRG2ifN1LsVCrv7EQ1kcGMDLIWbkaktahma+o7DF2Yt69GcZVqU+IUDLzG90R1SolYvqEHaLxW+6B+0899dRTT/2suT4XbYBprajU+DgmxYPAmkTg+G7zJXR0M4JDdXo47YBwi7/XE8Umoq3sJE2Shi2wFx/d3TU8p6a+M6db81Axln5yiyVZAVfg67oCbhP0mInIGCOO7TiObYewpvsZ5ulmIEQlRIdY1GGc/IRg4wSXJeeyqpmL6wu3UsROJaXdudr3ZANrNinrZC6YZV5zyj4KrfzXhDSwngbl7nQBZtHWRTjdlMIg5gPTK76WAIU2YaJ0S/OgJCaBbgC9JqzmR2A1dwfd3Gwix8Or+wjL/bqogDtDEYuF6iqbKWfAdOmNSl6C1qlCULY8gULX5D2fR+Xkx5tb6Gj96t8ar6IlvqX8lcyjmzZFJdlDoli5YOLd1JVhP7vG2UjAe91m1O5rLTFWevKKJdYyusn+BG4ZdQcnvG7/OPPTP5lp5kQ/+pigyLOI9rDo45gsPiw1+e2cLJI/0qaG0CD/MPj36w14riAoGWwn3ag08y7MbJpp2lCh+rHanEBjmZYkK4dHZpZAKpi7b/ZIEirUOJIuLN589zdmUX6DnczBm/Wnr5ccHfdcYpKnnnrqqaee+kFY/zL3aiizc2ncYZkUO1SD1KyCKXDnNFCcFsNRwt3M+493Eg6W6m7OKSj7GF9CWCwYAaF0mvKW5bnNFBv9I/++hvedvItroGZZbXQuULeKLzxdMj0CduXQN/UwOkgq8CcSytwTYXSd8QYB+1D/NOY/efEXLLKdhHr2Oaez8Js043bCxb0yYbNlgkPEEeGs5rZCsD7dIZeg0QrwKiJTU50qJdMPKIHRSdJolOpwzrVPmSadJ/9sY+LsnWwoUkJEaRbdqYggvHHCgwb+OZ2gnyVgTzcrnti5bKGVciPSkx0QdcAoND/MJkNozEKWsttWXmfMXS26iDr7MmoCQfDZ6DoEt3Cr0wle1ebslplyXfuscOmiTjnkzDvrcuEijG09JJpKpHUUFtex3t0EO/soJP5d4z7nLMbO9l4+L5MLXHw9aYzet86//LWWi8Dqw0TDGypkG7jEb+Vm7wznOmUkOynubEgJiseWwWHPx8lTTz311FM/D+tH1Ks5BYTt0blDlaFvQ2V8qo4xJmast49j8X3LgedCUCkE3D6SmztKDNRLvxhLAPqG/8qA7wP6XB/5wR8oJu4Yo4aOHZ52jWbPeLpZjK9DlfQQ2RBhqX5FxH2KavP3hIjooCpFjLDqAbaJfg9p2vBub1HoJ5npHlvrjWndR9oXWLbMTtYjVx8VHUiMeZ0g5NLSrIfjXXa5sY/OfUXa0tMxS0xcEo56ye/3e85ZUUeh7u02lF2xcAo/zRwpqFiiciMh1NCTiJ5JqxtLm6RNI2nw2O18eHx3EarqcqCvHc6EWAihSVBcbNSPqyqp2PPp9ny0rnSv1ndv4RZxpTZIiC8kRDWXYDXiBfXDZlzQnH2D/d42MxEV0TvJrS/NKmj27FV8RV/HTYLsZdoPivBUyLh17v6KzeLytfT8IxT4xKevd25/75c9bt4VaYdqst6glUERzKyIk1OKHy3yOc6LXBRBIuJAGRQVk+pqAnsqmm4d91NPPfXUU0/9EKyfUsNz5LePuIRpSIck3kYaa8ugXT+a1BvD5oZ5Hz9v9nkdQGzxqxty2rgQx3F0Y81tQL4B681gG7cQzYsrTj3LGhTnzgGfJX1/NEW+rya2NcWdr78f0m7sWL7pf+hkvz8OtEaSC9vlpD+G4vUQxYBZWoh0/pmHpyFNaxH7VuRCkCBATjvaliOf+qObShfy3v9mvxmkrGviuTyWTnEfzznp++XYVJ4Bo3uab3/2SPs1d7d5viyicp2QDPvZ5utBLPI7EWtzgezeQd039m8sIs6/tOTSfPhXcy7bUyL9/u9bo7sBK64q+a5mNjNZWLk2LX/jvbN93dvUbbOxvTX6md/+6f7guKrYNxX4plC/u3XtD84y5MmHvKH5ELfI48Hz1FNPPfXUT8X656x0mZM3t+ngGMzwIjw/R51s8Zm6lLgkRWnuy/N7DfaWx2VB/w4NR2wVzDagsCGGbe7eCSRF1wFYXvjxU7EKqE93Ean5NJop53ZCSjmMTPb15rrCzYGno6gaSVZ7zuYAACAASURBVJrl8bQGJmFuTLK3cWa+Lsfy20GOMMsQve0lAqJ0WkLNsDt2dHcKzML1vF6ahNujSGJ9Mw9LJQPKSRVzh1bF2eim/ls2gq7YAVE95tGzt3r3xabh7k7q1RNufOtL2ylCqLvbMWNIHB78sUwQqrd4h/rvFpu6wb5+8CXNNF8txHruss9cDow6bfZ2aIP1m7HSBkbbzYa9pXEXcs648eSc7n/qJM2mm2OapJQUBBScubHhknn8kcj70pPciWSRT9c7gXtvvBlZXg/PBCyD2q3Nu7/ft/dgHEAH9L6Oxa6d/Gb7W68obcQWh4x2kn/cIIPLAKBc/3H15hJAhUNoxGj8t6eeeuqpp576OXP9iwX+EjLGpJCke6p1hwjAsEx5zwjIFJG0fP9e+ThmUylmk8shO2myomOMOU3SRVucZwMg1I7ISU5YueP38Mv4b0GQ3lEUTaioDNNdRdw8/LmFhCVeCRAwVOEn18gifDS8VigUmcfh0xZHSCli8JAdujvTOxzz8DGGSL6ir6+X0I73b/oijeIi6SfjqnRHGG5WPuiyIpXgpgTiMF+JpOlnQpqrqLsf86iggG16HadpmknQjxY4ohd9YpwUZxURuAloAjVgwt1cIFzNCRPIxjbHisWhqu/3OwgzqnIcpxo7XIyC2ZIBZ0GqkaQ/VYfwd3/+D+7+/f1tZgqZsLRIcsQXtsB6tTqOg6R+BVg3uAvF0nDGVSHQIgvVMqGylkyyr4i7a7NUXyrSzHYSQUlUw8KH1NCxltR7Tc/nccy4mlyBXy48CLpLmCoBR5G4SloNhGA97j0A4oRDJPKVLcQwImI+c3LvNm3GzWPE9KM8kdzdMUFGzLXP6I5AXWayZ0RXcvi7J1Xh5oTalt1ydQL1FqvZeU/XFpHIHBAhzM1siOqanQedy8xERrHh0DQpBejD1/84jlDokmkHnL+XQs/jdgnKFUFKtGdsWUquUxb7cZBfX1/VA5hZNN7AqE1L8LWChhfNBp10dWA+fP2nnnrqqad+HNZvAJpoE/0+QV9D0DaqDPs/DJImnRDvneLSJ7ulJNxmeIl4SCydomMFxLYp43EcX19f2zRxW993gnKP1sKN29PB/cmKYQ7w68DytfNSvUHiGSlwvlAsixhVFfGrdNWisekD+Htg6h81Y5pkKi/fmDtp5ON4FTdlcy5x/DQ8lDRWgd/G+bg5RQZc7uFlPRes7pwNJp6s59qNCKMTE5FwZO0T38h/rdSzO6vn48C7uePvJ2GjCdXEGvdkJQoCbIfNZLvKTcvqW0jTObDPfiYkz25IaQpPj53zlugtLoDyleTmuFpqbaZVj5nBQ0eOj4sLlJd8C7W4ja4vAoyrbkT6+uhOwdokvLgmPKy92dJW73m6n29XfOLw9Hv8j/hyJ91q3ZCbMgc3Tt3HN86mfhGhT/rGpXvqqaeeeuqpHzTXz5TNtMHbP1CvLjdhjE1gTjezSQJCL4K++6AE4p9z6hge+4GVfhpgbg0gT0h9uKmO4NfM6WNoTfSL6bF9YN+p6oflJI+aHHEVMQsKS5CYnQsB9K6mj8bRDQTdVXVlvp7OMyeoPcWvOGOz1nkbY4wRI/0FWdbyxKZ1utHqW3AF1qdJy8ZoP/uQ63XcGqSaoG9NUaoPrhGo7jEyFVgTVHCfxHdAPMYYYxzHEbPe6rLipW0XSEQMF/3xNPv9/XazaVNIh3cizSbvLrPUtrq5MEC2sfS2Jvro4IQtgfVCFbtCTPMzUGDdg13YHRXz44Dh8ziEFFEQFHHARcC5cKUvx0tuMQtLjHGB1B2JRhRARNW5O6GUM4GrJ0wRWqwjLtUJHCpi19vmjrwrS+uzVc6nv9mE7zkpn04JE1ZXVRJ1V99f2nYbf3ybb7+Xzmys5dm/CGyyHx5hEeoVlqjXd3290rqI67Wg8p7lyvd76qmnnnrqqZ+B9dck0o0uviA10WPn21g3Pi8lUjwhAoMMtWMmMaBhoCJ7xFyzBpcJi08psAlFRdwDyriKFkAMB71cpi89ZQd83rKriocdU+fkn1DW95wpmP2LDT3UY9Za4A4I8vv90nesw4Os6W/8MaBvTVvdvAP9fhHqi/uCJQaL0fZELMAlAuxm5rgxWDqKRSQVpfYAYS5p9BW4lL494QkTnZIZu7yh5qbx4GOM7+/v6w7HA5dvw+A+/A4qUc8G7rgtdxe3iX4zfPT71VFVOu7f00HkIoropkaN7VadaodLCo1hbv3VrbN0CpTzVhHq0qy7uwCRR5X0lUiyAmQIrEIDkkfk0ygSPlRBXroHL6y3JBeazfVOyZ9VNSKBV1dSLHkhq/uKVsE3MYxw9E7SLN8gaMnN/TbbNl1lhZlxFos0VefZPfcjaCm/W2taS5ILP2fFBfS3Sm3w8go66BlhFgyfj8P7j8G6/VX3TUUNGtyXCeycz8fJU0899dRTPwnrXzCEm63QrO0zOJ1Jklog7oCAFv7tmbbqAVAIdwaNGsLp1qe5m+N4iQ7HGOa00OxGR7Gs8q+CV+vu9fdPbnEGhLFpcFdKtyFPcFCuM8ykUtx2+t0gvIaKhQAKzWwxPQv9ZNbRwu780C3ggrG2kXmfUjf//n1u3T1M+1Mkx34B4+KfFK8JIkT4r2diMQ2+HMy9cC4cELOUqN7n9Ft30YUHa7Q8Y92xslTNbzDLzXQRVISc7bSXG3rtCmrm+nEqfEdvG0Vnc4vHVdm8vqctTBjLDiN9jGH+vr99ltrkvCFTTr3ucj9XBC4gsdwnz52DWI7PLcxe0kx/catwI3phGt0VJEKPAYc38kljoWAFt4XDUghKgMNNbqyY3pIV82oztLkRz9ju8FBrXM5/SSPiRcudBdd60e3a1Ts9Ugg+sm7u60dcxdl35t4160Dui4vNnak9DvFkaT311FNPPfVz5/pcaZy4+mBeHcpZpOEw5FEIDG97rxxQ50s5LQJB4+N9zikolN+Q4iJpqOoL+n6/y0V7zvn2hFwhngv5JlpiVBF7TmpKzEfNYEZgqOrr9f39fUHJcvk4x/KtrxzTaidiaK0i3YAcQKgV756bIlKwwRJ+lVGQzXmoKhH2IZxzvl6vDuJLJ9ohS7kMpRn8shCpJmGbbdd6oZ+WrWEIBnxGFkeallDAdcXc3FLBTAvyQm88eiBRLV5wpfIX0XmDXGwikDhoyfhcdxo8Geoxm88MpsaGPz3yF6eoNxjnJXbcnTR7u1IQH9d8qADcy9s+YaxfZ8nRvYQpZ1m4qGjck7rIY7EzmfTpRget3JMWnT3fR9K3HGg+9xTZ/OB9GcljpVOV91S/c+oGYDPat5LBxIOouE1V9bbKqBMbJzy6rDppWzQErgEX9Ze6UiY+Wdz6prO/+5PWRP/OX7o3A9dmW0S0Fk3bSoQlzW93UXpR3XhEHfGXgjl3Ps+HyVNPPfXUUz8L63esnObpfkFjVMHJmA3+gYpgzilOmT59Jqpzdbhgck5gRCIQlhO6wcNLI7JnITQ4yvzO3cUgbpjhZ+00cVOSou/jCJZI4OxClnNmKlPZNR5u38cB4PV6iYgB9n4XYeMEIp70ZRGZPmPYaPPUvAbESQdJD4GmhdeKqv7yyytM2IMuraJC0q1YRu4zQ7MUrj4xh6hS55yDYx4cv6iLb+7gERQQ3J7wrgmw1QOYZLxAGgqBigQCVEGILwn6UZG0pKhKJ8mYmX2/xxhC4VB3n3TzAUKUjolpGtFfiNMPADrksAnwfRwWuxp3mAVLp1qjbhvfkqroOMFa7Vhi0F+7nTwVxuBjFJIjOM3WEsaFNFzyGeJFw0GE3ytdEN8TZJ7aDNQBdI1B4rmwuXRTVVHQISSHAjbnG6RjfulLyKCuxR31fpuqkOoUA6nDnRlZRTpg5sGi4UjGjE8LXa0tR9c53+sBGZR+91gcWTjKXBnwGvY+pyVuaFFefL/fHrEAvihJTve5htHsyyh3pw4DvBF14JPwMdSNdkxqeEElmiYp4MSFWeQGYSZtuTtBnxb7tEgEm3PGck9CfB3vslfaaErynuDnSoGRdBZ8+oy0dV+OPTCbL1GSxrMlDlhudvSu4P1+l7ntQvbTgQqacJwiHJg73OaMiC6cyQM0A69b0Keeeuqpp576MVj/ZJqnWPOSXtmFcWFHnX7eazFOgThtgqS5nQn3NmMWllYkIkn/j/8EPWDNHSPH9LCjj1077N7cRdoK3gG6p2QzPvL7BLdMhGoIvfGzY5vhjmZFhDoJcNfWC/WfEnC+D5JDNYFmEc2Do78SuBhBoZZc5doexDi8/lvN1d0TZuvHltfPcqJkGY77IorvuQTYhY81l80fcg9WuSNZNknRBy6engGOT6/6NgZefueMn0aIOtbNY7iwKTaG0rkmugZLVSMUl6+IN2iBa8sbc19ubNlP9xClj5SkSF2lIOGmmftExCnV+iEVul5+qbhSrS6gcG0q+kubjfNtZnED151ZiuQ75+RciHngdzo85QRmguTTSUQJi9u6tbB6qo8ONid2L7b6uu7TjJAkMzlgE1u2tISZ09m1xjuxBz5EL/zx144tFXiz7MzMstyq1TsXXjKMCWeEQrSFzPaLYgsFO99QIYhm3Y2lCrgGBjOUzL6+hPk0kwfuP/XUU0899cOw/gVcLvBREPlKpSUVZi5GD7w4QMqxfM3nhNHgdA+fa4Cy9ubszGlHKD5ldzkUCbJK4KFukBJfH8fRUXvfP4iw/AH7S0u/8/VCNoJ7MUkooieZHhoPu3jkdzy3OYrGLF9VC3SSFDcujgoBymmXuSHXc9oqTHqH0B0G39yHil58TqlX6hebD3/vdjY4O8bwCAeYa/bvGMAEjIXhiq3h8N6cmIgkBehOjJaahq5uJJ5Z6NM6A+SMQqOgxwJcmdwd619u1xb1eieR+8rAquTjzV5p46CvWCW7pMyu2GBSBOTitlMo4iIK2jLgl0oQu9vyRMpydkaLS4NmUfrR4maTPdS7o60ySEjY6oQYhq4aI3+4Ut0dfsAh65L49Xk7G2pr73t3JCorPYqbtLodW4QEpI/XcXyPMdZb3sbQuZoBXneG1RiXUARX/fRdk1PsrIwxFmm/B+ZH3fA1wkzNzM0hKw0QszfP5zsR3XMJS3nh4IP1n3rqqaee+mlY/5xE8jJh7XRY5PbcABeFpWBRRCkTlJh+ek5Zc0ZsSa4AAOgKRSo8Xag85/fLZbwH4i5TnwtreQMrmxdNx9NoZNw2SM5+Q8LZ3V1JQWKOeJmBPYQSVp1z5t4DgJAqGlwLBNUFvjwEl6Rh+RpCwr/f9Apq86rkLqJlADOTr2I03iEImuIzAbT7tAk/SfC42Y3fpbRxndYCI+hGSnGA4hT16QQ4p6XUUiNDSg6bETWwHpObN6Ks6ft5OVYoWGpDV39VjpxdFb3BzQ7fuwPMgnnR3gQ9yNZiJun7bY3gDZsilK/L0h5lCVVrClV1Aj7jr+FGBJwGgm9EAdzsAPMe2zyCKrzpnufaeUQb0N8kBP3yZQfH7JBTBt90NYboxBQEwTkzbyuTttzJ9KHy2zh/v1uiyeRFiRupGpuktQ4YhfFr2eLouhoz0/Hqjl5xY6wHtGpVe89/fH+fB7lOGQBbUuXocg3L2kcYt/X11xpLIbL/0nPgXLC4uwtERckZfcvV9NPIAXgsfJ6Pk6eeeuqpp34e1k/zEEsSCK7W5muD75mHQ5BUis342IYIbC7/SkuTxjmPyLIMZOo2KxjIFrG8cE+N8wskxR9X/O3pwXJfR2wDvDuJpWR2OZy2d6wAksa9uEthKh8MHjkxpQskWL+FOuac5ZjZRuwJVlPSSnECAtf0+fd59PajVg2d/UxbDZcH9RzYxr12YUsv7WUqQSOt1niFdIvHbzXeTqsYF6GKAJ62Rx5ek4JMDl5o0q3MEpPQsLxlLgyTq5ER1si3bD7jepT8ujBb/5Ha//Sh+8ndv/RvZ3ZSu+JpRbnc5esGONME1gD44qxvHiS0ECtb+LMsma2TFOcYQ8fCvpID/7qHd3+hmzvQ3e1xfY1rL9pp6Gc41AVnRxKGRwRDtAEGQEbYK01SRBVr02PpkXMht1wdLX0D9PlLoAHfzQfz8tvjGjXQ7WLLQas39s76WSkmT+/uxtDNWb+fvXirTt+E6WfW2HpFJ9ZPilTr/cpT9Rowd4pA1stxEUGIqr30R0899dRTTz3176vkj/5hG/Jtftu8ozeAoKoWl6YsxuUs3pcGJ6rg5dk7gCucF+CgLFZOZ8M17N9wFZutfp87Xr0U9/Fwz4diw1uXh0XafW48k85xwuLG1HlQVR0aYDDArMH6+DZ+sCJ7cPMb6YlIdZwfoeSFiX51UTyvRzt7fePRAZw0bH3Hcy0XlvcbY6N/cEucul7lUizcU5m2W2Vr4S6z5HYLbTdtG+Szf8Grn0/dwP1nUy97ObBL19EvQZ/T31n1nYOEWz7DR9r3FsF7b2jrCvYnXapXQBj/i6+pYvAYfhvOrd2936gHwc2QfsvW/RhXvF3runkiZ63e1EUW6pEdn1Jvz1PUqVb90m9ReuvB90zc+xWJJr+eVHlONOoMrN8S6Gd7b2ufeuqpp5566gfN9d0nGA7cnH6F9SfeOikWIvqnP/1pTjtkvt/2m83JSQliN5SiqpMRdEXLBCYzwt1IDVlcMO97IKsdU2po3EgOTifkPjgkecw546jgNm2NrhHBQcFbmDZFwk/ERQUETGLI6eZKjSG4wUUIRyllc8MgPGzCeBxTx4jpKa+VOFIFgCqC3aEKFROYpCGMg/Z6vdCoNbGsCDwRkVIiEhrKgGtCndOWXXrQb+IKOTwG8aYI/TDmPJLMYMEzSZ91EUqQP8zjIOkAdMoM7oSqTlvn1AJgGYZMszAhAWPIOoP1JGusDl5MMKNhKjBIwvyMmlqxCQ7zk0TOU+s6zei4s2I2ZBlPXA70a9uQic5HRDSYqcic00V17Mlf9fiXJiEyBMIJdoxQa3jcScHg4XFQR32jADpqt2FmSlERc7NjsuQvGVYQzKAMHav11LrZRjn6L1qTlEd+EF4S4JrHoP3FAccM6phDwmo/LjF0zmOai4y4RhFuUF1WF3J0ZU52I57xWwTtmJ3PcyW+y30PkG3wkiZMX0ZecBGYubmtBRS3UDa3YFXlQkBTISEI9leM5G22XheCZJTFQ5nZ2iFJmvnYISLJs4ersjaVdXeNEMBgwvG//Zf//F//63/5b//t//zHf/iX8fWrmwCmSjOBz8MQTKHn4+Spp5566qmfhPWvtjYU0g7rk+A+hoxRqKqOoYC/3+ZuqgIQbjbDCd7DbxFJuVkEjGaUUWuBbfaJlUSb+ImwJCokWaJTgdFyeWrCuoZ2fub1WmgXz3CAgimaMHTesz+3qafHT2ES3MafgVeCMB3E6EQp7rJSTYEg9QQgls3D+2pCco4PVbXnB3VeRztaDeuYapz6eLiToHAVesYpaub0nNNeX18k53QA//avb1W1iYPBjigmhrtjmz0n3soTu6C5o1Yi526kwU0kS2SPFbvTsT7OxS//hHCDSQN1m4bgpHEJQ3g5LeXOdFrse91l4XHDoaJKuv3H//g//af//L/+9a//7z/+w98Pxfdfv81sjF/hpK4XQtnsXz+dc4Szan8VsdvZDqbPs7srazGafIX4nj/itp20cMtFRWit23vLo8UtRW7Z1QDktFnK49pm7PrjFlcXG7LA7nVBh+hihWWimku+xyOqQkWmXbZ8wc/pW4WiwP2N/eTGfbqmfV+2hdjVLNShf/8P//DPf/mXX//0p1/+w5/f31PEOcZxfA95+TQhPVrfp5566qmnnvpBWH/z3ETD9wW8ugQTgMPex+8z0rJgFMWMcajD8hM9PsK/vr7M7DimLT/OGJV2Om9H2AuvS348o+JLGXFODO+e+HEzSW9I8PSNwYopTb9sbbyAmENPd1l62hWNlBCjc6Yvql8Jza6fqBHcBvzXPsFi+h6BBTRQ8qngRWXRSNfawGuLxApRYHvAFCiWZSZIpl+7mVmOZI3oUCYAem+KHHEV8HoNEZnHccypSvichhlD/oDK5IvqvqTMzuLEL1f6uHf2afEFQa4hvJsJb2zvhtUABAFso3NsD9j7vfiW4s3XN1xEwyLdUbEtB84O1mw6TSjpFa9C2mvInP5v//r//d///fv1Jcrj7/7Dn/+X//3/+Kd//Ke//8e/vF5/9ujQQFwjkPGJl49PJP76Y4D+j/+0Ee3mnBF6cQow3CgCj3sgVkwXONvPYfMDJdZbyq2wckh/0/4/XhpTHHBOBzqF5k5uiRy92CYp5YN0AWG2O+Nejt7s0tgsyfmi4IcwNoPMkq5zy+Tqqv07Hy+3N+ullF8ryTkPt/l3f/dnh//LX/4yDS40AnOKUDkOfGeiN565/lNPPfXUUz8K658fhOkjjc3W5jQlLJry9G87juOIiS1dgIj+iYiq4MFPssjrropp3uZt++CzLO3CDij37/lZLJZ4Doy0JnICllKB7AES3C+wiAQshut2QkR1CY7nnBIueoVFmpljN+eOV7c8XmYi+BQDZo5PdDIUiNCMok6CbtVLdI9RUrs9SANz0dWAFPfYJ/AGW8+tTNgjCeWYB3y1OTxbOBExm7ja23ueOv36ein9oEybAN7v95zTTIL6MSOYViQY16LRKukNWnnEAG+LERExc6JFqzpAX3DNO7ZLesk6+N6N4qpYxZXZ38w02a/dH4W5nrGs0YgxekCoCMREVm6EA8Scc85DKP/8z//8+uKff3399ttvv/zpP/2P//P/8E9/+VcGMSyoO01qgk/Uozvu/9jPVKRabzgrpOy8G3kVwESwhAt8+urYl2donuY7837R1yM6KvyMDrcp1NNXZ+Hy5q20WqMzpUHWr5A4twhGEwA3G6p9FL5E9nH14+4ya0a0OXovlnxK57m8ZDPa2a/tK5vP7BYXfd3CDV+GWrF/EDI2LWkAQE7/t1+/fv3tr9+v13BMmwa1UEDMpdp/6qmnnnrqqR+G9TdEshnYb5+XS2CXn7akqCZPYi7AE5q8GlWSdOb2vIjp7sCnKMoT14IEpzvMyzojxpiSgBjbsVWuE/4ghKimwqrJfgmWv3uGHnXZ6GabIyJUga3B5FXmKBpthlMgxNAIeJ1oU/ZGE79Eep3j8IxkdYo4/ANexITLaZ3kjsUDOU0Yzf9IUrnscQJEUhRDBsnff3+/53QHoUI6ZK5s0RmWm2fXV89ihZAi6DeWOfhj389+RbaWEivKqv9gn8SjyXPvl7UP8rezffK7WpskIjDv+QPUGHPDzWHHBNzt9TVIMefXr7+MwQM83r//9//r//n1119/+fOffvvNJfKn6nXNC/fmjwb8Gy3n4wi/mDxbn9A5PLgY2lzOZE9Mw033vB5tjxtzY48vqIiBbWbf9fHbpbz6I0Hi0jSST12B+xu/+EjFPMM9Qq490bYj6rflfWF4+cGmwS3C1XEcf/nLX3755RdM/G6/qwyYm81ph9IkSf8ac4qnnnrqqaee+klYv6Rs3k3vr/GTl4V4KkCJCXcQRoGAZk5xcQIa+3cROQ6zAOvK12uc+ZSAN+DbJnP0/IZl2u0zCCAkMykz/BOF7cgzKIep2oR5ImKjC2nuFAlCd2wIIJSh6BpPkAzB322WSQAZGeb5ysLBM8WI+YhE5H6KQKU45GEnaiCdEFWKrrHiZUaeTuo5d1zxS7jO/p1Ldyvo5JnMWw0uxvn9q9cqZ1VP/QPoMIe7OGCi6sckQ+wIIScYeV5YpzpV0/TQbnZUHQuT18hrty0ryq+pQ/PscxY8LDqQLIoRLuQTD7pWGBd15CciIY3wldlQPcl64Rri1M0vkqT5hFegsxD0acjHRESGccSpdXPDdJHx19+NihlnC4jcYhGBWbW2a/Z87lFmMqnkzGOKzUK6gS5ZQTJNQk8d+hR3S+bbBv3XY7sQbigNtuhID8r85uVuaXBboQdJJgsO1uo5EYG5HjPvaSZQ7OnLl25qW7AEXYrknAZEL+Qr5JeU3AD4YudbePSKpOdrrSFKA7tcSS9OtaHMASgRdoE5rVg6Kw1N3A5Ze4Pl73rZ9piZMBZfHPpys+/fp8own+EFqkJAjd80dRzmZng8N5966qmnnvpRWD8t0yEkZ34keh9/btaH6e5HKiTMeTJWliBdBKRy+gxsHT8lAqapuZIqw92nWbj0rCkgF3867ESwkBS4SDkk5ppYO5xNHtr91w+fqjrIiWVeE27ZK/HHAB1K0sMyxNPIZr3ABGrBIV6ePMHD9ugThIw8gSD9qEqwvEU4lCIO2CIbly0pXRiNheEirLww/qWcWBwNvHYR4SlAhIiDqpUFtRJtr8lTlGU8DlLcDOYQmvn7+AZf7/f3OrGspicyelXFPGzysdoI31D+Ipboawx3PzhrN0KiJapyc7/Zlg8B1Ch0i6AG71EPkX4VVwPN/QZLm3tO6Jdxe97bSxlcE9w1KsbJxyAELpRp0x1CpdAxsx8Ri64Mbj7x21+PefzVpitJTSTtK+p49aJlZ4+K8vVMErZkime+7woUy6uUrz1AcDDpq3GtXccpqglKPTO5LvQagJpbY8qFj5YTsjLUAkBbqUcKYTuyA8k+xHau0V1xcUuvk3j57jCQKmxjgryzPS2n4pvPtrbuhCVQifMGuoiGbVHk78bWoJ/e1RhwO2CEniF/R3Ef9odwOV9RZCpABYCtEGplCG4UPhUPh+epp5566qmfhfUv/ApEftPJDN48N9Ysdon2AoukjpY6jBNzOmi0NZCmE0aorTiueEARHnNiaWqDPdyfCDhZ3fc54j30B2tWefpguh8wCSNCMgjEc06aS4SGIWH9+fFfPpILpi+D7d0cxv0Qebk76KKoCXViKdpiPC/oE8uOGOCaB84xt7sFeP96E0H2MXm82s7c6N/QXe3vlvxr9M55EO7f3z6Pg5TCYzGYHgIoMOFuXmlMyzARTIFyIDAzO9rFCiOm4zi2YKzNRwh3c1uWfQAAIABJREFUas2KC94ISLUKCPZXtRMi0rrB9bC62rZcTJi4YFFW6KDD2XXnfo1xiHYS2f6YO6fDubqU7+/vjP7FbrG/0XJ6hkOt0e43M7YMii0WWpzg/eZfADr1waVN74P28zvTldSqqRbZO0nh8LDtocxjlt3n1TLrson6eIPh5u3Tr3sP6ftjsTLv/JxazgTWP2z2d8rm2nTLI8O109t5VrcGJr9Ndbi/PbQx1L+RVfLUU0899dRT/x6xPq6hPy1nNKNqcaUX5xp9pndk+EI6CCFcYAaBcryRUGyoxhivNJoxXo2mggq4zBn8eF+ufEZCVWctDRCjasONPdI7gYKDhSdKYwggePYC4jSavNoaFubAhXOczvHXoK6vry+HAZaYz21oSPtcFBIujnbI4jJF0nDSJBwMl5Jm35n4u53qmHL69cVuXpNorKs7cGkTdDQKNESTjDGnu5nNJGanytkF4HjJYhTFuseUr5w6wwGG7DY8kGIee7o2LaFzhB93CvWeL7u5puTyBEjOFdw9Ysg6OKveR2qae4V6a4NCy7XDVIBp8LK8ZU8IaEUGqxWEIwhaPpIiPyl7+lj43XeK1IbdsTOpzjBX9/on0K0PpG8KbKgqcQ1pDopTgeqVr7xuCIoKlr9n3KKsXNnmNNV+/rxA1URhvRnu1kk7jar9luiJdT0ut3cI0SP5hx1jfa3raGs3dUq0Y+dTT30Pz8bVSWxrxnpYx72/ijumjiRk3+4Oo5n547n51FNPPfXUD8X6JwiY2GSj9SmbolWHBLk5h6xHiEglopFgYTQ/J97TXqpzztAS9p6hc3PF5TM+WGggDE8Ww2SnCG84Mg97YRTRguxhw4JBXSyGgKQ+3WCOmui6LQpDHbNcWEzubkck+NBB96GDYq/XC5wKp3jSH+ScU151k95FkOfotAgWuS35AIPul2/38/GLIcnCwoma3J3UYN24+/QJQCTAsKnSLXQNAkQUGl4iTh5JnV4cqhP45Z9eqtNPC3UnhC6kjlPvYS77hPW8vqgohmW54mwRqr2vK5B3CxzY+5z44sBRigUKw0s/thPwlFqkYgMGBiPc4SaiqgRNABEtHLyiG1DM+L422Zw38Ukd202EkjCzLuKWa1E/gRUZYTj5Kr5cZcqnMrdJKxVum3ZnqMLqvu95WOVDv7ov7IsL+Wwh2lcx23S/0uI6L0tUwhinnHB6B77tQ/qxhVh/C4F2t0js8sxncyKs9FO80XdhBfdLUH5dL5yWsmZGTmA4pruCD1//qaeeeuqpn4b1FzEjLVyGCgnQZjKDlVBVfb/fifgPO0GwauggzVwHRV7kUXpQCWPMxf7tKGFOCxQecFxkVIjSJU2zxXgBMHDbMHTwFFNkkrbcFUP1WMGokcqJK73BIsZVFwYFVNUBpWxIOkwb4yQMJeBjjDFGHvZwVRJUpSpF+Pv3dJ8ZqqoS8UAqiuX9L+yI/DI23tqeOzkkbVIds/kzblPkMygKNdfnNVQIcxqFoS+Qi25Bwz5pYgo0xJqBO+OgSmILwIuy1fx56Jgrp+y+jekXcUOHeeSeI+3DziTjWAoFQajgWp+Cry0QIm0gOd2AS+bgYsFAEXGf13G+xow/KEzB34jxvYDu0z2DwGpKneHKVyRdL3POkGWffJLjOOLgr686dl/er85lCu5W1BG7gu81+L7g1Do5cXMum6ZQ1ASCZ4hnzM2nFc0sMrA0wmthuBqYntdueQRtqv2eAlaovaxOL6uPJO9lqsDWMPRXt9HYKi3hbHJqx2IWRrr1nUq5Oe53uyq7/xrMhd4Km0MkTQDABJw0Plj/qaeeeuqpH4b114AMBooMHZn6ak5oGMTHKCsdLVaCffph+yQR7iUQ1UHqyxyc47ffTL9e83BVFfG3uYrMeYgS7vTl2Mh42Dc1OPY1vpdAa+lcnkdrMcgL1OVmQ0J3aKKC5EI4BQuQAg5ZCoQ5p0pwn1umJjNMN2GKnENLVcZsO7zlFRCR8ZIxxp9++eU43qCTKUKlu0+n5gGPl6jiONxhFDoO8qvgy0KEmqP09fqC+x6z2zsIDoB+ihPg0yZ5xppmM+bz0iwBS2W42glX1eEzwm7VwgY/Ur/cZYiZCRf8lURy6hPAhOhL3AlzmtMgLilyUHAucB0Dc47TYCdJXDbdxhjnq2gmrdF01bQ7/p5TqgGon+qu87Yq/klVISTlOI7X65VBtlRvDCKSwDtWHKEpDy0mYcvDRxC7KJvAXOQnRgsEoRMODH0FuIyDMTP3KTIKX1Z/GH8z51RC1sg8+jS/2mWq6kqvWhl3Le0tRSx29lrzMAdUU30CKuiHzbFMdr6o5val+vXrK4B+tNaAzTmPw5D9gTgmSDfUyLwamOmWK5HecEKAGZkJQdAjQRcAx9LRVreTGwkzEbFpkUnhtrhzV1/U3upUdEP8TTRLr9fr+/s7Lnp8QyrSXeJQhOJEBeV2e6h1O02HiYztjSYioJlNs0lYOB1NYpi/qOYP1n/qqaeeeuqnzfVzeBZy2/43bWB5pb02O+1lYBGoxMxifk5xUZiFvWBAYRimKLs1Oz5pDWsEOKjJNV+Oe8ZOzDiVqSdBoj7OGzjYXhSvU/DAOd3JBzeJoZmpaKDwgDXZ9sDIdFkkLxYd85hLuKkBEbcTfnZbVz50wdy7X40066H+4x//2OjLFy/VnoHqbWQqwi2awN0jurjCcblky54pYpGvy/hn6QcS5HBh6TRcUgwtzdbdmSyRrvu8pnFZ6UbqUnbc1tUm2xmuofvpWlPWi/DpUyRG7BLJbAKyE9lvb5O5WDGboPZ6BXkVtV/oKK/Xy83NUDrjmk8DF0f8OuYYV69Xx6BH1Wvsc/QVZAEAQ4Qmok5zdxtDvn75EqGZgU66qtTDzGlA2tUSl0Q5u3F4NrXr3chSRMyt9hvV7RRPb1OeLA+py3aiNiHdCqxWf8G9uf2aQrHpL7qRyy8Z2+Tv/cU2V9b1G8By+eO2TIqeD5Onnnrqqad+ItbvKBOOYtH0Rfz/z97bxNqWHedhX1Wtvc+9773+Y/ORDMnmr9gyRVEWQpmGKBtEEMVJNLCRQIkTBEEGniQjDzLNJKMEGSTzAAmSQTwIksAGIsiW/ANTUhKalGhSapqSaFJkk+wmu/W638+995y9V1VlUGutvfY+t5kM+wG7IFCv77vvnn32zz1fVX0/gZxi4h5Md6cwrAvuszhiSspEZIrDIQ3mOpKqq2o2ZQSPPzOHu8UqIchpGywKUmYqNiNEOStTajv6DfW24HVZiRqrC/5a2NeJEJokt2H9RS2AmISDhQFOInCPNsfMTjc3IjwkIbKAKcweIDaYABYk/mrWyZQ2KL2n3DQQ06OczWx4JeHtwApVd3aqXQjWRpYb9B/2oD0JKqa2RCDh5s9PFEwSMDt5jKVZ3YXJDGRGTJ4YnVlk0J+qi391V1xdD4IV956sumQ2obnvLPC5XbiNV+bm7be+qNGr0HH6u2td5c7V4CVxEklmkaAlREpcuWfVh4lqupZbWOOvZKA9bO1uLW4oOOIWVkY3zF5hY+sxynv3FQ/H3FhKP9AU6s1jtHWncZaCDV/VtKGUYICEidnTMNy5c3Dzq+vrGrU2M0mEA9f2VkOzQY2Qvkn5RW+VU7trWO/MU898djNJYoVpY3BBZ7/TG3c2Gv05Ra3RpTYde5znPritXv0lE6M8U92OKKU0DIOITNMx7KHCnf+8A6/m/kQeqQgcGm81c9Jdm7vXXnvttdfTh/X7IT1A5wxydBSRYoIB8n4ES6HllYbcQJoSAySSOI0AjsfT1dV1VhuGiyAu1yCfCmJo1V1wEH6YO+GjE0woSDeOs7SmELOef7EdeXQsSWSRe3bz8vb9y/icCpCUJCUEicJQXxIKjgs3HSImztWqrxhTMkubVjJLMH0bFRsAg8tY1BeDm/7gz/H6ZhPCzLA1zb3DQxtdY4Ob5AuALiPw8I+HE5eco+rOHi9nTKJwqDICV4EkMXmBTdURHwGOqzC6aG+5oOh2IUC3iI2pQ7Hxv6o6juO5znUD+hvKP4+eXfxkqu8Oc0iQJfEQGmV3U51qSwmCCzdPJo14aIcLixPOd1CrlRGRmQ3DEJPgfuy9EEVYWmcS7+wMcQLBwtLi+llZ+aXTjsYwrmC7XVc7GQBwJiY3h19cjOOQHj18fHNzU0QIxAr1vNkIqXCKrrFf72gcfwPoC+UsUDtRH+tLTOJkMFNmVtNmO9vFrrFmbSyscvnWN0TbydA6czdamhjqb1xKsXbeDMej9viP4ziO4zRNZsHvK6KU23MeiGCUtWW6MUMoaGp77bXXXnvt9TRi/VCstrjKDbrqVXFm5rTkWIVNNwyFuOOh6CvC1qymehpBFxeXz7x4+cJ7nnvw4OGTqxty4jpCJg4+rsMizpXKgNecIDFFUw+lJjmtnLk3SEtE6ttYDDTroN0cnpKAzlKcCF7jjYiDgozmcFJ5EcWWsfYe7pyQCOzMDA4z9lSsFKHEnJhT4jamL3G1Z+SoZlpT0Gq3kTjvuABEwhcVM06ncPyBB7MmZpUFZZ4BYjRSBFaNQWn0ujF7p7ksf2WeUUNeW9wWMcswqJpC3UHCDlBAUZCWeKeSZgprawvHKpO4A1i+gOaYVd9qFIPbfNNXtzRUklSyUsy/QzXrIsQ8XFwcLobh6urGNEfCMZc8NKoqTHgQN8rlEE7SCDw9Bt10F6rarzNorS5tBPw63Q/U6b1/JRGxsRMiP6ycjbNnltYEd+JK3ykSFCOJDlNgfLyZczaAmcQtGPXU6yJaakFEIPfLCq4OueWuqG8aQbVnbITFpAzE6SMCsYiZhjCoBjh4k500sW9Pmdowo9rWq/911EhBS6MF2iZLwBcfWPd5nuP+D8a/Wd7Q5IBlIRWDfzcmN5ARESMxtYnGXnvttddeez09WL//hOtxHtbu4N0yfXHkLJhaKo27fIFbIK6qPXlydTyexpHv3Ll3GMc5W54NmQzBxvHgqDQV3TLGI6m26yWeSW0OABVoZWNf2C8ByOvxkwUHiZklyTzPVN05iuSUuVARuHjz5awF8dOCvLsRMgEYDyNgjgymECHACmnDHEQmkpgpZyW2ZlXeY/cSiWpmpqjsl2Ydfy4zWEjv4UYaOxEqyaeolvwgcreV+001EF3ozp17TBFCuIqkGmJqksS0OSFKPdXEAuTgdTMBKa5Xommacs5OjEbFZiKjlU88dcBu6Sc7A0RJDotE1Tax7gNZ2/HfCvF7LBja37ijGkUqBtDBCkkDa56m0zUASSOciMEcVzKoNYFpjYpCVJKk0qJ4ez8IGcZK7FEaJFRzGO1zwQAwL5btsbkyEBdT19gKsVvk7G49MWsIQQl2aJsEZlaLlVfcGXEOXSSN4wjH9fVRDcKJiCJ5omt3LVqOJszYdDLFsad1od0VDKlG61VKM0lMIJGkqkRMTr09UTvgHr6bKa212s2nf9Puxmy+LeJ6HyTANwm+snYQarSflu/L57lYpZcJrQkLYI2a6IBtSGl77bXXXnvt9a7H+o7q2QImrtnzzIG/+xlbBWfcSOQiEp+FzJJSyjmT1xAjYdcwepdxTG50c/Lr45Pw2GbmRDQ7YgItkgBwcjMnZs0ZhblgAc4CQ2edwiAjQEX5RO/oAarKSTbhncHTiE99zS48NCpww4JCiZjMTLNTiBNdiZhrgo8pmCklIQIzjynB3V2HUVQnchIBiRN5zpZicO6Up5mImJJlY2aSxYylmM+wMIcbzzbmditd2Bjzw1nYzdStNjle6fHbJCYzZZIVnV2YCa65OmY6Qcx8GArTKefMJOGggmB3hNLamZjCt9HM1Gam5E7MzCKmbmpuVpxSJCk4ZMzMrK4xcA7mt0jgTs95RrQfqgBkSMVUp8R+CSFHK5rSUIPYMkomADruCgf6ZGYhJlDY4cOdYyEDEhltys64yUe1mTmJhBWSEMN0Ni7sEYXDbZQUrzgMAwjuFpunnMupy3mFxSNrybFIq6n2xj0MDQv+0IKoOwOu0RiRq81zHjiFNxSKIKHcwDF0j96jqikqeu7Yd8wy5Tyy6JxN6OIwXl7KkyczYyBQdL8EdpiZUfV9mtVKOl50FRSmq9oWCzHgd+fA5cJiMIPHjd0UJjmGAE7gyDIzGBFz/MbQrDH8R+8kS2SqOCPgdfewodMKt99OPTPN3XNRtiCei2h+2oKodfj1dTmllBIDOJ1OMQ4Ir6EqziZjgonqEZYzubuCPPj7yxqMdr3uXnvttdde72Ksv/nIfCdNZ/3DKnG2H9nWDF1r2fKdp0o4a8b4s44PYZKIXUwdMHcQE4rjIfej+n63YHVVH00HHO6mpiISrugxoQQtzHevvKLG2EGZf7sIE4PaDJfA1b4DYKnG+SBiOHPBVQF0qchhQ8ccPByrBu6LUXef9NSsAzvmetPUBhHCsDb/3kR7NuJKb8G+oYgULlK3nImOpSkjzSyiElJKveq39+MnoqZB7LY6dYPQONbex6sBTO7RCbRLVtKzXC1cbswzVfTWj2YXHa15hApXxkgbi0fvV0jhWDvKF1vPiCwmcVcvPqoaE+XqpBrXKGJxqwtOUTUHZYbCbNG56AeaPLSXljbx+mY5VsK56oy5Jeqes32Wc4jiDxvbmEhxsngiwnaKnLp/2JZg/R6jVwu0ZUis6uasRJOkNB7G4ymDyEFZVRiGJdgOBE7iak3rLDIAETHHkWth5mbODHPreDJbFe8mA6szt1n+qk8ci5Pk8M3vn59Sm99R57+pYrczDEO8Shv/97y1eIjmWbEWPW/s/Es8XVzIWxYBe+2111577fWUYP1QCp67nbT/NHNmP2dNBEBpH/9cPF6C3yoAm4WnSkGeARpExAwx5k8pucOpIYaFd9EMRupsOPJcUSamjgLGKcAcB6+fwejeRaCezt6n8EMUShTsZhicK/YqQzsmr5GbSQgAC0SYyIUIzVafC20jMl4L7ZvZ6/H3s+fecbxKDPvAINBtSavtP885B+fAqMf6FUvxwjupDUPD+lhLCIIrFb1L30ioKnMKPg/XdAWdVfMck3rXgFHFRh2AiMw6hYuRaUlxCnWju8ONKBEhDRVJF9BZOrJo3QrOatb4pTNblA8B6JthaNhowhrbyochNUzJDJeC+2swqkX/1ljx7kZc7oqezLYxizxvxtoMOv5FDOV7evfGS3QB683hEd7AaogvSkxxayBui5pqVLONGL3p3dl9lJGSIqvDYeTuGj8yLHQckBjV8+bpLhFciOsBJ7Ia00tNTn1b2O2tVKvWirQq5vfvoMrAmk10fsP3DU/PC4oahgHAPM/92qH9BBERkZynXqeOW5QYBCZoXJW99tprr732etqw/i2z/PAGCfErCok/rB3f6YM8mMeRYRWASeu0H2EzUxjjBMTANTHzPM+qCO8TInj9sczoDch7b5k+IJaZKwVI2qe+YDFbbCjp3MSmWbYXQFPH1WWA1+AkyqS/WLmQx+YBJT7TzbSO+QviX3jb1DvcF858P27ftFKb9mmTgNv7cuKdaQNNBrB2nb8FJ61CTNe+K/Xr1mfENuoUkRCXwbaxFhcWkMNSGnvr0jjPRGzFxzNmrEG/SQW4E1E3pN+85R7AtSOPMNp+xD4Mcnl5KSIRrjTP2b1MuO/evXvv3r1Hjx6Z5TD8F5GIREAxuAl5c7wKeTDP4oerNUR4fgs15LpViNIqt7gfFW8ulr9zKlNvRR+HuCaar56Lfkq96DrqzgKAg6dpmqa55eyGY9X58TTDnFhM+Zqp0oval4P3snkJDQmDNj1qg8hE7B6xxPEs0/LwdrdNOfjywh7ep+GevzFBOv8t1H89fJyGYeh9e/oNTLS7OU9YG45tfqxZuK+WZIMd7u+111577fWUYf1lSFnsU3AbmuwinDpfyDKlq0NcZmaHWbFXbCYYRQRHFqjASlJmjNZoHC+maTJ1dFA4RpNBq2AmgIYhoVvBm1kNQOIVfaUNX6laoKj1RKA+jqqfAqIz6Qv/vzofjVmptdEkivY0/r+2cX5nLGhmxmu1g4i0E9KSVuEFxaCE2rK5nVu7YM0r2NiK9wisvCn4Oo2rLB96kNS5rywLh77ri6n/ep5aJvEAzHPpZkKEAGdwxKYeDmNK6fr62l3bPXU4JBCSHKYpV/K0AORmVJxMiZjNTKveYJlhxw3jGBJTknkOiUgkqppZGMMbQFLSFVY3w+l0IiIWCtMYadnBje5VqEFe6T3xEKiIhGR242SKtXFqfwniilVTo3aZbL0fs41bfMW1HcpkJi8K7H6uj7X77SZcud/8lDPgzBABpzQkyhpRyRTvMLQENR3KgODIuVcrrKXNrP0GGjltox3vA4lvnehv+UXd2WhyYNS4YNQoNqx+HdHGM2BZX6yS45YxQYP4zcW1bl2aSf/UC3w3/p5biwL4T+/Q9tprr7322utdOtcvn4Jmm2xXnNlxFOCIxXkj+PkiklISEZ/NTCnsqYnDSjz4GpIk5zDbhrvmeTazlMbLy4ucs1kGgcArQ0wZVDU+lkOyKd7AhBeMyC31CO4u4NlyG/z3WKF3EwrSc3MyieFiViUmETmkysE3K0wPrkzd0DWaA1r90UswcBDE4xSpKon09iaq2rS5i19kgaRYHAOxjNibh8z5VP5WTsKmATj33Owp+3EMKaUYf4pI4+7XkCbfzLMbESveDgAjGLm5ETEntozA8YfDYZ7neZ5FJOd5GPjy8oLY7969e7yZHz++Op1OYZWjuYQTNW3GOIw9IM45M8qpiIm+u6ZhTCkR0TzH+DY/fjw1+53NcuDm5kZEUio+MB2lBu7OBDMEvx+AJDaDWS6WRPBzangPW8+H60xCFNqMpentU716t9D4CYlbdF13oanAawE5oOsmcNP7tYu+amvjr8xM/TBc+IVfXT1xcxHOpgRKsZSoJk7hbmVaHLRYOKVkeba+q2QuPKPmc+WNxuabvUd3c9KGvo8zJ81YJDXZD6ptf4wSWCRuXnhYIZG7p0HaiR2GoX8o2uIubsJ2J8d/tvu8BSH3z8hmP1CCu0O3Q7wj/b322muvvZ62ub5VraFRzubM7WM8+PHERQoZYCs+qodhWOzzHGTuWYdhlHuX19fXOWcpKD8TGGAHctbGFDczSeIOdz0erzn5mORShJmvbyYjUiMzF4qpI5kbsrmqmTfTTwBJ2DpoG2lbKYk7Bk7heBjdBTOZeUpDgIr4QxkBgkEmCe997tnLizvudH11nKd5nqewPIFbeDGKcFlxCImLw1Ji9QwmjwMpuoKUmE1zJEwVDbEV9/KGYonIGYUWz4UVHYPkgN3n0/cGoVaaWoc37rjHf2Zf2gOHw7Ugxzj5hnIpc84RJtogbM45wJaIwGlD5Y8M4JhYM8kAJlZzzm7MIglElufprQcPOMjyOhPczK+vj+7+6OG1u6kipcHdh0EOh/Hm5qiq5mamF5cXl4eRmUXkwYMH7n5592K8OADI2U6nkwEk4zimlNI4jscjXV1dpWEgGqtjPQM+XhxU1WFJEgB3TZREZNlOuQOslmO7AieHOVyzMzPTUKw2a15svP8IuQ3XIVVtlK0IFAvUGKeu9U7uYBI4qp+qk8PVosNjIu6itRbE7Np4TNp5SlZkX6hSwbCyouiu2cA1FAJ1Yj7P+ujxVRgREROxMBiAupu7mg3jAJBC2VMz9qmBd07CcDe4BCxmMECU2ki+KWrQgpOLjsL7tqp4fCXOloVTEgnwTVxybd0iU6/2HhTmS6k2UdRrAxq7bFk+dpr+vqnYRERvViuB/nsT3s3qrDYtacpPhnSoog5vb3mf9O+111577fWuxvrLDLiuv2Vl3sfMnHOTNvKtI//IqZmmidMgIsMwiAyAnU4nVQsOv6lVLxRiJlVNQ8G1LJU/k+RwMabx4vGTK0nsasMoYRrTxm+BsapSczXUXEJS65SUOfV+LxWFSE9ZEcbdu5d3713cvXd59eTm5up0fXWssZqFggSKYWHMejUQWHB9hNkJZjlECMtUlUIh7Ctzm9voDecz+I3i81bqTnut8H8MQW3fjxWyEEE4NaZxsBrA1Pddga1bDms7M5GpFBacgcYCvFZ2iqmbO1hIXBCJS/HPA94pmIUBqwLOGFTHkgDAzc0NUBw8Y2avqsfjsb9kqno6nQLRugffxuZ5Ph6PTeIMd6KSgVqhnqXEMY5NKTmUmUU4xJqhCM86mZm7UgmYpcZOS0MdtNegq3K2LfqBub8u2JpZ0a3z/l41cSvRfLVAYGLi1UrttsiLTUzs1rO1ekea+6SZnYyCRGeIJtpWNxIh7mtvGc/ueq4MEZHQ6sYoPU5mD6xbIK5ILxCnjTS5HGQRwHMxwuru6v6lmTklabc0gIuLi/i1Ez8nvr8NIEpWlzmBKBhQDq7hyc1bqXl3btZl7dK0hApzl3Zv77XXXnvttddThPXbhxy9g6lLAEgUwi430V5PYu5DiyratsBVp9Nk5q5opjr1E5Qq9C8vFDDUnFTVTUn47t27AGJREDJckEmqKaLOMe0zWjjo5yi5ZFR1L9TTc0VEOCxx9K0Hjx4/ulItJoxmmtLAghqSFWLH4BSp1NyuoJLDQeZELlhixTZJn7gtNLefR25O+62N2QZldpbtFKgLa8ehsKNxUK/a7OemrTdAJwld8rCW4fESR9Vgax3ckpC7EVIxWYp/CxibAPBqNlrgVz08LfasKCabIJhn83aTuJOZ5ym3TmkJcSvWQFzZGlbV1CDCcqhkIAhLfHEYBpDZKcPNCDUzyxpwjiPv/VvOCfr9NdqQ7/tr90789ebCuQWU3V1B4BpMtsQ/46fyxXtjH6wNaurTytFyhvc83ENCvzTt5ERWiPpcA2sxxrtxdxBXz5/VHXsuFO5PBRHp6sGk7mml7TC+6oH6TqYqsItz1PXxpl5xNMpNXIhxHIOmXxYFtxjntFTsyMpYXEO7//Nztx83B92usd5rr7322muvdzvW36AMTEySAAAgAElEQVSNjXlIP5bu3EuaX158zFdLDeZA7bH9Z+HLy8M05RkaOaEO80I/iPkiFaYQEQ+SzVT1eDrFsDbrzMzExMIQAjCUqCw6nWYiE2Y3J3cS9urCuXlTva1knX+bw0ViUeBquLo6+WNnZuJxSKw2EZlIxD0h3OOZYT6rapBTnMzcqTjVtDwB28zpe+eiDfQ3swJ8+wBR+DsPjIHOvrOHOCAYHFwm8SXKqZ4FMwvJ8dILBdRWbaha3Yi5aC2E3aFuIVpgkcOQJOesGrLj6CKYCEyuThXCNZgpYbHCEiNVM6CQ1GPAr4ikJSKRId57LA3KzZpSD1gTM0CRJyVMTGKmSVIvrXY0iS2InIs0ImSvTgQIK/ykJyLKnj2clIRhalkre4olyTCkkDGcS7f7i3I+jK93Wkejr3ynVavmq/H8+fZm8c+h4iLVMHU7g07VqRNu8A3npPBbUG/IInz10gahzKrBBIDMvcjlySxSe1Gv57ZzAJCzJaYA1lSiGzQeeau1iHnM2lJufd+6CNeO2LuFgFLI92n5PRNXYBzH8ovodFTVm5sbokVPUgb5gIhEtq6qclW/9CJmrD2LWtJWiwwMTRJVmn6JOKinjnaov9dee+2119M41y/RlVZc4leb/W482TbvYbTvHhDW3Ck+a7NZG6UfT0ciZxY3cs8tY8t9BWsAimFbVg3x3zAGcsrTXD/tYQEK00BDuhjH8dGjJ6fTXPx8uFh2AgTnvl0RkcPhUDYG1qJ2kUj6cWxzmncosYoU3nxsHsJtXS0H/iDylAQlJYpD6ZdYtAP67a31+Vm9KHMzNdz0XT1zo5AQKtEKwr0bIyrboZcBABFrVafV4EYIaZFkfedgZuTOTCzSfNkBzJqJCCWqjAeWnOcWF+XBcSrsL2cSIwQiD/xUxA4Ai0SPpKrEwkI5ZxEiLSuXpqTEWrpacT8HNSmahYZAJbYN1TqTmd2tOjPWCfp68j3PRuSqGYj9gxKTDILiC+TMJCKBXGu4FRp6DlDYd24b06rYrqy7u5K+DNpe9M0+Z/VQUL0raiBya6a4pA+cJXPJEvgFJmK2du9xORNx6oTqJW5RcUHPs2yItgrxJHJVMq8aHirP1/F4IqJhSPGUxa3YS5BjG1CehOrV4zBVTUMKdUE9CZpzUcoOw5Ak5XluQojoS6+vj9GdRtxC7BbiojSpdMvriCCt+E8rzl8wuKn1jq59B7KJ2epuQoeDibI7//+L+tprr7322muvdxfWr7QB9KNBVa2e+IWsslinu4epnbq5ObMMzGaWLXzKoXMmYRBEwKFodKKI4KwBmV7GlGGHCMCrAhjURczGWFxYmNzh82w53+SsAMZxSMIMmqaZROasRMXukIXM1IEwOCk7CS7TOmIWkTrlc7gTmQiIFg9vpvBNL7aMTHDXIIwUcgvQfL8jnqhHCX1kVQy9e+P5DmdboNQF66OQNYo7j4PWVkJuXge1bXZedi1xMG5G1SqppnO5VUcgq82YmbqbW0y0IzDVmVnAZvXkQyXiA6AppSQCM3c3twD5cJeSnuuACRKBQMUqhZftAoSZS+xxcMSr+sOdl0EzmZmkquKIcb5lImm7ggriy2ibI0OtOHZSsMTD+hVxKG7xv2aR/dpMMJ1Bak7cwpILJySoO9FleWeiD8Aqm8W9ZUc5iDxwrZlXrhdaGFmX4eBlJUJxAb1eN49QB0Koi0MQHAiUmPoU6GU1ZFV76kRgNwBGELdyU5vFs7lMomtGWb2dvLx6c/1xEnKUxtLMUa5QY9xRCa8owoaIwZ4mYxYR1mLgw80vc1EOuBPR4TAGOer6+krNALl79+7zzz9/c3N9c3MzT9M8ZwBu6sxqRhQBvUWOXDI76jNFRZReYhxa696uYMg5UNUvrR/osX7pndyD0uVu9WyThZp+zQIKt//zFn2vvfbaa6+93u1zfTOTwjroR4xF71jZEc3Dm7IqR6ASM0kMCo3TUD5E2ZnIYQCNaZg0E0hI3D2b1oxMEIsbFtZ+GU5TgE5mhrORqRbzx0paoJxLhJMIxkFYLMnh8eMnwelXBCdEAng1+MhL/GqNiIp9PRMo2gMDpI1CJQBzkSda4Dfiuuhw4sb9jYE6rFfNrl0RpXMMR6O/s4jWcNMCfs1jVt1cxvuRf3UjWf62BfQGwmvZZ0HU97oW6OlMAExnZnaQiGi0E1rpyHAhqeTvav5vsKwBPIWZwp/HaoNDzQGmvDVzpapjIEgM45koSVK0cCiEkoCDrLIoBDxE14XlFW+JlpMRjBAvTjVMRFYwmTFjYGHm7JVDooWs5VBa1ixFnyAkBA/utsOpFy14h4mtXcrqlBp689a2gphIAwoSB3DnDheWxrBGYqlpjM/L7qEoRMipbRKIqRyCwzfLhP6WqE0RRIZmk+pw08yQwiFydyZzJy4/pMhMa6BytJDuFA1VNJvVirLYcMWXSuiEcDMVjfZpmuZqQh+NyhKXET1FSjJWxydhyao555ubm2EY5nmeptnM4zdAnk5ZM5GUf1ksdTna7+gAyzyegHcgyMWMf2VXRTQMwzRN/V6lJKY5mi47PERRgoutZ2AJizt18d63UOz22muvvfba612H9ZvZonRk1nMNaEXJhUXAcDjppAR2oxO7SNJs7j5eXKhazlkS52yzaEoppfF4fZPdhEiEiMRgjhhCCgCHMUmdhSP8td0CLmhJtgWIvDMWhHo+5tmd3CcIkvB73vOe0+l0dXWTszXRcANGlTHCzBBhOLmxwVCHzUHuLUNtCmhUpu+os1BU2/LzM9l/8J+nHblqhekOa9N79JRluu1H9euXTYDriuR9Jh7dHFv/Y5k5q5sz3MtcGG5uqp5SMl/Sm3rwFM1DtGdW1QUFfgFkJQet0rQimkqJybRGpRYIWKyQLCsVg3Z3N6Jtqlf7z861Pa7+shoIIBr5ZYHwiouoOTvYy+wWbjX3rXSizGCW0B7Y2dnbKGgDrze3Ipylt/ZJTL2GePMonQsAet7XuZ3/ZqLfv1Yfr6uZzWZJpFnZeRgOlrUugiC+lZH0plX9M97Ib+9kBtXsm9qrN45+ey760LpG1Lm5uUF1gorlkqo+fPiwsZ7qPzF0tpjtFTUr1gG36tpPK3qnfFVtVvrB84kvhp9sL0nCLc8axRmqnZ33f7mP8/faa6+99nr65vrtU1zVqAbNrD/YNotsYxJ3YuLwq2EgJeKRszq7EjhLdAV8mufLgwxJxkPyk8KJRMyMl0GpV7qKErz6mhtASjGzDLqzxRyduQTwAoCTZsChOROxyKA2g4wFbC4kzKlfSlREEy6TTIBqZpRIToM35Z3D3bQMld20mgOiGXGeua+guhkWPS4oaL7oyT6dUnDB7l4Mcxqk2+C884vVVge9A9KZZnT7z7s+ZMzqRAMROzSbbqSTYZgYqAhdE1in+LzJS2pGLnAESydoJMyiaszCghidh715oe6g5ddSM5zpYX0NQKVKglrSyurQOU41GsmdmMwsq1XsyERQy8xesWODj16U1WGkb6p9bJmXiT7auXVH7RsXkF01AeYGODF58JncqDGtfAvZNxPo844O58qNNdxPKQWXPcBr7GNEBLBohsM3pkQAu3ttZhYvpTMcj05KvukoetPbPp4WG4JZd+Fa2kD8Vc6aUopWV0TgHK2uaSGb+bIWS41F1n7a+SNQfhPV7ZOv5c7NVRNVg95bKq2o+V3AHBfukC8rl3IYIHA7WfvHyV577bXXXk8T1i9LeS5m5HQ2RGxTsX5QpzmHJNZchxEXl88/fPjgrccPTPHsMy+8+OL73fV0nMc0utn1zU0apst0YJHT6ZTzHKmcbgE/ChqAOROYHHChzvedtAoIKQKSqMozNQOI0V1ABHvr4Vth1hI5qe5ZpCG8+ulO8UJhTlK4E2YOtZBjFq48zOFcozOreoHaXPlsHNis/a0O6YPLQFTtKfsRdY/quBKpvRsJn68Lbt239BqANR7yDXRe/nm0KmyKbG4ELnybGNgHbYll8YChwPDe7pbea7Jclw5vVcV1SKY7TxVYSskMqlYSiN0Ad1IQsZRDL1nFNfnIoYAzOYoAA6pGy9rEiTjJ4Ezhtg4zkjCYl3Ily6m1PktrPUcn9/XZdtfK2A5Ab+7sFUl7bCG4RMkClUkFK8wWqx0c9yd/AzQ33R3O7H1u9fzBmb/TMAyOrOqWXSQ5mUMd5ATyav6zfqg3ppznoVSb3qP/4vrVS/u0uc1WkRfB+GJ2MxbJqj3PbRgGr7dTOEGJsLptzkA7+MXtF0sfFXEQZeNUx/Z9Dm7fX/WtMrpxRvAVvQVxY8H6JahtB/p77bXXXns9dVi/Weu08Jpu3Fg408W4o37aNXK56jxe0I9//Opv/N5/96MfvTrpMclINLz04Y//yl/86y9/6mdzNmEGuape63UaBkrMkbgJYw5LQSpaSS4jWlVlBsiECKbs9bO5fsYXUrK7JDBROG9knZhxkMuA1m4en9AMi1X+ggAkiXBQaAZmdTV3wENfiBJlGyYzcBhRC9ztreVXGoa+cWoZvt0QNKgOZQzfgLIQWaN8GPzMQP0cW/SGSM1Wv4dB5+zhUFo2v1R30KBO+qPXvvPgwRtqdP/+hz/44oeHlOJHMRxwLaEKi0dhZCZ4Bay3phb0892U0nRzrGlOCGRcM4+aaT2YObK9igrWZzMbhoGZzObGCO+N2KvdjTfV+DxPhQ+lxkzGGuJOEJmqJEGbywIKZ+YkTMRurqq+FlUXu8Zg8EcvBLhZ+MUGFmRhs7JG6JuuUIz2CorGkq+yWmu3CmHBj40G0+fBrfY/Pf+qPq3x/afT6cd//u3LwwsvvvBBMzfLJBlew6HDLp/aj0UPW3vTrQDicbXKkosXnXrw+5kAJlOr2wy4bS1i+5amT23b3CpENM+zmbkZY+lJosXq465amljrSs5JazG+R0cH6ucU5/kb5SDLwdeNHHmvhK4/OZOzw9xth/t77bXXXns9ZVh/4b+iREuypLDKrjC2xClVrMxgzCYjId27+c6r3/ryV7/+r/+lf2cc7/3Bv/iHf/THX86GV3/4vf/5tf/mb138F5943yedJtdk5sTmRIfDxTjyNE2BKFgY7gRxd5szEblrC78SI2fKpGBSKxGwzJyniLVPgXiSJAAhwazYlCTelCxoasE0C7gxJXVyU1VTJhZJZmamIqyqDiIRZh5YQidKRPN8EhGFFnWjIxgm4Qoa6gIzJbAV/roEVBWRAPplXO2FbtwG+USLnXrP3+jxfSMxN/gCXnxsymvVXNsySzeXZGYQujP7lUj6wz/90pf/2e+89uYPDQNzMr+5/8KH/4N/9z977nA/zNXdlWSBp8MwRA92c7w+HA6JGHCGBC7NOYswMxvCyAWq6paRNR3GnDOJzNOUhEAI4W/IawEH+5znRClilVQV4sSAuLlBEHYoLKw2OxwksZmBLBsnIdLYDrGD4XBxSpyExcychMHp4uBZ3f3icPDQdksNYWUKuNksmJw8hwer5cD9IsINXNZZMhNpc1tSdc0EqGm9EHV+70BgxNB32xxG8vH8Ac6UUJ1JyzoEpTWyyndyLimz5uZmBz84nSAXj04/+fLv/5Ovv/KPXnv78d/8tb/94gsfJEzMZDRySW8IJUTZ3TXSFxEHTSua5+hwzG0cBjNXVbinlEIoXh8tNjMPJQuK5byalsZPOPQbycHdmB8AC4V907KjiH0XcRI2zcxssBZS6+ZCTKCcs4R/a0ouZGYs4hZs+mrs1JYJHbusf6Y2o42WhICSyVD68JLTnLPQEvsVQWDizCTEo7qw3UK72j9g9tprr732evdi/X62F5/3DTjetuIv4rmLIamqTfT97/7kZz768x/76MdV5Qv3/rUHb73+vR+9CqHpOF9fPQn7GtUlW2c6nQKPppQCIodgrgJKhCV2GbyRBTtAbS4DOYsBvHDRVHKfWd+4BOjJGGSNblE0owZVUE3yUcsAiUjYrfRRnWbWPFs2Usv42x6RB4AIDFcgI1bsiJ/u2nGuxMWaKN+Tf1b/6h08v1cm4iZgUz8lvjzNb37tD7/y+p//xMGHywt3z3l8/Y3Xv/PdP/2Vz33kdH0TPPtb1wt912GRtMqcDmOQrRlhbQQikpQAzDmzg8wHFpgT4O+gIvjpscG3ipUXiULNNH2nVpaZzZWJUkoXFxfzKZuqufZ2SXTbaSy3Ii2Wqf21MLMI7eqoIMt4vnt8bEMlP1f99hu2+r6Wb7BOvV2+klgGevvJ61/9o3/yjT/+2uPTVUqJeKXG7t9RD3w3jvLtr0TEaw5be2A9eoMqHOf1niEeOpZiz6XdYqql0La07NXJOaP6tJOwSdJtb6d0Xx72WlyaB0J913Fuh82ZPL+L2mPbVAH9Rm5zabzlGC+XY/802Wuvvfba62mb629Qna2CruDukWsbBORgsqrOBJ6O9Llf+Kt37r5wfTodSN7/zMf+xl/7D//7v/PfHoELuQfzNNBJZ9BIbiB2s2xGyMwizBeHAzFdXV3lPDNxM28RKarJOBSBmGmlbjtIB0lucNdiBhhIJUngi5jSNbue8NcvRoIxzCN1KDwsH618DxEkXBq1Eg34cDgQkZlaNQ9pxiM9uWUDFKpq0w3WRLcGwzqsZ3OSN7Cst0nZpH72w/6mIFwj+7WTEgE8mM9AJqEv/e7ff/Dg0Wf+wi9JOnzv+3/66OrPRYZ0x77y+1/65Eufvv/c/WynnJ3T4iRTuD11vTPPQa0xEjajYRiiq0lwYSGCqs9zLhuWaJyYsyoRmeU6zy6copSKxTnVyFmustn+PG86DXQrkZZY3NKRw6xHvdhhxkm5c/funct7lxd33nrwthnm+Rh7oWZo006Xdw1wEI5aR9oYKQ0KYy1Q7kN/2x/6OwSQSnOvvqhnAb11QVSvciOW1QN788l3vvFH//d3v/+dNx+/epwGTvdZ32qZa8TMTJ5tvSMqO612Dy4enfUYUjhdoiQgqGnkRUccQSiVi0PTklhcZvYFSbsRy6Z/K+uX+lr9jd13JnEVenOh9ttJVaNtqBJwN/fGBeovfd87bcKPo7MvD6w39s7qyYUv0wPv5fOtmdzB/l577bXXXk8X1t+EyxAz1mZ8MVYkkrAZR7jFOwC9vLjjrqpHkYPNRiaunFK6efTkUx/7hZc/+fLNzZUcxNXGccimhffs7qbzyXTO4dYxhjE/0zzPHhxoNYcJU7jWJ2Z3jTimOBLAiqN5NZAPQoLPRkSJyShsOixRL6Ysfjlhz2IeEIRzzhbEcXhivri8++J776vm0+l4PB6nabLCMqfNSbvFlnFBHtaPZvsxalsU5JyD27N4bq5nsRugv3GfDLDbVIwNmTBWR0IMZ/MskuTR1ffc8J//p/+l28jOV/NrX/mDf/q7/88/tVEeXr3xxhuvf+A9H5qma6KhkT36Y4iA4fpFD+pOvLWKq+yZZ+7du3fvzTffPB6PkpLn3NvAW2VlU7c+CgzlAJFwRfm9KrRhcVS7RlTVuJkJln4pzudKiCnCzK75xRff++jh44cPXwuKODr152LjGO9uraN1u11HISKcpPi4d1oObIUTKzDa8/vj5+Tu7rpVfg1AYjEVR6L24rMv/ZXPP/+rX7zz5a//xm/9439AKftxIZqX6OTOs7IqUZUIRFLZZQuHpxyAWuEPBd893DxVCdScbRQ1ewElKIOrE5ITYMtqot3AKaUWelVudUJ4oDJzBG5Y2wMQeV0gtJu8tQHMTLS0Xu0N9m5U7ftvIfCYAZ7ztOkh+6i7Er5RqT7FswnVHneH+nvttddeez1dWB/VIA8lltUSn3+arYfKYCOD+zznENGSE4tMuH745I2b4/zhD3/s87/4hSSj2xTC1HmeSdgsInLKil+zRsANER0OF5FbE5mX8TmtkSfaWc0Ygcg4rB05wbzJCutEUIuxDWL250pVQVhDcMKZpBEHmFk4xV8NkoZheO6FF5555pmHDx/O8zzPc3CXN/P4zcjZ3YmkBQw13nDxpD9L3mnTyj7OE3hHKvA7GXH6mt0BrLxC6pDbNU+J7ripu3/0pU+z3plPBuC5u+/9xEsvf+0b/+yxZkPOOU9qKYmeDIl6jsdmrRH3gcPMyZb5seVZAdy9e/fq6sn1zdUgY+sby2wb3uPg1ku063h+rjbsmpI6FRfZqieSeaPrNFS6sl/09Ojh4+vr63mec9ZQ5W4cWrwSbtrs+9YEK3R2LssQ2qzH+u9klHR+Ed3dLItIdX2J/208n8Ia35wuzHoxPkdzev7O+xKn2U5rlx43cvbbjfzr6m57PO4Osy3ZJskwpAC+2U1EXNfSVXMuD2Y4VdXIXik6EjULh6p+A7axmTrvozZtLTM3Jyt3M8tELjIwc0opSH05zzlnW34nWPtt0+8Q2mkQEYeyc6xNaM2IWxZuXIxTFTsvf6+99tprr6dzrl+GsjFUZjYYb/bU3n34GWbLLEQG+AhK7poYTvjmn33lH33p76nx/Rc+cO/yvZZ9SEmJ0jCSTrl81lplL7ToHKhqzjkdxpGHNMg0TcETUDUGsUhYqTBzodwI62zu2YuQMd5C8H+ovopXUSRi+0+LqSLFXDA8XlSdWQAklovDYRiGPOurr756c3OjqkAZJfbs/JgoN9u+Cv3RU7F7sgc6lkIP7iNOaBOy29sCbqwV24+1DpOh/uQAtXOevcPN4QYz8KWqOk3PXX7k2Y994up0lZg0mx+H9774kYs79x4+vL5zYS++9/2EZKYiw+xLDHA/ZW/5RHDYrEaFoM+cTvOJiN5+++2rq6tZ53QYzQmJ3X0YLlQzs9B6Q4Ka0hW3QaMJNXPPjR1kmeBiCXIKC6P2/XF4A0u1dc9kbpqJ0oMHb5sp4NkV5CMN7ovNi1Y6eNwv5/b2seho319G8qabNuA81+ws2FWbK2vfBbU/mJl7FmnU83Kb9z/ZBVenq1EOhqPB1RNR7mB0Dbt299oFoe5DzEK+EqJqcfdpmtpoP25qZmZiuCeSYRyZKKseb270PMaBQCCJJDbySDQjZi6RCMT1dm03P87CvDbtGRFFGx+Lr/jmOEJVbQ9avwHrRTUtrmuQpDWF2lThzoyci8bdOqepLvkO7lp9qyweXHcvBCYv04e99tprr732emqwPnGQVJk5wdXI2BEfsZ3EkNpnswsIDJCSEyP7nGS4evjq//rb/9Of/OBbz997H3F65Ztf/do3/uDf/xv/8Wc++ssDadY5jWHaTs38sRgs1o//0+k05xvNfjhcJGJwMndOwcdFGpJZNlOmsXAh3IXF4EQSdiCSGMA85fKpbxb24nAyN2EBMGsmZol5p1WqvTAzuZObHa9P13aTVYkdAHkkI0XmajPOobD2ayz2CuOsJwAEzIqJYzQixW69ZgwxsxOYYHCnYDWgEb4XZ8E1iOyxfu8j3mhCDRI1rouqASciYggMbtOgjAPNDMwzeyZj0OMPvffz95+9T/aEWJSHZLnASjVUgrmDsnnJE2au+g0GkHUudGfVsoTJpVFJIkI8Dgczo5Ti7mrTViIax9E7JNqHzsafA721kyGS4CDzlNKQUkPJORg4wgGM+z7KaDK3RiuHk5ISU6Q1F5cnEdUyvTUzuJmqFzsaM1NmMIf8up5tV9OwfM0SHHdQozm1S9b/uTV7yzuFgMnhQEgUhMhU56bQbeJhkDkcAlMeEhOlCxuV82iHyU5wRhiJlvux5LgRqNr9B2mHqjYG85yHYQiFTCHfIy405pxFJOecc3amlNLFvbsApmma59kBFpnNVDWyLMp9rqbsIgJyjkjsEmvgRE4OBkuSox5ZGLCwuZqmqfflFJFQTrdbPYxZ0RGT0Klsp2mKf1hFwPGI6XE6FbMmi8fKYBa/L7x2QRH91j1nvhUfOyiZahYHgeP7t/r4vfbaa6+99nrXYv3VPJI5eLNnfJINi8BjOV4hpo13nvviL//6J3/87e/+2Suv/eQHPMgh4ZVvfuPnPvJ59Sx8mPJR+IAzBgvO7GVUVdVYUtuzpyEFi2Ce57ZfyGQRbzMMiQiRuzXPc9P/AaHkdVJPzKYKR6Axq77szuRMKHNl8hycYaoW316UyWUAWXJz66h1rXPozk+F4BT64GaF3g/40Uk2e4jRpp7lO7EKAMJtti34/wpbbX9enPhlmOcrYblzcfEvX/3hw5sHmMfPvPwLIqJ5Bnm1fllJEQp1mzk0oAsdHNaSBjbeoPFt/YVWW4ap5yPwNuXtdxf9tqTJkVMSMheR0hoBZqZu5k4abBRbZSqdZ1S5R/RsM2KPjqJdRPjKziXk6cGZ59KYARBiyergZCVKgFDypGNJYM11poQ0caqNX+imlyTb2iR4u1/6qK/4cRHym91hhkpZL4eN1lFGanPjzFhM3zeM9naeF2rWOtN36fDNW7vVb3uCg6ea4yoQEQkbXG0RxDtAxb12dHJzn6ZjXZQh0gCi+YkmsP3kNq0vjwnTZve1MJrOMoB76k6EHhRR+JqNtizHug1MjXNefvuhGJBRH4G811577bXXXk8P1u/53XC6LaV1Pa42AshA8BiFzkYf/eDPf/blz7368W/8H//gf3n98Z+z2E9+8sPrm8fP3rmMuWDQ5ftl/aLXrPhDRCJwKuJRC4AAETjneZ7nD33o/c8///wbb7xx/eRJSollkDS64XSabm6OZpRIzM1didiCWzIQgDlnAIkFgNKtvOoWmRn8XQ1k7DBQTPgbaG4y39XUtr2dHkmc83PW6UgLf6Ch294XhZlxhi20GNpY7zqyATq9dPg8gld9JmDw4TQ9/N5r/+LJzfHlD/7Spz/1mfmUD4OYZ7V5IxFuV8rMmFbKxXIYziml/s32o9azt6bMLMJ0prslkBATUbGEB+pYPXhazsxWadVmdpomDSZTd5IF1Nu5AMhu50rNjSfjxlLJrFB52teVYA7wEgXMDsSlr446CpTlVUB8jnAtgzUVaar3TDWDb7FrcBEy22Y5NQTsxgzSrLbjpdkAACAASURBVEy8WEv1trNhlYPA9qsWfWP91HNXOg8i6vvPxQHT3M3nkiXhwlwl8STCM6HtZBKnyXJricMgS9xydhHJphAIJ88zs3QcntLMtKMqWuTuN4+hbEKiI7qV39W6zZ51Rg7m2kuvH4S+8a5/wPrODysndgiZ9VOPvfbaa6+99np6sD6t3eWwtYJpn6CFshIxOlCgfNweDnfzdLx+oh+8/zO/+Jlf/o3f+bt8AZDNOYOQTZOs4l2xNp1ch7MCTqYGQng7qurxeEwpXRwun3vuuZTS6XS6uLi4f//+eLh88823Hz9+fDwec85mkeqJsNmJ5uEwjvM8a5+hI4wzA8cY/AaWDssPJjCTGeWcZWCKGSUZuTOV2KCVE3mH0ReVZzcB7SF4nwlapAQOqn6GMGfhuDCbpquXOmyg/GZL05/n3pIFgHNOdDdBvv2jP/nnr3zl+Wc/8G//G389YcRIqGSRXjZwq0Y2xs9B4IlUXQHH6DoivByRu7Qyp+/f+0aSe6tA091Pp9NiAhOmN0k8L7uCUAz01is9tK0gz9GPhCuqW9kqOlyt+c/EIqc35ex3OPWlidThBCJzlxXrxkt0boXCWMtSu4Np4F4rHF21bapK1HYsQgRzJ3NQ5+JK1ij6MYQOC0yqf7aQma6XSz1K7hUp/d6mWsyXm1ywlXAkGZrV6ZCGy/GumZ1Ox7pNmrNe35zm0e/JkAQwBhITRDi5e7XopAiba81hhG84IZv2CL7f2KxWT+6Rz1aoSFY2dMSlreL1bXar6nrTwJd1iZGqibVlzl577bXXXns9PVh/499S1v9rNBBL9iCxVKREVbvGzEwTMZ9yzsiXn/zIz90d/s8rzXIYD4eDmoqM5kfGCIdptSSvxIyFteKkFXmrGzETQ8047D1IiOStt67meT6dfLxzuHo8vf3WzVsP357nXIEp6nCdAIQjZFbNqsG6sCL7s2VkHiBGrbmvhN4WNWjL3YkaLcc2LPo1zuYw8+hBJrZhZMtg/ixxyfve4zwGqB+WN94CM/uqdypTXm+IEwCtyA9mRslm1UfTa7/9O79xfUx/7Yu/9sK9+1kzU6gRl6ijdjA1WSyyX71Kn4PaTb0msh+4xuF4eLnXy91TelCJK1UqvXxD/357lTMRkXW8GjMrtH4IcXFfwpKXVN4yk63zDZrIsjQDhcylzQW1F2QXej0gAIHcNLJjQewwZiI4E8yU4IIuqsnZ6pUqPjXFdxRAvKihHGpG9776Y6s9UgLg5uFDFUQlN3WYU8tINnIFiMmybzLIVj3V+Ui7/8/lhjFD+7oFH6hwn3qnqX5wcDlcDEM6DQfVeRjT888/99wHOE94/UdvufLl5QHApPnRwxtTRMbFMKScV9P6aAX79mPjvo/GVqpsO1U10yYEqr/PEApsoYWbt2rIu/3Pxm+qh/sR9MvgLqBgr7322muvvZ6Wuf6CfsAiZMsna8wj18FM1Hww67BVEoYbhZOrTffujM/euXj77UfPvP+5y8s7no9MZNV7BJUxlHjF3zCzML4s4/+YMqKQjMPNz8zefnAFAD48fni8fjKf5hMYqu6uBeijdA6Ni3ycpwYgnMDCnE3NKNyFHKuVRsxWK5GpZg4EILAGc4v9yJrs20bUDZKyyMZ4B10w6oasfz6V3/RCPf7oJ+JlzVJ43YW50VPV4a66Osj5hLsXw9e//rs/ePOHv/rF/+Szn/pFUyNyGfjmNF8MF6rK2Lp8xszVzIljsYBGI2nbhrI5qbyscv+cdTub3c4mybVJNfrbox91tzF/0wYQUIxfzBlQOFGxZypRW+Yb7xdiVu1NgTzalSanRkdiqRun0t6YWczNRYqDK8GFaZpmr6Y3wdRnkFolgMXNLLYgSCI1dUiJfe34Qu0UqaoDKdoPh5kWT1lEp7rRVKirGkJ1Kv21qEa0C5E9kqr7O806eXeD8iklr/1eM55vw+8kkmuEgojM0/w4Pw4bTGJoVgI9/77Lj3745W9+/dtvvv72iy+8OKR0o9Pp+KPrqxMRHY8nd5vnHI3WPM+tt9xKLNZ7KhShPwEercE5hawEBZSTabGKjC+2TeOGX4dOIhJWXfEPyxzE9sH+XnvttddeTxXW50oZx0wO99mcSURi633KOTBcAgfIoDKUTISb3//6b/1fX/3dy+c+8G/9lX/vpQ98EDkR08Pj9ZOrJ6T68y//JczMRk7X8OQccZVlnqo51xFtpUdrRkvmjfG5UQniUZ2PN0QEOzIXz8d5OoHgqhwwcVZmqE1qCHOVaYK7J0d4n7sZEemsAXxydb73pkLQmBMywdtUHoBmD8UvevZC1RYvANdyIEgEzaDDbT29B5WAHkpiAL3JzCaE6BzmBgZq31NemsrckRymCl4xcGL+m5KoxcQ33bsj3/z2733n+3/2t//Wf/X8vQ8NyGy4mt/6zd/+zU9+4l/95Ed/AbgyGwLohMJYdXZPhSUfGQIOBhvCzwTuDiEm8ZKK5O6GRP1sHpWwpKrCDCLVnNLQNwlr1lAxTUGnXaZ10JURTJUl9jYR0mDs7FUbGwCdnRJL31RYSYEFMWnWeIVhGPqerWlDiRgoob9tLdMmzfHuwqkRa4MmNXWAuPwfU38/IIQfCL2yA4SWBdtOSLzEbCZSrruwMGzidHBWcTEGzM0FwiAWns1VErcoKIptTA4aCyrPXsvmYXEW8lVvQBGuZ+uBN9ZeSfOsHO8NpAaFzTzTHJnFEJGHj3/8L7/vzz//4OHDh6b4XnpoZgRSnc0KN+l6PkV3nLO5lqzu3qrIzIjRnLuiK9Ccq3kuVPPmki13iBnKU4nEq91am+svLDvmkrjcGkuwiADsns3Ud5f9vfbaa6+9nrq5fsElxdKveJhslHwrqxmoqTrlP/rWNx9fv32N4//wv/3Xn335r/7lX/yC4ck//NLfuznJr/7Kr332Z/+izhOzESeR0fKpjOrrD6yOkBofzM1CJ5S1jS48TRMxN+tD1xlAuI8DXrf2cBgMdSqJRgAgrjPQTsTY+9abG+BUqULublpG+OfhuIt9RydxKFTq7kT1A/hzfeS5cnczX+y/v/2o3qK0oZPNPqGMrj08FsvolwlgMkOSQ84zkf393/s7X3/ln9999t7//pv/I3uCKvPlW2//4IVnPviFL7xEZOKH2bV/y4v3JZOIlMDieh5az0Pr6lFj0chq4fmYGxzCsiFRNBAWY/TAlu0betOY/ubU7AFWmdks7BlxK2+qP5mdaVK8BoDSyXijSJVrvFjBlL+FcxL4lvu+Wh0QMQs6DWhPSYplkYhASoJy/Fhi4qpMPZ1O0YEsotVoBpAHEXJz8ewYhgEisxt4yDpnzUNS1Lk+OpZ5yQqLIySYGYOisQcgLKpKJbYCWHPJWu5vPLlLeDBx4ywRRS9a+2R1Izad33rrQc5KRDrNAHSees13+IJGnEUsALmc5HLoTGTm0zwvLXHivn9urVd7uNrvkw3/fmP8hS7foD3Fq+fRvI9wZtk5PHvttddeez1tWL/BSscWiaLu7tFxLRIP5gZKL774r/zgjVezTume/PH3vnozvwYcf/TjH/7cz/7Kz33yc4LB2YkZwlPWFFGg5ubY6HF7P/X6Adzxy92pc3QpYZ2W22e2CDnczdsQvfI1HBHbedubBYqTIW4Z1HmLCt4oKc/TbW/9ns0XN54h53+4VbWMNctlHQ/s5/9k4/mz+WlEMs+TjPnRkx9/88++fpOvjw/1eHptTIPOynJQu/roS5+9ONydTsfLYXTPZy+xeZswW8TcGznsRuN466mrlj7Wo2qHAWTq7YubSfPmPbYMWFPvZtPbK97/ofdYbD0h1oT1dYNXSTeF29VYVeTmQaM3i5A4cbcGnWuo1KrlW1+XAI5MJE0TT4tcwkUGd4/OtpLZBPDE966noyecJmO5yFljSeckeZYkF5YzwdYEmK03ZUmmK7d6/BUXxpO17msVYbtpXIuKG2pukTkFRNPev011spzn6BWJOAJriRjO3Yuqu3Exv7db2fPtvWzuKO/cUdtt0zOR2v9q90Osv0ZrX/3bnuJ9nL/XXnvttdfTifUXXwszcMAy02X7X6ez6A15wJSM6N/81V//xCc+/cq3vvbg+k1Tnyd+8flP/Ee//jdf+vDP4Kg6KzFytkjB2aC9NhrsDEAUQHh8B4RTcwdY2MyIOVtOLGF6otqcbYClazAQq1ulpxMVrq2Tw9pUkiXcORYBJdZjdXd0gV/9OLCfCJ6P4dHR8bd9VDeZRuUYbAzOcZtffkCWJSa2sjsK16VDoCi+oedNBTGnec4y4Ob09m/947/7+OEVYSDli+GCCTKwAiPf+8D9Dwmzks95Om+NSJjCNV0tkHh44ISbygZkb6zQF7y+zhwwr0QLr1cxVy96X/VXPZF9RcWhXk9y7mq67XludV9pGoyzxUuc3dsGwHFmpbQoBo9NBfmqhev11gVzezjtl1s0SG1UzJoQN6e6qSkRpXEwM6vemurF2uh4PE24Pk5PXvnWH55OVwcG++nVV1/59Mc/njg5mJgiJKq7Fu0es3hfRenhvb5F286haqaT1bMQudkEmLYgAljNV24KFvUZRFXHEU0acp6aqjVnDR8pczVDifqiEkuL+hsJG9siZqAY9bq7qhEi47b2k/DNLqJf42wWeq3T465ziISBPumimBpRXEUlz6a6f5zstddee+31NGF9rv4gqIMudOLIQAARk7kkm7o5mWYVufgLH/ulz3z8c5ObJB+He/OE6TTZaU4kTj7Ps3CCGpOHKu5Ww+/64boCqJVdA4Cc3GGBqwIleFPIUaE+x4RSPQONQVFgfIksAgCnDotHG9Dmqd3x0LkjPrbeRNYP4IlCo4lw++FOfLm4uHRGmSvwh0Y9os0I/3z2L1wbp3qygvtR9L4xFj3z4jQzEXbk13/y4H33P3H//Z8ax0Hz5O7H03x5eaHIA935mZc+AZ2ZWXHDftj2DNVEshnYm3vTBpwvGfp7rJ0uxmI52iBd04Y2X5dw3zf180VHT9toU9jOgT6Ckrcov3n/Y003b0fCAU+DRlNyjkPMUllSTrU/LN3asovoOzQr8tZqOe+g9Q0fuUyorphmEAYBoWSoit4QZszz3D+J7TyoXf/Jd1959PaT9zz7vi/+5Y9yViT3+eKrv/87z9x55jOf/vwoyTOvKGRFVUqdjRIvOVwe16W3pkHbzPQN6sYtN7z3zZamgpMQFoAsLNG3RFNRxgfFJVWD8GMOScnhprHqUffVKoyZzWYiYokFhRNR9JzlEtOS4LbxsGrtQRNCNFHEpgFgZjB46RWNOH77xPajk/Dvtddee+2119OC9TXYEu7MMWIkQTEWYVR3cAjH2MyJiFQzsRO5Zh+GUbMPdGnTdHN6xESJSZDMNbwI3Y2dmKCm5hGPVZwWqYZ6NgnpBiyGclE1uzuYJCXrZJEFMNVvVlUWIieQIY4cAAVPwTW8t4kiQxQOt4ZHHdiMgYtooZ/OYm0wv/lz+TGB7wsuwOabK2aPw4rJtS28dC/fQ8RwU42zB+vH9u7TPDeneQ4vo+blDxCgZiSF+V32Ex6qBjf3D73/kx9838dERvfZXZOMAIMcosiJyVVnpkQsnre5uVTmwWCQM4V4kiDBoCBmtxbjtPRz/TU1M6KSz0CLedDSOzFzMPhNw8wczKxmzTMyLCDVjQOIFyPFaKUIzUTfdGmrSp9inVEp9SZCFfhSvxYIm04CgeDFfMXD8qkC1v+3vfP5tSQ5qvCJyHrTY42FQCAhxAaEGVsskFjzl7NDsGFhNsaALCSMbLARYzNmhvZ0v3czgkVEZkVl1fsxbYN7zPk20/P69b1VWVX3RkSeOIEyBGzP/Ya3T94QWZCXXXnSrTdVKXlC7HXUNgwbvkmxh5OdKiPZBnD36qNvfeNPFXfaDPphc9y8iyjwAEDlA+u5CHveJQjrqdLtEA3re0V/ToMeexqHzCpvPOt5O4ytAs8hUzqlTqONJSNm1WbdAMM4tWgONh8iur1bI/1DI7KffQaxmySqUf436601FbHRPoExgtiLyOeUhQLiY7qZt6YOf/BsImpQwGFRD0i/UW2xmXADNggMfh6dy0m6hBBC3utYH7t0Ib/ExBGaAfPeWhOHiIeZeHyjig4LeRVzM5jj3tyAZj3M/iAhoM8ytwAtIw8f8dGI9KZkvkR+vh+aZCClrna7LfrvOaYqYxqLV51O6uLmTYpnIkRVuncPn/K9TyD+dp+duXyRz7rm0kp70A3HkcS6QMxtCnXipdoWhd5RIQTgEayoTOm2xImrljKqu4vvcU+f/amjur8b/iAd7x0xyQuAhOFM1FAb2t1252ZN7xybYlSLcectNRQQNHnVcVslKxlXuUFgBnGJYWpIoxsR6chJpYIInTCDy+z6mHXlsesSke6eFViqtc2Ht3poukvPg7kjBjEL3Mb6w2cFuyaOYwPEpqp7RvPTQbJkmwrMWa1orfWcB4Hurm6lx3c8A0WO33uPqQ4RIJqZatu2O5eSE8LMTWwfi2bl7DLct2hEaWGLuQxii9N6tX2U52IOkU3vHCbyaj4U0UU6DH8co7XiEPyOBglgX5CxegrIsqkS6WOd1hsjq1B6uMfzkksfze7zSEYZ3i2OSMQh8ByzMI0zVYdiajQNtPlwuisE5vsVH6l1pLs2j0ddJZ1887PNcsUEyCMQc6BBHTZHDudOUbqv5s3myFF9hBBCyFcp1r9oGXToUKScjc8XCUpNGXbtzWicLeXdU6+bw/sw3OgmImiyz35KMcMeQxzr/Xt47d1mC2QW6PeYz+HuulrozKGwM8hbvIaGTaNESBorkvNZAVERjSzHFi+dRaFUF200Ju4yjBALlS2CKPpOD3g1i1DSS/qz1hFnqnOov4o6UuwEwNWr+yeKZGhvJLjtKmRzk4aLcba7647HbDIpqol+69td+sRLyrUf3RI5nMjxbhojwRDCpNlA6SPJ0StzUoeJS5OI0c1P1dZlgNdhv2LsMYzbZ6itfNfqx1lXBcuweA+TT1cIRM276EVRWUe9GUDxm0prFzt6N6lqmHuidAhMAVi8eFy+cO8JX9puXvQ5ORRvtnnUlo8auJ8bGI69CjG5IrM2s5uZpQXW3NBwh5aGB7hiDYiXuzQyueNHBObn0D7u4rijtTjnnEWAdW9kTzn0JmjzKsexzRQ0o/zR97II7XbJvqrb5ehoQggh5P2v6z8S/Ud1v3o+ljGTCHN0d/Rbhwg0vW/C6v52ywLh9FGpZuHzfWZpcLT0maQLxxgUaj5bGFNYX/pNc09+RnvHrsoa5FW7Rp9S93I8l4r8NQU6qpanLBtl8us6mbUENxb1/KGXcD/EwdhFLBJhT5V01xlSs668TFyqHuHLasfvb9uGognBsVG1FqfL0Q7FkUcl3dMFPrYDRKZdSuznjJJtKmfCk76ung+DlQhV88htdKwO+x0spodH7525J+CYF3NUlPPc127p64gT2rORWSHas/cA2e0rgEPsFlsIAjQR2T6IYQiRiQEQ77lBIxDx6LmYPjCl3rznJ3W7Jjd8cnMN4X4jgJQ5YocBrtgzqDp4offuRSk0Fs2iV1sQ42lHI7dDRB0m8CUZq83o442eKg2UZ3nGxLPN5vD81HnLGK04y6nJnAUwbmocx/qmbu04te3YjR17MO7WfWwJwk2kjTu8rqG5+6Ytmp4tpgzkwxfXKJ4Fh7ik/5IKGOsTQgj5Csb6M5TSpjKlDidPmL1ACNcxhUr3KqbNDrYaiCx1xMsmSxFBN0kzEId7SwVC2W9wm2beUZ0LX5f0ESoDNWuQV83Oz7MCrnc2HvlDrSA20aUmetlKeyjxZlAoEemJqogunZ12s5QNYEwo3od9HQT0j53ywRW+nH4VgSyh0pIgZSgJ0QjWZeRa7qrNh91KNDxYd4GUn6R2xz0HN60nOA2FprH6lfvQrHCLyIPfZtkYQ/y1x7siMYJKooMko7319l6aceN8x5DmlJBJ7imIpBmUj80Ma+FVv2nL3Z4MSaXvKRaGuxTKIGGzfSADZstL8XmMacTLozH/9uysOlfmdrv13nvvr169ih0hbbIkfmPSq7uFMqxOZihq+PFXKLPbVDdV3WSrmqjY8poyIQDisgvMDHPgQPU1yvc9fhocJwTPVHNG9hmp69E3E8Vbc/10mlOckb740mb/dHYPh/Xntm0yVFWGMUFPsAEt5wNkptt7d4ebtwbVdusA6/qEEEK+orF+TPaR2I+f8coYQLWY34eeQUZnZBjTDWU1ql81jg53JSyWRQQ/NbhTRuyl+Ff1MDXerTN0zkNql8C3xmFVnlTD5ceq+1XvUeclnUvI9cXrItRZP+Pn6fg59BLxsiYydg+mDONUwsQjLp+1wH8+hjp09uA7fnQS9GxhRtWWhCJ+aOinnke06ZiB1RzpKQmDOaBWXQ6PiWWRBh3Lt8vvGGwRgC1bIvsKzB8ey9GXpfEYYVvD1mjQrV0ZOdd2eC/2IhwaCeo++WuGy4cb6XhHLdPTwtpyztnFaa7CsmLLW9zf34eApxbX980lFzPPOVXmVVyU4Tjk7Aa7uh4djS/NTLTVh0sAScm+oFsUCZZrVN+oZqS4sqxd5Go+zTFL/rM47ew3z+g1mkc+f1MbBO2GnrL78Xk1/UdjBePRmKZYmJV+aHX9J4QQQr46sX7GRQ+OzR1mt+aHMjDMm2bJruzOz6K+hm1ImpbAz9/BqynhWoSOoKeP5rqMxbqZW68h9TFVwFC8YMqUzWJOV5psjk5j6UMzoyNAbS1q6hYVyTgtL3FhlJ5HyGJmfREc3/ptWHmM+OAYq1Vlziz3LnVZbSLYfcHD+2dRV8NFDt2ZwyBIRqdsmTtbw9Cl3TOqzqmROIXCS66ymOTk+ruhRzNlTneNLKVn5yXCZV6g1d5mDwrHnNTDBFkVT399V9G0Sik55aURfhTC3Xy3fcQ+GyFmwV7GyjVItWwTl71u7UMXNLpAzbKdVGAOja5zpJNmTIGKXQyrOqijUG02pabKpt864DkZOoY0x+7JHk87BLWTBKdmlZuFlc12dyci2ntvqlGjjlWLDbdh4rRPyPLs2va5+xF5WpHGTTvRWAsdKZ2a2c3sztTD7qr3W7hF7TV/HyqccMV1gYSdlLiEOi2UMio6OiQwnp10vxmdxOugq7m2u0VmfPh49sSbQ1RV9hnJJrtBKgD3jmGFVLbU1NwVUORy+Sj2z9PpuDOY9JvEAGpCCCHkKxTra1N36dbvxCGizaMt0GtVcvShYohPIBpTqKRF0cuiU9OXMtthlM9S/47JVm7Ws7baNkeVfe8Vfdkt+Y66/9xrb/tPVOcufnz1p6VfmL0gVd0RSHi+nwjEfKr/h3Qm54wCONRcZ5E+9yEACLTpjGuXJt1ahowzrZVXlDZW8Wpbnh2uQ7M0a6PTnUYc0CYR6ox9gHXXotZQZ0jWRudi9Iku2wKRnLQYU+C7daamYbylHaZD0aYWojVV8SiWZ/YiPn0YDwKVtl8vc488KnX/Zq34EXlGwVJlGynYMjMzlaYqYmkGv6cHfiFnqilH7x2qYcySkirxpg21hGyu2uad1s0UOsQlIcESh5l7DI+deVyMfBpdAS6qI6HNZnSzTIOGwP6oB3NbRu3WzK2609zdbQBURaSJuUAwBpxFlVtzl87njS3ZVYC6EVFye2C/6hYZaaSU4gYRbS1yIJlDJCCGslegssncXsu2gdbuTLqoQsNz02NkWDz7467GEE0JxhwGP2b4yzy72PAZhk4yzk+AOQgZh92SEByGXmuOznVE974LtLXcB0EaQMWHnuhd9/vNwzBL+XVCCCHkqxTr94dbdxfZbiYCvd3eiLdprR2+4rfeAbSm0rb81u0WLjrdQnuNxXuklt8e63at82LTKv6oLVFtY7KSjErf0UjEHKLY/XuajJB3xtwzPVg0vqNG6Aq5dXM3UQlT9ehcLOfSz6NY+8Nt27Zu+whbO0plqpypNvUeHY32ynpEdEMMUyUrh7QB0JnmRFg4PFL2xayGP8VMfeQK7r3f9LRQ9QqKiNd22zyS+H3bNIN1x8128x+59SmLT8XznMS0TL0t0dt6h3jpnoxitBzFHtg7tUUVGu2mR9nVstcxtwLu7+/DyzJWSbWhDk46DIc2OESlbiiZdaQC3rA790eTQqr/5/02hkYdNl5Cq1Z1U/Mgl3/+2BxinORww3mzi4rdeoTIIayq+zZzKfQ0Ibi8XernIgGy3oHsKomkQrV5N8Po3nZk945qaxpX/EHrnmHsgt3HMffekZfjhjRCnUacBz2Plwxnzl5YJILT0QjHpvw5jtp612GKimwo8CVtUNHDR5YAhg5IXRN3GHrv290H9/awbDASQggh73WsLyKvX//3p5/9529+9Lt2s6ZRuPLZxenuTTcf3ZrDYkWOkgxbdOEoXaFPvHWt18bL7pM1zWIzHSKGDL11aYSdruqq07NmUaJXM/5DzyIgItvWhn2QqiosxeZTTzHjsxAY6DjmOnpzcTPMZGAYetZ9iRqRj6i1OvrHoc4qL2ZtsgwWmLXS5jmI1M/7J7UFduYP6QAjCMugGV+eO4zDiX9vtMjOy5wwFYGgqIa759wuiNi8DBHLbo+aRcyIbcwX86OPisNlzn4KmYeojgEICPMfsyixhsuMXeSTmnL8PrLH6OfdtrsZ6m26ja2gMF2RMs8MwxDGl1soG3mP0n8zM1m3s8qxtFErR9MGtyV1rL3IqS+ysVFWE+Zpa1/62svGhQlGDdtdRy9I3UyLSWTZJWwGbScXXRm92Nkma25mt3gIys4DoAJAVBq891u4f+b0Yuw7EghtTrduNpu4Zz4TBqkzH65jjOcTtG1bbSWv17q2glR5z77y4XslgvTH39OAuqrL+gv2Z2+kx/1u297ev22v/D8+/ffzw04IIYS8v7E+DA+3N5/85F9/+7d+p1sTNHOvdej8AvasbnkJsHFwu89GQKTDyArGMQAAChlJREFUnp/VxvOLvIa/e+Xy2H5XX3zqiW/9NsTEUefDlNnP8jaOcvn6QxTjxRG1jJONv4pWPUxF0giScDzUocypoUmp0E8Bg/SsjoeZI8LcKJQhY4CrLJshS9QydwMWSX3vfUwNajNJ2Oehjp7jxd4xw2MJ834xQ8hLZhPqchb18Eb+sNdB4Yc4XjBzkmy4lWOXdt1dyasgoekWy5fCg/V49Tb0P+eG1xA1qcOsT/XO5eSHxTweq6IM0/ilrr+4GFLSU6+4h4c9ioN7MQVyiaGrx3c3Fz34bMpVE0Ldceq9xzy0kcuFBWQ9Zqhuyw2pKX0BzATw3n3X0mTjsu0XdE7L8hyom13XHdM9c/WVmu/V6/0vxSJzTklb5nJgTH2LwcmxXRKt56pbyVtk7AuJ94foWsZRO3fZQL9kTcuIgHobqAMe47Owj5+br9L70ns7lkJut4e7D9oHr/Rnn/+EXyeEEEK+SrH+tm2325u/+pu/+Pzzz/7sT/7c/S669zJi130cbBpWjC/dqkgZTiBYirg1cLwM9eoOgMuhtzUK57M0Hr/WXWyG4ipIBbbOqAiQpuqADqv+GoVUI5os7/URuAskbPkA2G43NNIIX0b2nLOIau7p7tu2l439WIjdJeMlaqnNtSjSjvkuYychj01HIyvSBXw3D/HRKhrvNV3J45Vba3az5eczlJyX4OYWWxnVQlFUI7ZNM/geqcLQx0NiTGn6tw7HyXE1dgum+aYu5nJsLZCW/QkjsJ1Lfch2poIG5ibRU3EO/morcOxmlG0fFdHpZLq1Bvc+Uiw5SkpyBDI0djIMLtAYemXAJgo3bc3NRtA8d7dSxlNtZ8ZejceeTG0tmL5A8U9y2PBZYXVsgBERyAZg07brpmScKdInVPfHts/0AznuN94o8saQ7si4zXxREC019XgGpxHQ9GA1z7largZ3kfbmzZt/+9GPX79+/cd/9PFHH30U0/Aku2mx7EHVQv7SWlC7d5a5Wsu+Fs7OQsV5tjZFzIMfuyflIwvaVGD9O3//t9/5x28v09AIIYSQ9zrWN39Qvfv5/du//vZffu8H3/vmN7/1e7/x+6sIAY+OlxpWd+vXaj9+9QKji7NElH40dzesX5zVrHMa2lSdD4rcdj/Y8zmWWr6ZYRl0H+OFrt76aZYZT3dHs51loXwKk09/VWnj7HZL8sWn3yyVElfCocuXtSKCn4FsDaQA3EbjQbmmz99VM52IwGumQPsw3RKqjhjxdjwSqXeXu5v66d499Hmv996pC7yKNB5bZwDtqsnyPAXieHOdnFhdV6P3pofuCOzXPefmHu1Nn7hnXnJDzp/reZzF8Z9kyvX0+566O3CyAX02wL3YXRl2RPf39z/85J+///3v/9cXP/z4449nSp9pZF3/85ucfjRdwWr6cfgXen19662L41bPxQMOd9x+8KMf/sP3vvvTn/1UNxX4Cz8iCCGEkP/rWH/XgO9aiJbxpNgnn/z4s88+ffXqbvkmu/reLZvfxYVk/5qcAdz87/o74scX8fPb+G6gMRz99OCtPutwTwZJjsN4WpxioIsQannZUzIw5vamygeAQp8LpC6iifP7HsQJu0Z7nJ35qcn1uQAOvr61Y6lfXl7hlzAXyusQVuRVk/o7cnGBHMAxIm/Yr3hugOAi4nzsdhurVgq0+b/6bOhYL/TleFQ/XWGxcn+GIrwmL7vGbF8Ev7jNT0Hq8Wgvbr/Tccop1sfSMLP3WD+aP2SXc8r1yzL+YtSs4+Hh4a29/e6/fPpPP/47tyEWkuF+g9IS8JJX9nQyvV6lRz64cqIZJI249qs31zRf0N0VCsfrN68fHu61QaSrKOv6hBBC3tNYfxlVG9LYUB20JoA/3L54c/+FvCAafvYr9SW/cxBdvNOJnd7oeffrU+ArzwY056ion7cCfI1CvuwyPrGSuyDhl3E3yDtdwXfiFMVKW8LcJUSTU0Dtp2nET6/z5Sg0vOwEn94KuFoluwyX91fz6Qk531AvAtZ3vpRTtXKWrJzTqndak/pGLznUi2tUWlwyf7vvP3/zxdEK9rB1oF+man45D/uJo33sXJYZbfmk2wPEVJs00eNA7nM3MCGEEPIrjvXP81PdQy7SZ8ee4oO9oJ4V6+ciVF1jdT1FbCZ2DOkkh+lkkCHLL+BSMHB82StZwlOx4JjDiosj+ZIx+FlkIKdjw8FS82L34/wi3Zf0wDVjxzQMMcHTa3IV2qzqITF5NkN6iYv4s6GVyfprvry16EkXo+cA9Ilye7RSi5RI8RTMich5lU6XIz3v6220nOBFgmerhsrqLXjo052PxkkIdCEha8/FrLa8royNJpmPBtrxH5g/F/CLPapxry/+3MNyflpamP8omoQTq/umW/w5/ft1H2bngH6p9Gce27JxcfGL+06SnNODfYbX/rOmrUs02eczXiYcFBsxQggh5H2I9SN6vj08vH37dnQoondMaY87BPeLIuLZb/gLDY/IM79zEp9cKRnkFJ3IIz9/PCqfMaI8Vud7lxL2+QDUnxVDP3+0sirrcSp7v8vxn/RRcnEg8qWX4Nn7xJ/dMJjyovFj20UZKbfIdM6fPlc//FdOf4Zc3BKnV6hJhb/zJspUv8jl+b/Ltsrl0R4O2A/psYicctr1jS4L8OdTKYosebdHIyUzEVtrjtmGLRfosPJXSd3lI/WIeidf6moLRarG7CSZu1DywNKmYH5IHoyzWNonhBDyHsX6Ye7x6sMPv/71r3/ta1+LcUgiOr4U5ZGQ9JEQfwYW569aXUvyq8QF7y4TeapB8Lki95XAw1/UiPrk8WSU+uQbvWRhn18l8y/bFPjsUr+k4fLdWErLAMLVsS59PTgRgfflqF60budC/jnIe3ahjltAL1rns+Lo1AZ9koz9kkPDsfkmz+SWvobEl3r9x9bkpQtyeRuohrsOTjqZfRbYl8+/fynHdt73OzkTwHtXFZNwSbrB7+aJ3N/ff/jhh/yCIYQQ8itHFsc6rgghhPziiVZ1CCWEEEJ+9bE+IYQQQggh5NcJlp0IIYQQQghhrE8IIYQQQghhrE8IIYQQQghhrE8IIYQQQghhrE8IIYQQQghhrE8IIYQQQghjfUIIIYQQQghjfUIIIYQQQghjfUIIIYQQQghjfUIIIYQQQghjfUIIIYQQQghjfUIIIYQQQhjrE0IIIYQQQhjrE0IIIYQQQhjrE0IIIYQQQhjrE0IIIYQQQhjrE0IIIYQQQhjrE0IIIYQQwlifEEIIIYQQwlifEEIIIYQQwlifEEIIIYQQwlifEEIIIYQQwlifEEIIIYQQwlifEEIIIYQQxvqEEEIIIYQQxvqEEEIIIYQQxvqEEEIIIYQQxvqEEEIIIYQQxvqEEEIIIYQQxvqEEEIIIYQw1ieEEEIIIYQw1ieEEEIIIYQw1ieEEEIIIYT8b7NxCQgh5P853/iDP+QiEELIryX/A7htws2OGJVFAAAAAElFTkSuQmCC"/>
          <p:cNvSpPr>
            <a:spLocks noChangeAspect="1" noChangeArrowheads="1"/>
          </p:cNvSpPr>
          <p:nvPr/>
        </p:nvSpPr>
        <p:spPr bwMode="auto">
          <a:xfrm>
            <a:off x="555840" y="283710"/>
            <a:ext cx="276480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cs-CZ" altLang="cs-CZ"/>
          </a:p>
        </p:txBody>
      </p:sp>
      <p:pic>
        <p:nvPicPr>
          <p:cNvPr id="2970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0" y="1631692"/>
            <a:ext cx="7395840" cy="288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8737"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altLang="cs-CZ" sz="3300" dirty="0" smtClean="0"/>
              <a:t>Kolorimetrie</a:t>
            </a:r>
            <a:endParaRPr lang="cs-CZ" altLang="cs-CZ" sz="3300" dirty="0"/>
          </a:p>
        </p:txBody>
      </p:sp>
      <p:pic>
        <p:nvPicPr>
          <p:cNvPr id="29704" name="Picture 18" descr="VÃ½sledek obrÃ¡zku pro colorime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201" y="4742419"/>
            <a:ext cx="1706400" cy="18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ovéPole 12"/>
          <p:cNvSpPr txBox="1">
            <a:spLocks noChangeArrowheads="1"/>
          </p:cNvSpPr>
          <p:nvPr/>
        </p:nvSpPr>
        <p:spPr bwMode="auto">
          <a:xfrm>
            <a:off x="3604321" y="5355923"/>
            <a:ext cx="2882880" cy="41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cs-CZ" sz="2200" b="1"/>
              <a:t>Signal processing</a:t>
            </a:r>
            <a:endParaRPr lang="cs-CZ" altLang="cs-CZ" sz="2200" b="1"/>
          </a:p>
        </p:txBody>
      </p:sp>
      <p:pic>
        <p:nvPicPr>
          <p:cNvPr id="29706" name="Picture 11" descr="VÃ½sledek obrÃ¡zku pro digital camera archaeological document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0" y="4869152"/>
            <a:ext cx="2717280" cy="139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9854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tIns="35268"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altLang="cs-CZ" dirty="0" smtClean="0"/>
              <a:t>Polní test na fosfáty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760" y="2122783"/>
            <a:ext cx="5715360" cy="440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2721" y="2250957"/>
            <a:ext cx="8228160" cy="4444307"/>
          </a:xfrm>
        </p:spPr>
        <p:txBody>
          <a:bodyPr tIns="22532"/>
          <a:lstStyle/>
          <a:p>
            <a:pPr marL="391686" indent="-292325">
              <a:buSzPct val="45000"/>
              <a:buNone/>
              <a:tabLst>
                <a:tab pos="391686" algn="l"/>
                <a:tab pos="486727" algn="l"/>
                <a:tab pos="894254" algn="l"/>
                <a:tab pos="1301779" algn="l"/>
                <a:tab pos="1709306" algn="l"/>
                <a:tab pos="2116831" algn="l"/>
                <a:tab pos="2524358" algn="l"/>
                <a:tab pos="2931883" algn="l"/>
                <a:tab pos="3339410" algn="l"/>
                <a:tab pos="3746935" algn="l"/>
                <a:tab pos="4154462" algn="l"/>
                <a:tab pos="4561987" algn="l"/>
                <a:tab pos="4969514" algn="l"/>
                <a:tab pos="5377039" algn="l"/>
                <a:tab pos="5784566" algn="l"/>
                <a:tab pos="6192091" algn="l"/>
                <a:tab pos="6599618" algn="l"/>
                <a:tab pos="7007143" algn="l"/>
                <a:tab pos="7414670" algn="l"/>
                <a:tab pos="7822195" algn="l"/>
                <a:tab pos="8229722" algn="l"/>
              </a:tabLst>
            </a:pPr>
            <a:r>
              <a:rPr lang="cs-CZ" altLang="cs-CZ" sz="2500"/>
              <a:t>Pohansko</a:t>
            </a:r>
          </a:p>
          <a:p>
            <a:pPr marL="391686" indent="-292325">
              <a:buSzPct val="45000"/>
              <a:buNone/>
              <a:tabLst>
                <a:tab pos="391686" algn="l"/>
                <a:tab pos="486727" algn="l"/>
                <a:tab pos="894254" algn="l"/>
                <a:tab pos="1301779" algn="l"/>
                <a:tab pos="1709306" algn="l"/>
                <a:tab pos="2116831" algn="l"/>
                <a:tab pos="2524358" algn="l"/>
                <a:tab pos="2931883" algn="l"/>
                <a:tab pos="3339410" algn="l"/>
                <a:tab pos="3746935" algn="l"/>
                <a:tab pos="4154462" algn="l"/>
                <a:tab pos="4561987" algn="l"/>
                <a:tab pos="4969514" algn="l"/>
                <a:tab pos="5377039" algn="l"/>
                <a:tab pos="5784566" algn="l"/>
                <a:tab pos="6192091" algn="l"/>
                <a:tab pos="6599618" algn="l"/>
                <a:tab pos="7007143" algn="l"/>
                <a:tab pos="7414670" algn="l"/>
                <a:tab pos="7822195" algn="l"/>
                <a:tab pos="8229722" algn="l"/>
              </a:tabLst>
            </a:pPr>
            <a:r>
              <a:rPr lang="cs-CZ" altLang="cs-CZ" sz="2500"/>
              <a:t>(raný středověk)</a:t>
            </a:r>
          </a:p>
          <a:p>
            <a:pPr marL="391686" indent="-292325">
              <a:buSzPct val="45000"/>
              <a:buNone/>
              <a:tabLst>
                <a:tab pos="391686" algn="l"/>
                <a:tab pos="486727" algn="l"/>
                <a:tab pos="894254" algn="l"/>
                <a:tab pos="1301779" algn="l"/>
                <a:tab pos="1709306" algn="l"/>
                <a:tab pos="2116831" algn="l"/>
                <a:tab pos="2524358" algn="l"/>
                <a:tab pos="2931883" algn="l"/>
                <a:tab pos="3339410" algn="l"/>
                <a:tab pos="3746935" algn="l"/>
                <a:tab pos="4154462" algn="l"/>
                <a:tab pos="4561987" algn="l"/>
                <a:tab pos="4969514" algn="l"/>
                <a:tab pos="5377039" algn="l"/>
                <a:tab pos="5784566" algn="l"/>
                <a:tab pos="6192091" algn="l"/>
                <a:tab pos="6599618" algn="l"/>
                <a:tab pos="7007143" algn="l"/>
                <a:tab pos="7414670" algn="l"/>
                <a:tab pos="7822195" algn="l"/>
                <a:tab pos="8229722" algn="l"/>
              </a:tabLst>
            </a:pPr>
            <a:endParaRPr lang="cs-CZ" altLang="cs-CZ" sz="2500"/>
          </a:p>
        </p:txBody>
      </p:sp>
    </p:spTree>
    <p:extLst>
      <p:ext uri="{BB962C8B-B14F-4D97-AF65-F5344CB8AC3E}">
        <p14:creationId xmlns:p14="http://schemas.microsoft.com/office/powerpoint/2010/main" val="1890599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ovéPole 1"/>
          <p:cNvSpPr txBox="1">
            <a:spLocks noChangeArrowheads="1"/>
          </p:cNvSpPr>
          <p:nvPr/>
        </p:nvSpPr>
        <p:spPr bwMode="auto">
          <a:xfrm>
            <a:off x="990600" y="1447800"/>
            <a:ext cx="6858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dirty="0"/>
              <a:t>„</a:t>
            </a:r>
            <a:r>
              <a:rPr lang="cs-CZ" sz="2800" dirty="0" err="1"/>
              <a:t>bulk</a:t>
            </a:r>
            <a:r>
              <a:rPr lang="cs-CZ" sz="2800" dirty="0"/>
              <a:t>“ (průměrná složení)  </a:t>
            </a:r>
            <a:r>
              <a:rPr lang="cs-CZ" sz="2800" dirty="0" err="1"/>
              <a:t>vs</a:t>
            </a:r>
            <a:r>
              <a:rPr lang="cs-CZ" sz="2800" dirty="0"/>
              <a:t> lokální analýza</a:t>
            </a:r>
          </a:p>
          <a:p>
            <a:pPr eaLnBrk="1" hangingPunct="1"/>
            <a:endParaRPr lang="cs-CZ" sz="2800" dirty="0"/>
          </a:p>
          <a:p>
            <a:pPr eaLnBrk="1" hangingPunct="1"/>
            <a:r>
              <a:rPr lang="cs-CZ" sz="2800" dirty="0"/>
              <a:t>Destruktivní</a:t>
            </a:r>
          </a:p>
          <a:p>
            <a:pPr eaLnBrk="1" hangingPunct="1"/>
            <a:r>
              <a:rPr lang="cs-CZ" sz="2800" dirty="0" err="1"/>
              <a:t>Semidestruktivní</a:t>
            </a:r>
            <a:endParaRPr lang="cs-CZ" sz="2800" dirty="0"/>
          </a:p>
          <a:p>
            <a:pPr eaLnBrk="1" hangingPunct="1"/>
            <a:r>
              <a:rPr lang="cs-CZ" sz="2800" dirty="0"/>
              <a:t>Nedestruktivní</a:t>
            </a:r>
          </a:p>
          <a:p>
            <a:pPr eaLnBrk="1" hangingPunct="1"/>
            <a:endParaRPr lang="cs-CZ" sz="2800" dirty="0"/>
          </a:p>
          <a:p>
            <a:pPr eaLnBrk="1" hangingPunct="1"/>
            <a:r>
              <a:rPr lang="cs-CZ" sz="2800" dirty="0"/>
              <a:t>Kvalitativní</a:t>
            </a:r>
          </a:p>
          <a:p>
            <a:pPr eaLnBrk="1" hangingPunct="1"/>
            <a:r>
              <a:rPr lang="cs-CZ" sz="2800" dirty="0" err="1"/>
              <a:t>Semikvantitativní</a:t>
            </a:r>
            <a:endParaRPr lang="cs-CZ" sz="2800" dirty="0"/>
          </a:p>
          <a:p>
            <a:pPr eaLnBrk="1" hangingPunct="1"/>
            <a:r>
              <a:rPr lang="cs-CZ" sz="2800" dirty="0" smtClean="0"/>
              <a:t>Kvantitativní</a:t>
            </a:r>
            <a:endParaRPr lang="cs-CZ" sz="2800" dirty="0"/>
          </a:p>
        </p:txBody>
      </p:sp>
      <p:sp>
        <p:nvSpPr>
          <p:cNvPr id="19459" name="Nadpis 1"/>
          <p:cNvSpPr txBox="1">
            <a:spLocks/>
          </p:cNvSpPr>
          <p:nvPr/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3600" b="1"/>
              <a:t>Analytické metody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876800" y="3252280"/>
            <a:ext cx="3486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Atomová spektrometrie</a:t>
            </a:r>
          </a:p>
          <a:p>
            <a:r>
              <a:rPr lang="cs-CZ" sz="2400" dirty="0" smtClean="0"/>
              <a:t>Molekulová spektrometrie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8674649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cs-CZ" altLang="cs-CZ" smtClean="0"/>
              <a:t>Luminiscenční spektrometrie</a:t>
            </a:r>
          </a:p>
        </p:txBody>
      </p:sp>
      <p:pic>
        <p:nvPicPr>
          <p:cNvPr id="63491" name="Picture 2" descr="Luminesc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70025"/>
            <a:ext cx="57150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2440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/>
          </p:nvPr>
        </p:nvSpPr>
        <p:spPr>
          <a:xfrm>
            <a:off x="2133600" y="381000"/>
            <a:ext cx="4419600" cy="868363"/>
          </a:xfrm>
        </p:spPr>
        <p:txBody>
          <a:bodyPr/>
          <a:lstStyle/>
          <a:p>
            <a:r>
              <a:rPr lang="cs-CZ" altLang="cs-CZ" sz="4000" b="1" smtClean="0"/>
              <a:t>Fluorescence</a:t>
            </a:r>
          </a:p>
        </p:txBody>
      </p:sp>
      <p:pic>
        <p:nvPicPr>
          <p:cNvPr id="65539" name="Picture 2" descr="http://www.files.chem.vt.edu/chem-ed/spec/molec/graphics/mol-flu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0200"/>
            <a:ext cx="4808538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http://www.files.chem.vt.edu/chem-ed/spec/molec/graphics/fluor-schemati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71938"/>
            <a:ext cx="3363913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6" descr="https://encrypted-tbn3.gstatic.com/images?q=tbn:ANd9GcTvn_2LxkxfSD_RT2sjYFq0HXA_8-9Onvh3LHcTQ9hdklqJICSbd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28800"/>
            <a:ext cx="22129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5362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http://www.uni-leipzig.de/~pwm/web/img/intro_fluorescence_1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4914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6" descr="http://www.agilent.com/labs/images/slide41v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106863"/>
            <a:ext cx="5507038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8" descr="http://www.analyticalspectroscopy.net/ap2_html_13756a44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33400"/>
            <a:ext cx="338455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3910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smtClean="0"/>
              <a:t>Fluorescence</a:t>
            </a:r>
          </a:p>
        </p:txBody>
      </p:sp>
      <p:pic>
        <p:nvPicPr>
          <p:cNvPr id="67587" name="Picture 4" descr="cost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500438"/>
            <a:ext cx="4038600" cy="25574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8" name="Picture 6" descr="cost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500438"/>
            <a:ext cx="4038600" cy="25447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9" name="Rectangle 8"/>
          <p:cNvSpPr>
            <a:spLocks noChangeArrowheads="1"/>
          </p:cNvSpPr>
          <p:nvPr/>
        </p:nvSpPr>
        <p:spPr bwMode="auto">
          <a:xfrm>
            <a:off x="539750" y="2636838"/>
            <a:ext cx="793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zh-CN"/>
              <a:t>Aplikace ultrafialové fluorescence - zviditelnění časem degradovaného textu </a:t>
            </a:r>
          </a:p>
        </p:txBody>
      </p:sp>
    </p:spTree>
    <p:extLst>
      <p:ext uri="{BB962C8B-B14F-4D97-AF65-F5344CB8AC3E}">
        <p14:creationId xmlns:p14="http://schemas.microsoft.com/office/powerpoint/2010/main" val="2336558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3063" y="247789"/>
            <a:ext cx="8229600" cy="804947"/>
          </a:xfrm>
        </p:spPr>
        <p:txBody>
          <a:bodyPr/>
          <a:lstStyle/>
          <a:p>
            <a:r>
              <a:rPr lang="cs-CZ" sz="3200" dirty="0" smtClean="0"/>
              <a:t>Laser </a:t>
            </a:r>
            <a:r>
              <a:rPr lang="cs-CZ" sz="3200" dirty="0" err="1" smtClean="0"/>
              <a:t>induced</a:t>
            </a:r>
            <a:r>
              <a:rPr lang="cs-CZ" sz="3200" dirty="0" smtClean="0"/>
              <a:t> fluorescence</a:t>
            </a:r>
            <a:endParaRPr lang="cs-CZ" sz="3200" dirty="0"/>
          </a:p>
        </p:txBody>
      </p:sp>
      <p:pic>
        <p:nvPicPr>
          <p:cNvPr id="78850" name="Picture 2" descr="http://dynamics.eps.hw.ac.uk/img/LIF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14" y="1484784"/>
            <a:ext cx="395012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http://static1.squarespace.com/static/55d94e35e4b018351c8c5c18/t/567adc691c1210094e45fe55/1450892394526/?format=50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76" y="4725144"/>
            <a:ext cx="3895061" cy="16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6" descr="http://velocimetry.net/images/plif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536504" cy="364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1913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404813"/>
            <a:ext cx="3109912" cy="6264275"/>
          </a:xfrm>
        </p:spPr>
      </p:pic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5105400" y="1905000"/>
            <a:ext cx="3168650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1600"/>
              <a:t>LIF spectra of unvarnished tempera systems taken at a resolution of 1 nm with a laser fluence of 1.2 mJ cm-2: </a:t>
            </a:r>
          </a:p>
          <a:p>
            <a:endParaRPr lang="cs-CZ" altLang="cs-CZ" sz="1600"/>
          </a:p>
          <a:p>
            <a:r>
              <a:rPr lang="cs-CZ" altLang="cs-CZ" sz="1600"/>
              <a:t>(a) zinc white,</a:t>
            </a:r>
          </a:p>
          <a:p>
            <a:r>
              <a:rPr lang="cs-CZ" altLang="cs-CZ" sz="1600"/>
              <a:t>(b) cinnabar, </a:t>
            </a:r>
          </a:p>
          <a:p>
            <a:r>
              <a:rPr lang="cs-CZ" altLang="cs-CZ" sz="1600"/>
              <a:t>(c) Naples yellow, and </a:t>
            </a:r>
          </a:p>
          <a:p>
            <a:r>
              <a:rPr lang="cs-CZ" altLang="cs-CZ" sz="1600"/>
              <a:t>(d) lead chromate. </a:t>
            </a:r>
          </a:p>
          <a:p>
            <a:endParaRPr lang="cs-CZ" altLang="cs-CZ" sz="1600"/>
          </a:p>
          <a:p>
            <a:r>
              <a:rPr lang="cs-CZ" altLang="cs-CZ" sz="1600"/>
              <a:t>The exciting laser wavelength is 248 nm. </a:t>
            </a:r>
          </a:p>
          <a:p>
            <a:endParaRPr lang="cs-CZ" altLang="cs-CZ" sz="1600"/>
          </a:p>
          <a:p>
            <a:r>
              <a:rPr lang="cs-CZ" altLang="cs-CZ" sz="1600"/>
              <a:t>(e) UV fluorescence image of a cross section of an unvarnished laser-ablated region of a Naples yellow tempera sample. (Magnification is 500). </a:t>
            </a:r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274638"/>
            <a:ext cx="3962400" cy="1143000"/>
          </a:xfrm>
        </p:spPr>
        <p:txBody>
          <a:bodyPr/>
          <a:lstStyle/>
          <a:p>
            <a:r>
              <a:rPr lang="cs-CZ" altLang="cs-CZ" sz="3600" smtClean="0"/>
              <a:t>Pigmenty</a:t>
            </a:r>
          </a:p>
        </p:txBody>
      </p:sp>
    </p:spTree>
    <p:extLst>
      <p:ext uri="{BB962C8B-B14F-4D97-AF65-F5344CB8AC3E}">
        <p14:creationId xmlns:p14="http://schemas.microsoft.com/office/powerpoint/2010/main" val="2066754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3600" smtClean="0"/>
              <a:t>Detekce mikroorganismů</a:t>
            </a:r>
          </a:p>
        </p:txBody>
      </p:sp>
      <p:pic>
        <p:nvPicPr>
          <p:cNvPr id="6963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484313"/>
            <a:ext cx="4038600" cy="3100387"/>
          </a:xfrm>
        </p:spPr>
      </p:pic>
      <p:sp>
        <p:nvSpPr>
          <p:cNvPr id="69636" name="Rectangle 7"/>
          <p:cNvSpPr>
            <a:spLocks noChangeArrowheads="1"/>
          </p:cNvSpPr>
          <p:nvPr/>
        </p:nvSpPr>
        <p:spPr bwMode="auto">
          <a:xfrm>
            <a:off x="4859338" y="4941888"/>
            <a:ext cx="3798887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1600"/>
              <a:t>Fluorescence spectra of green algae on a marble substrate. Before a biocidal treatment (continuous line) and after (dotted line). Excitation wavelength 355 nm.</a:t>
            </a:r>
          </a:p>
        </p:txBody>
      </p:sp>
      <p:pic>
        <p:nvPicPr>
          <p:cNvPr id="69637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557338"/>
            <a:ext cx="3635375" cy="3179762"/>
          </a:xfrm>
        </p:spPr>
      </p:pic>
      <p:sp>
        <p:nvSpPr>
          <p:cNvPr id="69638" name="Rectangle 11"/>
          <p:cNvSpPr>
            <a:spLocks noChangeArrowheads="1"/>
          </p:cNvSpPr>
          <p:nvPr/>
        </p:nvSpPr>
        <p:spPr bwMode="auto">
          <a:xfrm>
            <a:off x="539750" y="5229225"/>
            <a:ext cx="40147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1600"/>
              <a:t>Normalised LIF spectra of green algae (continuous line) and cyanobacteria (dotted line). Excitation 355 nm.</a:t>
            </a:r>
          </a:p>
        </p:txBody>
      </p:sp>
    </p:spTree>
    <p:extLst>
      <p:ext uri="{BB962C8B-B14F-4D97-AF65-F5344CB8AC3E}">
        <p14:creationId xmlns:p14="http://schemas.microsoft.com/office/powerpoint/2010/main" val="2674549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549275"/>
            <a:ext cx="4895850" cy="4225925"/>
          </a:xfrm>
          <a:noFill/>
        </p:spPr>
      </p:pic>
      <p:sp>
        <p:nvSpPr>
          <p:cNvPr id="70659" name="Rectangle 7"/>
          <p:cNvSpPr>
            <a:spLocks noChangeArrowheads="1"/>
          </p:cNvSpPr>
          <p:nvPr/>
        </p:nvSpPr>
        <p:spPr bwMode="auto">
          <a:xfrm>
            <a:off x="611188" y="5084763"/>
            <a:ext cx="79216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1600"/>
              <a:t>Fluorescence image related to the alga colonisation on the northern portal of </a:t>
            </a:r>
            <a:r>
              <a:rPr lang="cs-CZ" altLang="cs-CZ" sz="1600" b="1"/>
              <a:t>Lund Cathedral</a:t>
            </a:r>
            <a:r>
              <a:rPr lang="cs-CZ" altLang="cs-CZ" sz="1600"/>
              <a:t>. The intensity of the chlorophyll fluorescence in the band around 685 nm is indicated in grey levels and makes evident the important biodeteriogen colonisation on the stone surface.</a:t>
            </a:r>
          </a:p>
        </p:txBody>
      </p:sp>
    </p:spTree>
    <p:extLst>
      <p:ext uri="{BB962C8B-B14F-4D97-AF65-F5344CB8AC3E}">
        <p14:creationId xmlns:p14="http://schemas.microsoft.com/office/powerpoint/2010/main" val="36028156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4175125" cy="3654425"/>
          </a:xfrm>
          <a:noFill/>
        </p:spPr>
      </p:pic>
      <p:sp>
        <p:nvSpPr>
          <p:cNvPr id="71683" name="Rectangle 7"/>
          <p:cNvSpPr>
            <a:spLocks noChangeArrowheads="1"/>
          </p:cNvSpPr>
          <p:nvPr/>
        </p:nvSpPr>
        <p:spPr bwMode="auto">
          <a:xfrm>
            <a:off x="4859338" y="1989138"/>
            <a:ext cx="3600450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1600"/>
              <a:t>Fluorescence spectra of Ho¨ o¨ r sandstone from the external walls of Lund Cathedral: </a:t>
            </a:r>
          </a:p>
          <a:p>
            <a:endParaRPr lang="cs-CZ" altLang="cs-CZ" sz="1600"/>
          </a:p>
          <a:p>
            <a:r>
              <a:rPr lang="cs-CZ" altLang="cs-CZ" sz="1600"/>
              <a:t>1) 12th century stone; </a:t>
            </a:r>
          </a:p>
          <a:p>
            <a:r>
              <a:rPr lang="cs-CZ" altLang="cs-CZ" sz="1600"/>
              <a:t>2) 19th century stone; </a:t>
            </a:r>
          </a:p>
          <a:p>
            <a:r>
              <a:rPr lang="cs-CZ" altLang="cs-CZ" sz="1600"/>
              <a:t>3) 12th century stone with algae. </a:t>
            </a:r>
          </a:p>
          <a:p>
            <a:endParaRPr lang="cs-CZ" altLang="cs-CZ" sz="1600"/>
          </a:p>
          <a:p>
            <a:r>
              <a:rPr lang="cs-CZ" altLang="cs-CZ" sz="1600"/>
              <a:t>Excitation 337.1 nm. The same behaviour was observed in the remote measurements with the excitation at 355 nm.</a:t>
            </a:r>
          </a:p>
        </p:txBody>
      </p:sp>
    </p:spTree>
    <p:extLst>
      <p:ext uri="{BB962C8B-B14F-4D97-AF65-F5344CB8AC3E}">
        <p14:creationId xmlns:p14="http://schemas.microsoft.com/office/powerpoint/2010/main" val="524151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>
          <a:xfrm>
            <a:off x="404019" y="304800"/>
            <a:ext cx="7620000" cy="990600"/>
          </a:xfrm>
        </p:spPr>
        <p:txBody>
          <a:bodyPr/>
          <a:lstStyle/>
          <a:p>
            <a:pPr eaLnBrk="1" hangingPunct="1"/>
            <a:r>
              <a:rPr lang="cs-CZ" sz="3600" dirty="0" smtClean="0"/>
              <a:t>Infračervená spektrometrie (FTIR)</a:t>
            </a:r>
          </a:p>
        </p:txBody>
      </p:sp>
      <p:pic>
        <p:nvPicPr>
          <p:cNvPr id="5" name="Picture 4" descr="irsp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3073" y="4495800"/>
            <a:ext cx="4419599" cy="179901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3476" name="Picture 4" descr="https://encrypted-tbn2.gstatic.com/images?q=tbn:ANd9GcTrwcKfSs1XvRyruYwsjYt9a2ytwcwtSQViZApapklQAEVqFeUV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14650"/>
            <a:ext cx="4174236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78" name="Picture 6" descr="https://encrypted-tbn2.gstatic.com/images?q=tbn:ANd9GcQd6pI-gixDSwyY0Buo6U_0sVsfSg0apL9Qc8JfUN6djurEoW5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09" y="1600200"/>
            <a:ext cx="2951018" cy="245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339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http://www.astronomynotes.com/light/discret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76600"/>
            <a:ext cx="5314323" cy="32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2" name="Picture 4" descr="http://i298.photobucket.com/albums/mm280/msimmond/Absorption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74072"/>
            <a:ext cx="4379978" cy="25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3369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772400" cy="5159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/>
              <a:t>Raman vs. FTIR</a:t>
            </a:r>
          </a:p>
        </p:txBody>
      </p:sp>
      <p:pic>
        <p:nvPicPr>
          <p:cNvPr id="15363" name="Picture 4" descr="raman_fig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25538"/>
            <a:ext cx="6940550" cy="53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684213" y="2060575"/>
            <a:ext cx="92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FT IR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684213" y="4652963"/>
            <a:ext cx="1681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(FT) Raman</a:t>
            </a:r>
          </a:p>
        </p:txBody>
      </p:sp>
    </p:spTree>
    <p:extLst>
      <p:ext uri="{BB962C8B-B14F-4D97-AF65-F5344CB8AC3E}">
        <p14:creationId xmlns:p14="http://schemas.microsoft.com/office/powerpoint/2010/main" val="381831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1.gstatic.com/images?q=tbn:ANd9GcT4ANn15bYu_UplGOz5NMsGsLJP3gP3qD5W64c666ZnetuOEyD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5867400" cy="213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dirty="0" smtClean="0"/>
              <a:t>Infračervená spektrometrie (FTIR)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77000" y="2299855"/>
            <a:ext cx="1358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ATR</a:t>
            </a:r>
          </a:p>
          <a:p>
            <a:r>
              <a:rPr lang="cs-CZ" dirty="0" err="1" smtClean="0"/>
              <a:t>KBr</a:t>
            </a:r>
            <a:r>
              <a:rPr lang="cs-CZ" dirty="0" smtClean="0"/>
              <a:t> technika</a:t>
            </a:r>
            <a:endParaRPr lang="cs-CZ" dirty="0"/>
          </a:p>
        </p:txBody>
      </p:sp>
      <p:sp>
        <p:nvSpPr>
          <p:cNvPr id="6" name="AutoShape 2" descr="data:image/jpeg;base64,/9j/4AAQSkZJRgABAQAAAQABAAD/2wCEAAkGBhQQEBQQEBQWEhAQEBQXEBEVFRQUEhUQGBQYFRQUGhcXHyYeFxojGRQSHzIgJCcqMSwtFx4xNTArNSgrLCkBCQoKDgwOGg8PGjUlHCQsKywsKTQ1LiwuNSwpLC0sLCw1LSk1NTQqMiksKSosNSkpLDU1LC0sLC0tKSwvLDU1Mv/AABEIAKgBLAMBIgACEQEDEQH/xAAbAAEAAgMBAQAAAAAAAAAAAAAABQYBAwQCB//EAEwQAAICAQIDBAMJCwkIAwAAAAECAAMRBBITITEFBiJBFFHSFhgjMlJUYYGRNEJTY3GSk6Gz0/AHJDNDYnSUotEIF3KDhLG0wRVEc//EABoBAQADAQEBAAAAAAAAAAAAAAABAgMEBgX/xAAsEQEAAQIEBAQGAwAAAAAAAAAAAQIDBBExoQUhQVETFBUyEmFxsdHhQlKB/9oADAMBAAIRAxEAPwD7jERAREQETk13aC1bQdzM5wiIpZ2xzYgDyA5k/wDsibNFqxbWti522IrLuUqdrAEZUgFTg9CMiBviYJmjTa5bGsVc7qXCWZBGGKLZyz1G2xeY5c8eRgdETWtnMjB5AHOOXPIxn18v1ie8wMxMZnmu4MMqQwBIJByNykqw5eYII+qB7ieGuAIUkBmztGeZx1wPPGRPcBERAREQEREBERAREQEREBERAREQEREBERAREQEREBERAREQIrt7s97giotTBWJZbd4OcYVkdOdbDJOR+TlnIr/anc++2zebK3GytCzb63dVFZYsax131scZI8YwFIbiTfeXtxtIEZa1s4m9VBdlY3bC1VYCo2d5VhnljA65kDf3xdyuzh1Jbjbc1556Z01XDuRXrwrE0KwyCG3KM88wNep7qWI9eKqbK21BJr+ENYXOqKCwAAcMV21VjqF2r4doxOz3H2GxWd1sWuxWUl7lYsKdPXxW2nm6nTtgZ/rm5jB3dHZfecnQve6h7dOlYZVsU72eiq1SWIAXItGc8hg8yOc8Dvg4ZA9NaBkLsTqAwWtBdxmJrRl8JpX77nxBnBBEDx3h7q26i9rE4YVqgF3NZkWLVqEVtoG3k19bfRwsjmeUpquymsuotPDbhLhg247G3Kxesj747SueXI88jKmI0nfre4Q1IALFSxheCVZr0oGEKgkZtrPi2keIYyMHdoO+TWpSxpWvj3KoDXoxFbcIg4rDEP8ADKNpAGQAWXcuQ5tV3MsZQu+ttpb4xcB34F1QvcAHNzPbWzH8UuOce5K4FGX0dSmqa8lVZWZzdXbzfbk5C2VkjBwRncMoekd8mNdLrUjG/wAW0aiscOrajeM2BQLMWL4PoPOaae+b2W1VhKk36gK+bt3wRGqUbSFGH36Q8vPcBnJO0OjQd1TW+nYrQW07NufYTY+UVTeSelzFASc+fMtiWmVXtTve9N7acVIz5xWOK4Ll680DlUQpd1uTmeXCY8x08ajvxta4BEK0MN78VsbCbqwdorLE8WkJyBHj6nawAW2JA9jd4HuuemykV8NebC6t/hF2cRdvJ9oL4DbcHHlkZnoCIiAiIgJgzMhu8oBqVW3FWtGQKWvrOFdsW1rzarl5Y57YEwDMyia3trUaStU01DKopsbYadRcBYwvdCCMsQ1iVjYdpUWqDz5DdqO8uqRivVeNs4nol+AvpGnr3YzzLLfYRz/quWecC6ZmN0o9/aWqW17Kq8WWLp1dnq1Br2q2r2uEVWKlgNOSg5rxcHB5zt7x6dW1lJ2IWGl1Ad7NLZqE2E17U8GMEqL8AnoWGPFAte6N0oem1Fq6BKEpZa/QCrIKbVcsaG41mQAUcW8tmNzFs89wI3a7tHUC1LK0YslFqoDTfsVWsoxa7gEHNavZt27lK7cEghgvESv939fqLbHFxXbXXVgCi6vc7rknfbjdjHQKMbuflLAICIiAiIgIiICIiAiIgIiIHlkB6/x5zW2jQ8yik4xkqp8Pq6dJuiBpTSIoICqARggKACMYwfXy5T0NOoAGBgLtAwMBfVj1chy+ibIgcw7OqHMVpnAGdi9BjA6eWB9gmxdIgIIVchiwOBkMfjH8p55P0zjGob0zh58Ho27byxv4mM+vpJGBp9DT5K8m3Dwj4/Xd/wAXM8+swmhrXBVFBHQhVGOvTl9J+0zfEDyax6vV+o5H65rXSICSFUEkkkKASSQSc/lAP1Cboga1oUEsAAzY3HAycdMnzxkzZEQEREBERATBWZiBjbNWo0aWACxFcKysAyhgHU5VgD0IPMHym6IHMmrU2tUM70Stz6trl1Xn681P+qdG2Rem+7r/AO66X9pqpKwMbZjbPUQMATMRAREQEREBERAREQERIfvb3iHZ+ju1jIbBQoJQEKTl1XqQcfGzAmInxb3ytXzKz9Mvsx75Wr5lZ+mX2YH2mJ8W98rV8ys/TL7Mz75Wr5lZ+mT2YH2iJ8X98pV8ys/TJ7M+kdye9q9p6NdWtZqDO67GIY+FtucgCB1//f8A+kP7WSsisfz7dg49ExnBxni9M+uSe6B6ied8boHqJ53TO6BmJ53RugeonndG6B6iY3TG6B6ied0je8vbo0Wku1RUuKKy5QHaWA8snp1gSkT4uf8AaUq+ZWfpk9mPfK1fMrP0y+zA+p6f7uv/ALrpf2mqkrPhyf7RFAta70O3c9daEcZMbUaxlx4M5+Fbz8h9fR75Wr5lZ+mX2YH2mJ8XH+0rV8ys/TJ7M+rd2+2hrdJTqwpQX1K4QnJUHyz5wJKIiAiIgIiICIiAiIgJFd5+76a/S26S1mSu4AMybdwAYNy3Ajqo8pKxA+Te9w0PzjVfbT+7j3uGh+car7af3c+sxA+Te9w0PzjU/bT+7kf2x/IVoNMqsbtWwZscmoGORPnX9E+0SkfyidsACvTVYbUs24J5LXtI3t6hz+uYX65otzVGrrwVnx79NExynV8p7R7g9m0kANrGbkWAeg7a8+Jzir1fbJ/s3uZoUrArfVMnUHfQevPyrndoOzxUDk7nfnY56sf9PonJZWdKS6DOnY+NB1rPylHyfWJ8WrF3K4+GZekr4Pg7sfB8O88273KaT5Wq/Pp9iPcro/lan8+n2J212hlDKQVIyD5YkXZYdUSiEjTqfG45Gw+aL/Z9ZmUXq5c1PAMFOtGUR85/KM9A03FZv5wdGMKLQ1W4W+ZJ24KeWQOvrk0O6ujPMNqcf8dPsTsWhQuwAbNuNuOW31YkYpOkODk6Zj4W6monyP8AZ+nyk+NM6NJ4HgLntt5T9Z5/v7t/uU0fytV+fT7EHutowM7tTgdfHT7E79wxnIxjOfLHrkUzHVnAyumU+JuhtPqHqX6f4EReqlnTwDBTrRy+so8aHScTP85GlPhW7fT/AEmeeRw/ieWfWD9UsO6uj+Vqfz6fYnYaF27No2Yxtx4cerEjq7DpSEck6cnCOetZ+Q39n1GT41U6LzwLAV+23lP1nn+/u2+5TR/K1P59PsQe6uj+Vqfz6fYnfnzkU9h1RKKcacHDuORsI6ov9n1mVi9XKlPAMFV/Dl15yj69Do+Kc+k+jnCpdvqwbee4HwY29AD6wfqlvcpo/lan8+n2J1tpVKcPaNmMbfLHqkfTcdMwrsJNLHFdh+9Pkjf+j/At41U6LzwLAV+23lPbOef7bfcpo/lan8+n2Jo1/dPQmphY+pVNvibfR0/RyUuuVFLMcKBzMjaaW1LCywYpBzVUfvvU7D/sP4MU364nNWjgOC900co+cqrpu4uh3/Del102H4B+JRk8ujg1eEnmR9H2m29kfyD6DUoXF2qUBiuC1BOcA/g/pndfp1dSjjKsOYMle5vbR0eNPqf6C23Gn1J6CzA+BsPkcYwfPmPLl34XF113Mqp5K47h9mLU1Wacqo6Zzp/qL97jofnGq+2n93HvcND841X20/u59XE9T67zT5N73HQ/ONV9tP7ufSewOxl0emq0tZZkorCKzY3FR0JwAM/VJCICIiAiIgIiICIiAiIgIiICYYzMQK33g7ylHGk0gFuusHhT7ypPO20+SgHp58py+4jbVgOH1L2b9TqHBLWNgjy6KM8l6ASd7Yv4KcVQu7fUuSPvWuVCOXPox+uSOJlVaivOKtHXRiarURFrl3nXOfxHZTPcRZ+ET7G/0mD3Is/CJ9jf6S6RObyFntu29TxHfaHzez+S23JVb1Wlzl6wG6+YB8lPmPo+nlJVdxHUBVdAoGAAGwB9ku0YlpwVmem69XFsVVrVtCme4iz8In+aeX7iuwILoQeow2D+qXWJHkLPbdT1PE99ofNP92F+eFx09Fznb49//wCefkfx9Mlk7i2AAB6wAMAANgD7JdMTMmcFZnovVxbFVa1bQpnuIs/CJ/mni3uI7Aqz1lSMEENgj7JdokeQs9t1PU8T32h81/3aaj+h9IT0fr99xNv4PPyfp6+Ula+4jqAqvWFAwAA2AJdMTMmcFZnovVxbFVa1bQoqd1XNrUixd6Vo7cmxtdrFXB9ean/VNl3cJ3Uqz1lSMEEN0lg033ff/dNL+11clpHkbPbdX1PE/wBtofOK/wCS+3Kiy9XqrPwdZDfVuP32PL+BJT3EWfhE/wA0ucSZwVmei1XFsVVrVtCme4iz8In2NJXQ92lGmfTagLaljEsOeMYUefQ5Gc+UnoxLW8LbtznTDC7jr92Mqp+fZV+wzfpLhorg99BBOl1WMlUH9VcfIgcg3n/2lX7xUgkHiZBIOKNQeY5dQmJJbZmdFMZRk57tzxKvimMp6/lFe6Wn8b/h9T7Ee6Wn8b/h9T7ElYlmSK90tP43/D6n2I90tP43/D6n2JKxA4tWrXVDhWNSXKEWBFLBNwZhtsBAJXI5jlnpkSB7N7Zeiiu297NQbdMLmBSlTXWig3uCiqGHwleEwT1wT5WiylWBVgCrAggjIIIwQR6sTmq7IpVFrWmta623VoK0CI46MqgYU8zzECO7T4jautEvelG09zMqrQy767KQCS6FsYtbIBHQdOZMa3fOzhMyadmdKFdmyVp4hRbNm7y8DA+Z5gYx4pYtX2LRa4stpqsdRhXetGYLnOASMgZ54nq/sqmxiz1VuzIUZmRWJrPVCSOan1QIinvYX3BaHyLeFWxIFdloZkcBz5KyPzGeWOmcTwnewq1wsqxw2yuHUk0rRXda557cgWDABOfLkGYTL9jUHfmmo8XHEzWnj2/F3cvFjyzMnsmk5+Cr5sjHwLzdAFRjy5lQAAfICBr7K7UN+88NkRLHRWYrlyjsjMApOF8IxnB59Bid806bSJWCK0VAzMzBVCguxyzHHUk8yfOboCIiAiIgRXeX7n/52n/8iuSsiu8v9B/ztP8A+RXJWAiIgIiICIiAiIgIiMwETGYzAitN933/AN00v7XVyWnFTo8aiy7PKyqpNuOYNb3NnP08YfmmdsBEwTGYGYiICIiAiIgIiICIiAiIgIiICIiAnL2h2lXp133OtaFgoZjgFj0X8pnVInvGrtUoqra1hqNOxVTWp2V3paxy7KOiEdepHlkgO3V9oV1Lvtda0yBuYhRk9Os6A2ec+eajsrXME3LqXZC1iv6RQHS416uoHlYF6WaPlgrhX5ZLbuvtXQ68BfR+N9zlWPGqLm16beZ4j7AVvNR5LyAO1seCBdbqVcYYBhkHB5jIIYH6iAfqnLf2zTWhse1FrVyjOWG0WA7ShPygQRj1jEhD2ZqlvtKWW8M1gUB7EZAu2vcDu3Pxdwvw+CAGXmwG0av/AI69dDbUKrA9mpLVgW1PaKjatgZnchd4AI6vzAyWyTAtOn1K2KHRgyt8VgcgzZmVGvsrVA1FWtSv0ix3AegXEs1ZVriPAy8tQCEzyasYJGV4b9H2iWfaLlB3vWFuq2i3hXBVJZyxHEGmIAwpw2UUEpAvsSL7CrsUWLbvwLm4XEZHc1FVOSVJ++L8j06AAYAlICIiAiIgJFd5deadOxU4tsxXTjGTa52rjPLlndz5eHJwMmSsQKDqXqfTIbywu0upoocM7ZFY1SEk7SQSaFJYgno4ycEz32dUlGtcVnbTVcqO+6x7BmlRsbd4eEbNwLdQ4UY57lvcQKz2wiNZYuqLhWQDSFC4bJXDcPZ/Xbunn8XHnOVu3NWE3IaSvpNumReFazCwWmuh3PEXwHCliF5AgjIzi4TTZpFZ1cgFkzsJ57c8jj1HljP5fWYFS1Hea8Wliyimt9UpVdPY+/hpuUbg+d3hcnkPMYxhj091e121GosNhw4orBQbwnhv1ADhSzAFkNRO0kEMuGYbSbVEBERAREQEREBERAREQEREBERAREQEYiIGMRiZiBjEYmYgYxGJmIGMTMRAREQEREBERAREQEREBERAREQEREBERAREQEREBERAREQEREBERATDTMEQKV27aHvd1qtZ0ZQpKXKo4WLRaGUePTl/C6DJYoCAeU963XX8aixRxNgwLRp7lzx7VG0JkkYqqsJYnHiQ4ztBuO2NsCl1949a1YsWrBYseGabNyKtZ3D42GPEsoUeIZxZnaoJRd3l1aVspr+GD7V26fUPWWHDqZRzGUFrWMbMjwAYHPIum2NsCmN23qA7ON7g2ahlVqL1WtFeumrJBGQFZ7TyJwCMbgCJbVdoW16etg297LMNcKLQErO9lY0Al84CJ15swOAOQncRtgVXSW23W8a8EjSadX4CqQ3pTgtnG744qCjbzGbyM8jnf2V27bYNTY6nZSimsCi5CzGs2MFL87QMooIUEkNy5gCc0fZ9dKCulFrrHREUKo/IBym/bApD9v8AaCqS6IGCORim5wXSkBh4Wwq8Z6wGPUB8eFQ7+O0u2brdrBbK3ra80v6NdlG8OkSwqQdwJt1Fu3l4VUEZ8UvWI2wKQe3dULTVThmLXbVsovDME2V1DLNhQzLbl+QAQnBJydvZ3aV51RWqtkTUahrHeymzaa1fg7QSQUbhUI2SvxrVB6HNtTRIrtYqKLLAoscABmC52gnqcZOPVmbdsCr9rdraqtrXrVTQlldarwnewkqDbbneo2AsoGAckHy6Rfawu1DILwbRUKA1VddnLUsOPYRzyrCmsIGOAp1HJgQQb5tmjR9n10oK6UWutfioihVH5AOUCs9n9uau0Vh9tZuZtrej3MFIFY2FQ3LxNYdxIAVfXnHPT29qMh/EwcWN49PqFWpGvRKwcY3bag5IxnK/e5Muu2MQKkvbes3VjZ4WZFdmotDEtedp2g+D4BLGYtyUlBzJKjHertF3YV1BuHRdQb2xcCxNmVVNlZ4gUIzMMgfF59RLdtjECldp6CgXarUGku2mRGXwWb31LPxOTbSWGUoQEZCjeOQ3Ce+x0bRaW7aPhazWgCU2Cls4Wu/YMliwcF2BONuD8TJuWI2wKae8OrUNyVwq1OX9HsUotwdVqdVdzvVuA5I6IzEgDaTq90GqXc+LHJNSBPRbFCBla02kb/ETuqqwGPiXOOZUXLTaNKl2VIta5J2ooVck5JwPWSTNu2BTdZ25r03YRCFDDeKbm3MtSoSqg5IOpJCg9UDMSFAL3Co8hnr5/lnrEAQMxEQEREBERAREQEREBERAREQEREBERAREQEREBERAREQEREBERAREQEREBERAREQEREBERAREQEREBERA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4" descr="data:image/jpeg;base64,/9j/4AAQSkZJRgABAQAAAQABAAD/2wCEAAkGBhQQEBQQEBQWEhAQEBQXEBEVFRQUEhUQGBQYFRQUGhcXHyYeFxojGRQSHzIgJCcqMSwtFx4xNTArNSgrLCkBCQoKDgwOGg8PGjUlHCQsKywsKTQ1LiwuNSwpLC0sLCw1LSk1NTQqMiksKSosNSkpLDU1LC0sLC0tKSwvLDU1Mv/AABEIAKgBLAMBIgACEQEDEQH/xAAbAAEAAgMBAQAAAAAAAAAAAAAABQYBAwQCB//EAEwQAAICAQIDBAMJCwkIAwAAAAECAAMRBBITITEFBiJBFFHSFhgjMlJUYYGRNEJTY3GSk6Gz0/AHJDNDYnSUotEIF3KDhLG0wRVEc//EABoBAQADAQEBAAAAAAAAAAAAAAABAgMEBgX/xAAsEQEAAQIEBAQGAwAAAAAAAAAAAQIDBBExoQUhQVETFBUyEmFxsdHhQlKB/9oADAMBAAIRAxEAPwD7jERAREQETk13aC1bQdzM5wiIpZ2xzYgDyA5k/wDsibNFqxbWti522IrLuUqdrAEZUgFTg9CMiBviYJmjTa5bGsVc7qXCWZBGGKLZyz1G2xeY5c8eRgdETWtnMjB5AHOOXPIxn18v1ie8wMxMZnmu4MMqQwBIJByNykqw5eYII+qB7ieGuAIUkBmztGeZx1wPPGRPcBERAREQEREBERAREQEREBERAREQEREBERAREQEREBERAREQIrt7s97giotTBWJZbd4OcYVkdOdbDJOR+TlnIr/anc++2zebK3GytCzb63dVFZYsax131scZI8YwFIbiTfeXtxtIEZa1s4m9VBdlY3bC1VYCo2d5VhnljA65kDf3xdyuzh1Jbjbc1556Z01XDuRXrwrE0KwyCG3KM88wNep7qWI9eKqbK21BJr+ENYXOqKCwAAcMV21VjqF2r4doxOz3H2GxWd1sWuxWUl7lYsKdPXxW2nm6nTtgZ/rm5jB3dHZfecnQve6h7dOlYZVsU72eiq1SWIAXItGc8hg8yOc8Dvg4ZA9NaBkLsTqAwWtBdxmJrRl8JpX77nxBnBBEDx3h7q26i9rE4YVqgF3NZkWLVqEVtoG3k19bfRwsjmeUpquymsuotPDbhLhg247G3Kxesj747SueXI88jKmI0nfre4Q1IALFSxheCVZr0oGEKgkZtrPi2keIYyMHdoO+TWpSxpWvj3KoDXoxFbcIg4rDEP8ADKNpAGQAWXcuQ5tV3MsZQu+ttpb4xcB34F1QvcAHNzPbWzH8UuOce5K4FGX0dSmqa8lVZWZzdXbzfbk5C2VkjBwRncMoekd8mNdLrUjG/wAW0aiscOrajeM2BQLMWL4PoPOaae+b2W1VhKk36gK+bt3wRGqUbSFGH36Q8vPcBnJO0OjQd1TW+nYrQW07NufYTY+UVTeSelzFASc+fMtiWmVXtTve9N7acVIz5xWOK4Ll680DlUQpd1uTmeXCY8x08ajvxta4BEK0MN78VsbCbqwdorLE8WkJyBHj6nawAW2JA9jd4HuuemykV8NebC6t/hF2cRdvJ9oL4DbcHHlkZnoCIiAiIgJgzMhu8oBqVW3FWtGQKWvrOFdsW1rzarl5Y57YEwDMyia3trUaStU01DKopsbYadRcBYwvdCCMsQ1iVjYdpUWqDz5DdqO8uqRivVeNs4nol+AvpGnr3YzzLLfYRz/quWecC6ZmN0o9/aWqW17Kq8WWLp1dnq1Br2q2r2uEVWKlgNOSg5rxcHB5zt7x6dW1lJ2IWGl1Ad7NLZqE2E17U8GMEqL8AnoWGPFAte6N0oem1Fq6BKEpZa/QCrIKbVcsaG41mQAUcW8tmNzFs89wI3a7tHUC1LK0YslFqoDTfsVWsoxa7gEHNavZt27lK7cEghgvESv939fqLbHFxXbXXVgCi6vc7rknfbjdjHQKMbuflLAICIiAiIgIiICIiAiIgIiIHlkB6/x5zW2jQ8yik4xkqp8Pq6dJuiBpTSIoICqARggKACMYwfXy5T0NOoAGBgLtAwMBfVj1chy+ibIgcw7OqHMVpnAGdi9BjA6eWB9gmxdIgIIVchiwOBkMfjH8p55P0zjGob0zh58Ho27byxv4mM+vpJGBp9DT5K8m3Dwj4/Xd/wAXM8+swmhrXBVFBHQhVGOvTl9J+0zfEDyax6vV+o5H65rXSICSFUEkkkKASSQSc/lAP1Cboga1oUEsAAzY3HAycdMnzxkzZEQEREBERATBWZiBjbNWo0aWACxFcKysAyhgHU5VgD0IPMHym6IHMmrU2tUM70Stz6trl1Xn681P+qdG2Rem+7r/AO66X9pqpKwMbZjbPUQMATMRAREQEREBERAREQERIfvb3iHZ+ju1jIbBQoJQEKTl1XqQcfGzAmInxb3ytXzKz9Mvsx75Wr5lZ+mX2YH2mJ8W98rV8ys/TL7Mz75Wr5lZ+mT2YH2iJ8X98pV8ys/TJ7M+kdye9q9p6NdWtZqDO67GIY+FtucgCB1//f8A+kP7WSsisfz7dg49ExnBxni9M+uSe6B6ied8boHqJ53TO6BmJ53RugeonndG6B6iY3TG6B6ied0je8vbo0Wku1RUuKKy5QHaWA8snp1gSkT4uf8AaUq+ZWfpk9mPfK1fMrP0y+zA+p6f7uv/ALrpf2mqkrPhyf7RFAta70O3c9daEcZMbUaxlx4M5+Fbz8h9fR75Wr5lZ+mX2YH2mJ8XH+0rV8ys/TJ7M+rd2+2hrdJTqwpQX1K4QnJUHyz5wJKIiAiIgIiICIiAiIgJFd5+76a/S26S1mSu4AMybdwAYNy3Ajqo8pKxA+Te9w0PzjVfbT+7j3uGh+car7af3c+sxA+Te9w0PzjU/bT+7kf2x/IVoNMqsbtWwZscmoGORPnX9E+0SkfyidsACvTVYbUs24J5LXtI3t6hz+uYX65otzVGrrwVnx79NExynV8p7R7g9m0kANrGbkWAeg7a8+Jzir1fbJ/s3uZoUrArfVMnUHfQevPyrndoOzxUDk7nfnY56sf9PonJZWdKS6DOnY+NB1rPylHyfWJ8WrF3K4+GZekr4Pg7sfB8O88273KaT5Wq/Pp9iPcro/lan8+n2J212hlDKQVIyD5YkXZYdUSiEjTqfG45Gw+aL/Z9ZmUXq5c1PAMFOtGUR85/KM9A03FZv5wdGMKLQ1W4W+ZJ24KeWQOvrk0O6ujPMNqcf8dPsTsWhQuwAbNuNuOW31YkYpOkODk6Zj4W6monyP8AZ+nyk+NM6NJ4HgLntt5T9Z5/v7t/uU0fytV+fT7EHutowM7tTgdfHT7E79wxnIxjOfLHrkUzHVnAyumU+JuhtPqHqX6f4EReqlnTwDBTrRy+so8aHScTP85GlPhW7fT/AEmeeRw/ieWfWD9UsO6uj+Vqfz6fYnYaF27No2Yxtx4cerEjq7DpSEck6cnCOetZ+Q39n1GT41U6LzwLAV+23lP1nn+/u2+5TR/K1P59PsQe6uj+Vqfz6fYnfnzkU9h1RKKcacHDuORsI6ov9n1mVi9XKlPAMFV/Dl15yj69Do+Kc+k+jnCpdvqwbee4HwY29AD6wfqlvcpo/lan8+n2J1tpVKcPaNmMbfLHqkfTcdMwrsJNLHFdh+9Pkjf+j/At41U6LzwLAV+23lPbOef7bfcpo/lan8+n2Jo1/dPQmphY+pVNvibfR0/RyUuuVFLMcKBzMjaaW1LCywYpBzVUfvvU7D/sP4MU364nNWjgOC900co+cqrpu4uh3/Del102H4B+JRk8ujg1eEnmR9H2m29kfyD6DUoXF2qUBiuC1BOcA/g/pndfp1dSjjKsOYMle5vbR0eNPqf6C23Gn1J6CzA+BsPkcYwfPmPLl34XF113Mqp5K47h9mLU1Wacqo6Zzp/qL97jofnGq+2n93HvcND841X20/u59XE9T67zT5N73HQ/ONV9tP7ufSewOxl0emq0tZZkorCKzY3FR0JwAM/VJCICIiAiIgIiICIiAiIgIiICYYzMQK33g7ylHGk0gFuusHhT7ypPO20+SgHp58py+4jbVgOH1L2b9TqHBLWNgjy6KM8l6ASd7Yv4KcVQu7fUuSPvWuVCOXPox+uSOJlVaivOKtHXRiarURFrl3nXOfxHZTPcRZ+ET7G/0mD3Is/CJ9jf6S6RObyFntu29TxHfaHzez+S23JVb1Wlzl6wG6+YB8lPmPo+nlJVdxHUBVdAoGAAGwB9ku0YlpwVmem69XFsVVrVtCme4iz8In+aeX7iuwILoQeow2D+qXWJHkLPbdT1PE99ofNP92F+eFx09Fznb49//wCefkfx9Mlk7i2AAB6wAMAANgD7JdMTMmcFZnovVxbFVa1bQpnuIs/CJ/mni3uI7Aqz1lSMEENgj7JdokeQs9t1PU8T32h81/3aaj+h9IT0fr99xNv4PPyfp6+Ula+4jqAqvWFAwAA2AJdMTMmcFZnovVxbFVa1bQoqd1XNrUixd6Vo7cmxtdrFXB9ean/VNl3cJ3Uqz1lSMEEN0lg033ff/dNL+11clpHkbPbdX1PE/wBtofOK/wCS+3Kiy9XqrPwdZDfVuP32PL+BJT3EWfhE/wA0ucSZwVmei1XFsVVrVtCme4iz8In2NJXQ92lGmfTagLaljEsOeMYUefQ5Gc+UnoxLW8LbtznTDC7jr92Mqp+fZV+wzfpLhorg99BBOl1WMlUH9VcfIgcg3n/2lX7xUgkHiZBIOKNQeY5dQmJJbZmdFMZRk57tzxKvimMp6/lFe6Wn8b/h9T7Ee6Wn8b/h9T7ElYlmSK90tP43/D6n2I90tP43/D6n2JKxA4tWrXVDhWNSXKEWBFLBNwZhtsBAJXI5jlnpkSB7N7Zeiiu297NQbdMLmBSlTXWig3uCiqGHwleEwT1wT5WiylWBVgCrAggjIIIwQR6sTmq7IpVFrWmta623VoK0CI46MqgYU8zzECO7T4jautEvelG09zMqrQy767KQCS6FsYtbIBHQdOZMa3fOzhMyadmdKFdmyVp4hRbNm7y8DA+Z5gYx4pYtX2LRa4stpqsdRhXetGYLnOASMgZ54nq/sqmxiz1VuzIUZmRWJrPVCSOan1QIinvYX3BaHyLeFWxIFdloZkcBz5KyPzGeWOmcTwnewq1wsqxw2yuHUk0rRXda557cgWDABOfLkGYTL9jUHfmmo8XHEzWnj2/F3cvFjyzMnsmk5+Cr5sjHwLzdAFRjy5lQAAfICBr7K7UN+88NkRLHRWYrlyjsjMApOF8IxnB59Bid806bSJWCK0VAzMzBVCguxyzHHUk8yfOboCIiAiIgRXeX7n/52n/8iuSsiu8v9B/ztP8A+RXJWAiIgIiICIiAiIgIiMwETGYzAitN933/AN00v7XVyWnFTo8aiy7PKyqpNuOYNb3NnP08YfmmdsBEwTGYGYiICIiAiIgIiICIiAiIgIiICIiAnL2h2lXp133OtaFgoZjgFj0X8pnVInvGrtUoqra1hqNOxVTWp2V3paxy7KOiEdepHlkgO3V9oV1Lvtda0yBuYhRk9Os6A2ec+eajsrXME3LqXZC1iv6RQHS416uoHlYF6WaPlgrhX5ZLbuvtXQ68BfR+N9zlWPGqLm16beZ4j7AVvNR5LyAO1seCBdbqVcYYBhkHB5jIIYH6iAfqnLf2zTWhse1FrVyjOWG0WA7ShPygQRj1jEhD2ZqlvtKWW8M1gUB7EZAu2vcDu3Pxdwvw+CAGXmwG0av/AI69dDbUKrA9mpLVgW1PaKjatgZnchd4AI6vzAyWyTAtOn1K2KHRgyt8VgcgzZmVGvsrVA1FWtSv0ix3AegXEs1ZVriPAy8tQCEzyasYJGV4b9H2iWfaLlB3vWFuq2i3hXBVJZyxHEGmIAwpw2UUEpAvsSL7CrsUWLbvwLm4XEZHc1FVOSVJ++L8j06AAYAlICIiAiIgJFd5deadOxU4tsxXTjGTa52rjPLlndz5eHJwMmSsQKDqXqfTIbywu0upoocM7ZFY1SEk7SQSaFJYgno4ycEz32dUlGtcVnbTVcqO+6x7BmlRsbd4eEbNwLdQ4UY57lvcQKz2wiNZYuqLhWQDSFC4bJXDcPZ/Xbunn8XHnOVu3NWE3IaSvpNumReFazCwWmuh3PEXwHCliF5AgjIzi4TTZpFZ1cgFkzsJ57c8jj1HljP5fWYFS1Hea8Wliyimt9UpVdPY+/hpuUbg+d3hcnkPMYxhj091e121GosNhw4orBQbwnhv1ADhSzAFkNRO0kEMuGYbSbVEBERAREQEREBERAREQEREBERAREQEYiIGMRiZiBjEYmYgYxGJmIGMTMRAREQEREBERAREQEREBERAREQEREBERAREQEREBERAREQEREBERATDTMEQKV27aHvd1qtZ0ZQpKXKo4WLRaGUePTl/C6DJYoCAeU963XX8aixRxNgwLRp7lzx7VG0JkkYqqsJYnHiQ4ztBuO2NsCl1949a1YsWrBYseGabNyKtZ3D42GPEsoUeIZxZnaoJRd3l1aVspr+GD7V26fUPWWHDqZRzGUFrWMbMjwAYHPIum2NsCmN23qA7ON7g2ahlVqL1WtFeumrJBGQFZ7TyJwCMbgCJbVdoW16etg297LMNcKLQErO9lY0Al84CJ15swOAOQncRtgVXSW23W8a8EjSadX4CqQ3pTgtnG744qCjbzGbyM8jnf2V27bYNTY6nZSimsCi5CzGs2MFL87QMooIUEkNy5gCc0fZ9dKCulFrrHREUKo/IBym/bApD9v8AaCqS6IGCORim5wXSkBh4Wwq8Z6wGPUB8eFQ7+O0u2brdrBbK3ra80v6NdlG8OkSwqQdwJt1Fu3l4VUEZ8UvWI2wKQe3dULTVThmLXbVsovDME2V1DLNhQzLbl+QAQnBJydvZ3aV51RWqtkTUahrHeymzaa1fg7QSQUbhUI2SvxrVB6HNtTRIrtYqKLLAoscABmC52gnqcZOPVmbdsCr9rdraqtrXrVTQlldarwnewkqDbbneo2AsoGAckHy6Rfawu1DILwbRUKA1VddnLUsOPYRzyrCmsIGOAp1HJgQQb5tmjR9n10oK6UWutfioihVH5AOUCs9n9uau0Vh9tZuZtrej3MFIFY2FQ3LxNYdxIAVfXnHPT29qMh/EwcWN49PqFWpGvRKwcY3bag5IxnK/e5Muu2MQKkvbes3VjZ4WZFdmotDEtedp2g+D4BLGYtyUlBzJKjHertF3YV1BuHRdQb2xcCxNmVVNlZ4gUIzMMgfF59RLdtjECldp6CgXarUGku2mRGXwWb31LPxOTbSWGUoQEZCjeOQ3Ce+x0bRaW7aPhazWgCU2Cls4Wu/YMliwcF2BONuD8TJuWI2wKae8OrUNyVwq1OX9HsUotwdVqdVdzvVuA5I6IzEgDaTq90GqXc+LHJNSBPRbFCBla02kb/ETuqqwGPiXOOZUXLTaNKl2VIta5J2ooVck5JwPWSTNu2BTdZ25r03YRCFDDeKbm3MtSoSqg5IOpJCg9UDMSFAL3Co8hnr5/lnrEAQMxEQEREBERAREQEREBERAREQEREBERAREQEREBERAREQEREBERAREQEREBERAREQEREBERAREQEREBERA/9k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data:image/jpeg;base64,/9j/4AAQSkZJRgABAQAAAQABAAD/2wCEAAkGBhQQEBQQEBQWEhAQEBQXEBEVFRQUEhUQGBQYFRQUGhcXHyYeFxojGRQSHzIgJCcqMSwtFx4xNTArNSgrLCkBCQoKDgwOGg8PGjUlHCQsKywsKTQ1LiwuNSwpLC0sLCw1LSk1NTQqMiksKSosNSkpLDU1LC0sLC0tKSwvLDU1Mv/AABEIAKgBLAMBIgACEQEDEQH/xAAbAAEAAgMBAQAAAAAAAAAAAAAABQYBAwQCB//EAEwQAAICAQIDBAMJCwkIAwAAAAECAAMRBBITITEFBiJBFFHSFhgjMlJUYYGRNEJTY3GSk6Gz0/AHJDNDYnSUotEIF3KDhLG0wRVEc//EABoBAQADAQEBAAAAAAAAAAAAAAABAgMEBgX/xAAsEQEAAQIEBAQGAwAAAAAAAAAAAQIDBBExoQUhQVETFBUyEmFxsdHhQlKB/9oADAMBAAIRAxEAPwD7jERAREQETk13aC1bQdzM5wiIpZ2xzYgDyA5k/wDsibNFqxbWti522IrLuUqdrAEZUgFTg9CMiBviYJmjTa5bGsVc7qXCWZBGGKLZyz1G2xeY5c8eRgdETWtnMjB5AHOOXPIxn18v1ie8wMxMZnmu4MMqQwBIJByNykqw5eYII+qB7ieGuAIUkBmztGeZx1wPPGRPcBERAREQEREBERAREQEREBERAREQEREBERAREQEREBERAREQIrt7s97giotTBWJZbd4OcYVkdOdbDJOR+TlnIr/anc++2zebK3GytCzb63dVFZYsax131scZI8YwFIbiTfeXtxtIEZa1s4m9VBdlY3bC1VYCo2d5VhnljA65kDf3xdyuzh1Jbjbc1556Z01XDuRXrwrE0KwyCG3KM88wNep7qWI9eKqbK21BJr+ENYXOqKCwAAcMV21VjqF2r4doxOz3H2GxWd1sWuxWUl7lYsKdPXxW2nm6nTtgZ/rm5jB3dHZfecnQve6h7dOlYZVsU72eiq1SWIAXItGc8hg8yOc8Dvg4ZA9NaBkLsTqAwWtBdxmJrRl8JpX77nxBnBBEDx3h7q26i9rE4YVqgF3NZkWLVqEVtoG3k19bfRwsjmeUpquymsuotPDbhLhg247G3Kxesj747SueXI88jKmI0nfre4Q1IALFSxheCVZr0oGEKgkZtrPi2keIYyMHdoO+TWpSxpWvj3KoDXoxFbcIg4rDEP8ADKNpAGQAWXcuQ5tV3MsZQu+ttpb4xcB34F1QvcAHNzPbWzH8UuOce5K4FGX0dSmqa8lVZWZzdXbzfbk5C2VkjBwRncMoekd8mNdLrUjG/wAW0aiscOrajeM2BQLMWL4PoPOaae+b2W1VhKk36gK+bt3wRGqUbSFGH36Q8vPcBnJO0OjQd1TW+nYrQW07NufYTY+UVTeSelzFASc+fMtiWmVXtTve9N7acVIz5xWOK4Ll680DlUQpd1uTmeXCY8x08ajvxta4BEK0MN78VsbCbqwdorLE8WkJyBHj6nawAW2JA9jd4HuuemykV8NebC6t/hF2cRdvJ9oL4DbcHHlkZnoCIiAiIgJgzMhu8oBqVW3FWtGQKWvrOFdsW1rzarl5Y57YEwDMyia3trUaStU01DKopsbYadRcBYwvdCCMsQ1iVjYdpUWqDz5DdqO8uqRivVeNs4nol+AvpGnr3YzzLLfYRz/quWecC6ZmN0o9/aWqW17Kq8WWLp1dnq1Br2q2r2uEVWKlgNOSg5rxcHB5zt7x6dW1lJ2IWGl1Ad7NLZqE2E17U8GMEqL8AnoWGPFAte6N0oem1Fq6BKEpZa/QCrIKbVcsaG41mQAUcW8tmNzFs89wI3a7tHUC1LK0YslFqoDTfsVWsoxa7gEHNavZt27lK7cEghgvESv939fqLbHFxXbXXVgCi6vc7rknfbjdjHQKMbuflLAICIiAiIgIiICIiAiIgIiIHlkB6/x5zW2jQ8yik4xkqp8Pq6dJuiBpTSIoICqARggKACMYwfXy5T0NOoAGBgLtAwMBfVj1chy+ibIgcw7OqHMVpnAGdi9BjA6eWB9gmxdIgIIVchiwOBkMfjH8p55P0zjGob0zh58Ho27byxv4mM+vpJGBp9DT5K8m3Dwj4/Xd/wAXM8+swmhrXBVFBHQhVGOvTl9J+0zfEDyax6vV+o5H65rXSICSFUEkkkKASSQSc/lAP1Cboga1oUEsAAzY3HAycdMnzxkzZEQEREBERATBWZiBjbNWo0aWACxFcKysAyhgHU5VgD0IPMHym6IHMmrU2tUM70Stz6trl1Xn681P+qdG2Rem+7r/AO66X9pqpKwMbZjbPUQMATMRAREQEREBERAREQERIfvb3iHZ+ju1jIbBQoJQEKTl1XqQcfGzAmInxb3ytXzKz9Mvsx75Wr5lZ+mX2YH2mJ8W98rV8ys/TL7Mz75Wr5lZ+mT2YH2iJ8X98pV8ys/TJ7M+kdye9q9p6NdWtZqDO67GIY+FtucgCB1//f8A+kP7WSsisfz7dg49ExnBxni9M+uSe6B6ied8boHqJ53TO6BmJ53RugeonndG6B6iY3TG6B6ied0je8vbo0Wku1RUuKKy5QHaWA8snp1gSkT4uf8AaUq+ZWfpk9mPfK1fMrP0y+zA+p6f7uv/ALrpf2mqkrPhyf7RFAta70O3c9daEcZMbUaxlx4M5+Fbz8h9fR75Wr5lZ+mX2YH2mJ8XH+0rV8ys/TJ7M+rd2+2hrdJTqwpQX1K4QnJUHyz5wJKIiAiIgIiICIiAiIgJFd5+76a/S26S1mSu4AMybdwAYNy3Ajqo8pKxA+Te9w0PzjVfbT+7j3uGh+car7af3c+sxA+Te9w0PzjU/bT+7kf2x/IVoNMqsbtWwZscmoGORPnX9E+0SkfyidsACvTVYbUs24J5LXtI3t6hz+uYX65otzVGrrwVnx79NExynV8p7R7g9m0kANrGbkWAeg7a8+Jzir1fbJ/s3uZoUrArfVMnUHfQevPyrndoOzxUDk7nfnY56sf9PonJZWdKS6DOnY+NB1rPylHyfWJ8WrF3K4+GZekr4Pg7sfB8O88273KaT5Wq/Pp9iPcro/lan8+n2J212hlDKQVIyD5YkXZYdUSiEjTqfG45Gw+aL/Z9ZmUXq5c1PAMFOtGUR85/KM9A03FZv5wdGMKLQ1W4W+ZJ24KeWQOvrk0O6ujPMNqcf8dPsTsWhQuwAbNuNuOW31YkYpOkODk6Zj4W6monyP8AZ+nyk+NM6NJ4HgLntt5T9Z5/v7t/uU0fytV+fT7EHutowM7tTgdfHT7E79wxnIxjOfLHrkUzHVnAyumU+JuhtPqHqX6f4EReqlnTwDBTrRy+so8aHScTP85GlPhW7fT/AEmeeRw/ieWfWD9UsO6uj+Vqfz6fYnYaF27No2Yxtx4cerEjq7DpSEck6cnCOetZ+Q39n1GT41U6LzwLAV+23lP1nn+/u2+5TR/K1P59PsQe6uj+Vqfz6fYnfnzkU9h1RKKcacHDuORsI6ov9n1mVi9XKlPAMFV/Dl15yj69Do+Kc+k+jnCpdvqwbee4HwY29AD6wfqlvcpo/lan8+n2J1tpVKcPaNmMbfLHqkfTcdMwrsJNLHFdh+9Pkjf+j/At41U6LzwLAV+23lPbOef7bfcpo/lan8+n2Jo1/dPQmphY+pVNvibfR0/RyUuuVFLMcKBzMjaaW1LCywYpBzVUfvvU7D/sP4MU364nNWjgOC900co+cqrpu4uh3/Del102H4B+JRk8ujg1eEnmR9H2m29kfyD6DUoXF2qUBiuC1BOcA/g/pndfp1dSjjKsOYMle5vbR0eNPqf6C23Gn1J6CzA+BsPkcYwfPmPLl34XF113Mqp5K47h9mLU1Wacqo6Zzp/qL97jofnGq+2n93HvcND841X20/u59XE9T67zT5N73HQ/ONV9tP7ufSewOxl0emq0tZZkorCKzY3FR0JwAM/VJCICIiAiIgIiICIiAiIgIiICYYzMQK33g7ylHGk0gFuusHhT7ypPO20+SgHp58py+4jbVgOH1L2b9TqHBLWNgjy6KM8l6ASd7Yv4KcVQu7fUuSPvWuVCOXPox+uSOJlVaivOKtHXRiarURFrl3nXOfxHZTPcRZ+ET7G/0mD3Is/CJ9jf6S6RObyFntu29TxHfaHzez+S23JVb1Wlzl6wG6+YB8lPmPo+nlJVdxHUBVdAoGAAGwB9ku0YlpwVmem69XFsVVrVtCme4iz8In+aeX7iuwILoQeow2D+qXWJHkLPbdT1PE99ofNP92F+eFx09Fznb49//wCefkfx9Mlk7i2AAB6wAMAANgD7JdMTMmcFZnovVxbFVa1bQpnuIs/CJ/mni3uI7Aqz1lSMEENgj7JdokeQs9t1PU8T32h81/3aaj+h9IT0fr99xNv4PPyfp6+Ula+4jqAqvWFAwAA2AJdMTMmcFZnovVxbFVa1bQoqd1XNrUixd6Vo7cmxtdrFXB9ean/VNl3cJ3Uqz1lSMEEN0lg033ff/dNL+11clpHkbPbdX1PE/wBtofOK/wCS+3Kiy9XqrPwdZDfVuP32PL+BJT3EWfhE/wA0ucSZwVmei1XFsVVrVtCme4iz8In2NJXQ92lGmfTagLaljEsOeMYUefQ5Gc+UnoxLW8LbtznTDC7jr92Mqp+fZV+wzfpLhorg99BBOl1WMlUH9VcfIgcg3n/2lX7xUgkHiZBIOKNQeY5dQmJJbZmdFMZRk57tzxKvimMp6/lFe6Wn8b/h9T7Ee6Wn8b/h9T7ElYlmSK90tP43/D6n2I90tP43/D6n2JKxA4tWrXVDhWNSXKEWBFLBNwZhtsBAJXI5jlnpkSB7N7Zeiiu297NQbdMLmBSlTXWig3uCiqGHwleEwT1wT5WiylWBVgCrAggjIIIwQR6sTmq7IpVFrWmta623VoK0CI46MqgYU8zzECO7T4jautEvelG09zMqrQy767KQCS6FsYtbIBHQdOZMa3fOzhMyadmdKFdmyVp4hRbNm7y8DA+Z5gYx4pYtX2LRa4stpqsdRhXetGYLnOASMgZ54nq/sqmxiz1VuzIUZmRWJrPVCSOan1QIinvYX3BaHyLeFWxIFdloZkcBz5KyPzGeWOmcTwnewq1wsqxw2yuHUk0rRXda557cgWDABOfLkGYTL9jUHfmmo8XHEzWnj2/F3cvFjyzMnsmk5+Cr5sjHwLzdAFRjy5lQAAfICBr7K7UN+88NkRLHRWYrlyjsjMApOF8IxnB59Bid806bSJWCK0VAzMzBVCguxyzHHUk8yfOboCIiAiIgRXeX7n/52n/8iuSsiu8v9B/ztP8A+RXJWAiIgIiICIiAiIgIiMwETGYzAitN933/AN00v7XVyWnFTo8aiy7PKyqpNuOYNb3NnP08YfmmdsBEwTGYGYiICIiAiIgIiICIiAiIgIiICIiAnL2h2lXp133OtaFgoZjgFj0X8pnVInvGrtUoqra1hqNOxVTWp2V3paxy7KOiEdepHlkgO3V9oV1Lvtda0yBuYhRk9Os6A2ec+eajsrXME3LqXZC1iv6RQHS416uoHlYF6WaPlgrhX5ZLbuvtXQ68BfR+N9zlWPGqLm16beZ4j7AVvNR5LyAO1seCBdbqVcYYBhkHB5jIIYH6iAfqnLf2zTWhse1FrVyjOWG0WA7ShPygQRj1jEhD2ZqlvtKWW8M1gUB7EZAu2vcDu3Pxdwvw+CAGXmwG0av/AI69dDbUKrA9mpLVgW1PaKjatgZnchd4AI6vzAyWyTAtOn1K2KHRgyt8VgcgzZmVGvsrVA1FWtSv0ix3AegXEs1ZVriPAy8tQCEzyasYJGV4b9H2iWfaLlB3vWFuq2i3hXBVJZyxHEGmIAwpw2UUEpAvsSL7CrsUWLbvwLm4XEZHc1FVOSVJ++L8j06AAYAlICIiAiIgJFd5deadOxU4tsxXTjGTa52rjPLlndz5eHJwMmSsQKDqXqfTIbywu0upoocM7ZFY1SEk7SQSaFJYgno4ycEz32dUlGtcVnbTVcqO+6x7BmlRsbd4eEbNwLdQ4UY57lvcQKz2wiNZYuqLhWQDSFC4bJXDcPZ/Xbunn8XHnOVu3NWE3IaSvpNumReFazCwWmuh3PEXwHCliF5AgjIzi4TTZpFZ1cgFkzsJ57c8jj1HljP5fWYFS1Hea8Wliyimt9UpVdPY+/hpuUbg+d3hcnkPMYxhj091e121GosNhw4orBQbwnhv1ADhSzAFkNRO0kEMuGYbSbVEBERAREQEREBERAREQEREBERAREQEYiIGMRiZiBjEYmYgYxGJmIGMTMRAREQEREBERAREQEREBERAREQEREBERAREQEREBERAREQEREBERATDTMEQKV27aHvd1qtZ0ZQpKXKo4WLRaGUePTl/C6DJYoCAeU963XX8aixRxNgwLRp7lzx7VG0JkkYqqsJYnHiQ4ztBuO2NsCl1949a1YsWrBYseGabNyKtZ3D42GPEsoUeIZxZnaoJRd3l1aVspr+GD7V26fUPWWHDqZRzGUFrWMbMjwAYHPIum2NsCmN23qA7ON7g2ahlVqL1WtFeumrJBGQFZ7TyJwCMbgCJbVdoW16etg297LMNcKLQErO9lY0Al84CJ15swOAOQncRtgVXSW23W8a8EjSadX4CqQ3pTgtnG744qCjbzGbyM8jnf2V27bYNTY6nZSimsCi5CzGs2MFL87QMooIUEkNy5gCc0fZ9dKCulFrrHREUKo/IBym/bApD9v8AaCqS6IGCORim5wXSkBh4Wwq8Z6wGPUB8eFQ7+O0u2brdrBbK3ra80v6NdlG8OkSwqQdwJt1Fu3l4VUEZ8UvWI2wKQe3dULTVThmLXbVsovDME2V1DLNhQzLbl+QAQnBJydvZ3aV51RWqtkTUahrHeymzaa1fg7QSQUbhUI2SvxrVB6HNtTRIrtYqKLLAoscABmC52gnqcZOPVmbdsCr9rdraqtrXrVTQlldarwnewkqDbbneo2AsoGAckHy6Rfawu1DILwbRUKA1VddnLUsOPYRzyrCmsIGOAp1HJgQQb5tmjR9n10oK6UWutfioihVH5AOUCs9n9uau0Vh9tZuZtrej3MFIFY2FQ3LxNYdxIAVfXnHPT29qMh/EwcWN49PqFWpGvRKwcY3bag5IxnK/e5Muu2MQKkvbes3VjZ4WZFdmotDEtedp2g+D4BLGYtyUlBzJKjHertF3YV1BuHRdQb2xcCxNmVVNlZ4gUIzMMgfF59RLdtjECldp6CgXarUGku2mRGXwWb31LPxOTbSWGUoQEZCjeOQ3Ce+x0bRaW7aPhazWgCU2Cls4Wu/YMliwcF2BONuD8TJuWI2wKae8OrUNyVwq1OX9HsUotwdVqdVdzvVuA5I6IzEgDaTq90GqXc+LHJNSBPRbFCBla02kb/ETuqqwGPiXOOZUXLTaNKl2VIta5J2ooVck5JwPWSTNu2BTdZ25r03YRCFDDeKbm3MtSoSqg5IOpJCg9UDMSFAL3Co8hnr5/lnrEAQMxEQEREBERAREQEREBERAREQEREBERAREQEREBERAREQEREBERAREQEREBERAREQEREBERAREQEREBERA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8575" y="-1050925"/>
            <a:ext cx="3933825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34504" name="Picture 8" descr="http://coatings.mst.edu/media/research/coatings/images/Schematic_multiple_reflection_ATR_syste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3584746" cy="200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0900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17663"/>
            <a:ext cx="50292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0386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9249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3060996"/>
            <a:ext cx="4375298" cy="291686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60996"/>
            <a:ext cx="4343400" cy="28956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57200" y="1752600"/>
            <a:ext cx="80010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dirty="0" err="1" smtClean="0"/>
              <a:t>Proof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presence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brushite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bone </a:t>
            </a:r>
            <a:r>
              <a:rPr lang="cs-CZ" dirty="0" err="1" smtClean="0"/>
              <a:t>samples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noble </a:t>
            </a:r>
            <a:r>
              <a:rPr lang="cs-CZ" dirty="0" err="1" smtClean="0"/>
              <a:t>family</a:t>
            </a:r>
            <a:r>
              <a:rPr lang="cs-CZ" dirty="0" smtClean="0"/>
              <a:t> </a:t>
            </a:r>
            <a:r>
              <a:rPr lang="cs-CZ" dirty="0" err="1" smtClean="0"/>
              <a:t>Dietrichstein</a:t>
            </a:r>
            <a:r>
              <a:rPr lang="cs-CZ" dirty="0" smtClean="0"/>
              <a:t> </a:t>
            </a:r>
            <a:r>
              <a:rPr lang="cs-CZ" dirty="0" err="1" smtClean="0"/>
              <a:t>tomb</a:t>
            </a:r>
            <a:r>
              <a:rPr lang="cs-CZ" dirty="0" smtClean="0"/>
              <a:t>.</a:t>
            </a:r>
          </a:p>
        </p:txBody>
      </p:sp>
      <p:sp>
        <p:nvSpPr>
          <p:cNvPr id="5" name="Line 19"/>
          <p:cNvSpPr>
            <a:spLocks noChangeShapeType="1"/>
          </p:cNvSpPr>
          <p:nvPr/>
        </p:nvSpPr>
        <p:spPr bwMode="auto">
          <a:xfrm>
            <a:off x="6826529" y="2209800"/>
            <a:ext cx="9321" cy="7665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1512" y="263339"/>
            <a:ext cx="8229600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 smtClean="0"/>
              <a:t>Skeletal</a:t>
            </a:r>
            <a:r>
              <a:rPr lang="cs-CZ" sz="3200" dirty="0" smtClean="0"/>
              <a:t> </a:t>
            </a:r>
            <a:r>
              <a:rPr lang="cs-CZ" sz="3200" dirty="0" err="1" smtClean="0"/>
              <a:t>remains</a:t>
            </a:r>
            <a:r>
              <a:rPr lang="cs-CZ" sz="3200" dirty="0" smtClean="0"/>
              <a:t> </a:t>
            </a:r>
            <a:r>
              <a:rPr lang="cs-CZ" sz="3200" dirty="0" err="1" smtClean="0"/>
              <a:t>from</a:t>
            </a:r>
            <a:r>
              <a:rPr lang="cs-CZ" sz="3200" dirty="0" smtClean="0"/>
              <a:t> </a:t>
            </a:r>
            <a:r>
              <a:rPr lang="cs-CZ" sz="3200" dirty="0" err="1" smtClean="0"/>
              <a:t>Dietrichstein</a:t>
            </a:r>
            <a:r>
              <a:rPr lang="cs-CZ" sz="3200" dirty="0" smtClean="0"/>
              <a:t> </a:t>
            </a:r>
            <a:r>
              <a:rPr lang="cs-CZ" sz="3200" dirty="0" err="1" smtClean="0"/>
              <a:t>tomb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2845767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2111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63493" name="Picture 5" descr="IMGP00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4" y="990600"/>
            <a:ext cx="3816350" cy="253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5076825" y="4289753"/>
            <a:ext cx="33738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sz="1400" b="1" dirty="0"/>
              <a:t> </a:t>
            </a:r>
            <a:r>
              <a:rPr lang="cs-CZ" sz="1400" b="1" dirty="0" smtClean="0"/>
              <a:t>Sample </a:t>
            </a:r>
            <a:r>
              <a:rPr lang="cs-CZ" sz="1400" b="1" dirty="0"/>
              <a:t>1. </a:t>
            </a:r>
            <a:r>
              <a:rPr lang="cs-CZ" sz="1400" b="1" dirty="0">
                <a:cs typeface="Times New Roman" pitchFamily="18" charset="0"/>
              </a:rPr>
              <a:t>Fragment </a:t>
            </a:r>
            <a:r>
              <a:rPr lang="cs-CZ" sz="1400" b="1" dirty="0" err="1" smtClean="0">
                <a:cs typeface="Times New Roman" pitchFamily="18" charset="0"/>
              </a:rPr>
              <a:t>of</a:t>
            </a:r>
            <a:r>
              <a:rPr lang="cs-CZ" sz="1400" b="1" dirty="0" smtClean="0">
                <a:cs typeface="Times New Roman" pitchFamily="18" charset="0"/>
              </a:rPr>
              <a:t> long bone </a:t>
            </a:r>
            <a:r>
              <a:rPr lang="cs-CZ" sz="1400" b="1" dirty="0" err="1" smtClean="0">
                <a:cs typeface="Times New Roman" pitchFamily="18" charset="0"/>
              </a:rPr>
              <a:t>of</a:t>
            </a:r>
            <a:r>
              <a:rPr lang="cs-CZ" sz="1400" b="1" dirty="0" smtClean="0">
                <a:cs typeface="Times New Roman" pitchFamily="18" charset="0"/>
              </a:rPr>
              <a:t> prince</a:t>
            </a:r>
            <a:endParaRPr lang="cs-CZ" sz="1400" b="1" dirty="0"/>
          </a:p>
          <a:p>
            <a:r>
              <a:rPr lang="cs-CZ" sz="1400" b="1" dirty="0">
                <a:cs typeface="Times New Roman" pitchFamily="18" charset="0"/>
              </a:rPr>
              <a:t> </a:t>
            </a:r>
            <a:r>
              <a:rPr lang="cs-CZ" sz="1400" b="1" dirty="0" smtClean="0">
                <a:cs typeface="Times New Roman" pitchFamily="18" charset="0"/>
              </a:rPr>
              <a:t>Ferdinand Josef</a:t>
            </a:r>
            <a:endParaRPr lang="cs-CZ" sz="1400" b="1" dirty="0"/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0" y="2097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63496" name="Picture 8" descr="IMGP01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41" y="4157996"/>
            <a:ext cx="38163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5148263" y="5658178"/>
            <a:ext cx="33050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sz="1400" b="1" dirty="0"/>
              <a:t> </a:t>
            </a:r>
            <a:r>
              <a:rPr lang="cs-CZ" sz="1400" b="1" dirty="0" smtClean="0"/>
              <a:t>Sample 3</a:t>
            </a:r>
            <a:r>
              <a:rPr lang="cs-CZ" sz="1400" b="1" dirty="0"/>
              <a:t>. </a:t>
            </a:r>
            <a:r>
              <a:rPr lang="cs-CZ" sz="1400" b="1" dirty="0">
                <a:cs typeface="Times New Roman" pitchFamily="18" charset="0"/>
              </a:rPr>
              <a:t>Fragment </a:t>
            </a:r>
            <a:r>
              <a:rPr lang="cs-CZ" sz="1400" b="1" dirty="0" err="1" smtClean="0">
                <a:cs typeface="Times New Roman" pitchFamily="18" charset="0"/>
              </a:rPr>
              <a:t>of</a:t>
            </a:r>
            <a:r>
              <a:rPr lang="cs-CZ" sz="1400" b="1" dirty="0" smtClean="0">
                <a:cs typeface="Times New Roman" pitchFamily="18" charset="0"/>
              </a:rPr>
              <a:t> </a:t>
            </a:r>
            <a:r>
              <a:rPr lang="cs-CZ" sz="1400" b="1" dirty="0" err="1" smtClean="0">
                <a:cs typeface="Times New Roman" pitchFamily="18" charset="0"/>
              </a:rPr>
              <a:t>vertebra</a:t>
            </a:r>
            <a:r>
              <a:rPr lang="cs-CZ" sz="1400" b="1" dirty="0" smtClean="0">
                <a:cs typeface="Times New Roman" pitchFamily="18" charset="0"/>
              </a:rPr>
              <a:t> </a:t>
            </a:r>
            <a:r>
              <a:rPr lang="cs-CZ" sz="1400" b="1" dirty="0" err="1" smtClean="0">
                <a:cs typeface="Times New Roman" pitchFamily="18" charset="0"/>
              </a:rPr>
              <a:t>of</a:t>
            </a:r>
            <a:r>
              <a:rPr lang="cs-CZ" sz="1400" b="1" dirty="0" smtClean="0">
                <a:cs typeface="Times New Roman" pitchFamily="18" charset="0"/>
              </a:rPr>
              <a:t> prince</a:t>
            </a:r>
            <a:endParaRPr lang="cs-CZ" sz="1400" b="1" dirty="0"/>
          </a:p>
          <a:p>
            <a:r>
              <a:rPr lang="cs-CZ" sz="1400" b="1" dirty="0"/>
              <a:t> </a:t>
            </a:r>
            <a:r>
              <a:rPr lang="cs-CZ" sz="1400" b="1" dirty="0" smtClean="0">
                <a:cs typeface="Times New Roman" pitchFamily="18" charset="0"/>
              </a:rPr>
              <a:t>Walter </a:t>
            </a:r>
            <a:r>
              <a:rPr lang="cs-CZ" sz="1400" b="1" dirty="0" smtClean="0"/>
              <a:t>X</a:t>
            </a:r>
            <a:r>
              <a:rPr lang="cs-CZ" sz="1400" b="1" dirty="0" smtClean="0">
                <a:cs typeface="Times New Roman" pitchFamily="18" charset="0"/>
              </a:rPr>
              <a:t>aver</a:t>
            </a:r>
            <a:endParaRPr lang="cs-CZ" sz="1400" b="1" dirty="0"/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0" y="2097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63499" name="Picture 11" descr="IMGP00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41438"/>
            <a:ext cx="38163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5715000" y="4939041"/>
            <a:ext cx="29756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sz="1400" b="1" dirty="0" smtClean="0"/>
              <a:t>Sample 2</a:t>
            </a:r>
            <a:r>
              <a:rPr lang="cs-CZ" sz="1400" b="1" dirty="0"/>
              <a:t>. </a:t>
            </a:r>
            <a:r>
              <a:rPr lang="cs-CZ" sz="1400" b="1" dirty="0">
                <a:cs typeface="Times New Roman" pitchFamily="18" charset="0"/>
              </a:rPr>
              <a:t> Fragment </a:t>
            </a:r>
            <a:r>
              <a:rPr lang="cs-CZ" sz="1400" b="1" dirty="0" err="1" smtClean="0">
                <a:cs typeface="Times New Roman" pitchFamily="18" charset="0"/>
              </a:rPr>
              <a:t>of</a:t>
            </a:r>
            <a:r>
              <a:rPr lang="cs-CZ" sz="1400" b="1" dirty="0" smtClean="0">
                <a:cs typeface="Times New Roman" pitchFamily="18" charset="0"/>
              </a:rPr>
              <a:t> </a:t>
            </a:r>
            <a:r>
              <a:rPr lang="cs-CZ" sz="1400" b="1" dirty="0" err="1" smtClean="0">
                <a:cs typeface="Times New Roman" pitchFamily="18" charset="0"/>
              </a:rPr>
              <a:t>skull</a:t>
            </a:r>
            <a:r>
              <a:rPr lang="cs-CZ" sz="1400" b="1" dirty="0" smtClean="0">
                <a:cs typeface="Times New Roman" pitchFamily="18" charset="0"/>
              </a:rPr>
              <a:t> </a:t>
            </a:r>
            <a:r>
              <a:rPr lang="cs-CZ" sz="1400" b="1" dirty="0" err="1" smtClean="0">
                <a:cs typeface="Times New Roman" pitchFamily="18" charset="0"/>
              </a:rPr>
              <a:t>of</a:t>
            </a:r>
            <a:r>
              <a:rPr lang="cs-CZ" sz="1400" b="1" dirty="0" smtClean="0">
                <a:cs typeface="Times New Roman" pitchFamily="18" charset="0"/>
              </a:rPr>
              <a:t> prince</a:t>
            </a:r>
            <a:endParaRPr lang="cs-CZ" sz="1400" b="1" dirty="0"/>
          </a:p>
          <a:p>
            <a:r>
              <a:rPr lang="cs-CZ" sz="1400" b="1" dirty="0">
                <a:cs typeface="Times New Roman" pitchFamily="18" charset="0"/>
              </a:rPr>
              <a:t> </a:t>
            </a:r>
            <a:r>
              <a:rPr lang="cs-CZ" sz="1400" b="1" dirty="0"/>
              <a:t> </a:t>
            </a:r>
            <a:r>
              <a:rPr lang="cs-CZ" sz="1400" b="1" dirty="0" smtClean="0">
                <a:cs typeface="Times New Roman" pitchFamily="18" charset="0"/>
              </a:rPr>
              <a:t>Leopold Ignác</a:t>
            </a:r>
            <a:endParaRPr lang="cs-CZ" sz="1400" b="1" dirty="0"/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0" y="1674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3506" name="Line 18"/>
          <p:cNvSpPr>
            <a:spLocks noChangeShapeType="1"/>
          </p:cNvSpPr>
          <p:nvPr/>
        </p:nvSpPr>
        <p:spPr bwMode="auto">
          <a:xfrm flipH="1" flipV="1">
            <a:off x="4609213" y="3581732"/>
            <a:ext cx="539049" cy="70802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7" name="Line 19"/>
          <p:cNvSpPr>
            <a:spLocks noChangeShapeType="1"/>
          </p:cNvSpPr>
          <p:nvPr/>
        </p:nvSpPr>
        <p:spPr bwMode="auto">
          <a:xfrm flipH="1" flipV="1">
            <a:off x="8457279" y="3876675"/>
            <a:ext cx="0" cy="1008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508" name="Line 20"/>
          <p:cNvSpPr>
            <a:spLocks noChangeShapeType="1"/>
          </p:cNvSpPr>
          <p:nvPr/>
        </p:nvSpPr>
        <p:spPr bwMode="auto">
          <a:xfrm flipH="1" flipV="1">
            <a:off x="4787900" y="5805488"/>
            <a:ext cx="3603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6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1547813" y="472837"/>
            <a:ext cx="128291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sz="1200" b="1" dirty="0" smtClean="0">
                <a:cs typeface="Times New Roman" pitchFamily="18" charset="0"/>
              </a:rPr>
              <a:t>Sample </a:t>
            </a:r>
            <a:r>
              <a:rPr lang="cs-CZ" sz="1200" b="1" dirty="0">
                <a:cs typeface="Times New Roman" pitchFamily="18" charset="0"/>
              </a:rPr>
              <a:t>1. </a:t>
            </a:r>
            <a:endParaRPr lang="cs-CZ" sz="1100" dirty="0"/>
          </a:p>
          <a:p>
            <a:pPr eaLnBrk="0" hangingPunct="0"/>
            <a:r>
              <a:rPr lang="cs-CZ" sz="1200" b="1" dirty="0">
                <a:cs typeface="Times New Roman" pitchFamily="18" charset="0"/>
              </a:rPr>
              <a:t>(Ferdinand Josef)</a:t>
            </a:r>
            <a:endParaRPr lang="cs-CZ" sz="1100" dirty="0"/>
          </a:p>
          <a:p>
            <a:pPr eaLnBrk="0" hangingPunct="0"/>
            <a:endParaRPr lang="cs-CZ" dirty="0"/>
          </a:p>
        </p:txBody>
      </p:sp>
      <p:pic>
        <p:nvPicPr>
          <p:cNvPr id="65544" name="Picture 8" descr="F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49" y="762000"/>
            <a:ext cx="4318000" cy="231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5795963" y="617300"/>
            <a:ext cx="116891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sz="1200" b="1" dirty="0" smtClean="0">
                <a:cs typeface="Times New Roman" pitchFamily="18" charset="0"/>
              </a:rPr>
              <a:t>Sample </a:t>
            </a:r>
            <a:r>
              <a:rPr lang="cs-CZ" sz="1200" b="1" dirty="0">
                <a:cs typeface="Times New Roman" pitchFamily="18" charset="0"/>
              </a:rPr>
              <a:t>2.</a:t>
            </a:r>
            <a:endParaRPr lang="cs-CZ" sz="1100" dirty="0"/>
          </a:p>
          <a:p>
            <a:pPr eaLnBrk="0" hangingPunct="0"/>
            <a:r>
              <a:rPr lang="cs-CZ" sz="1200" b="1" dirty="0">
                <a:cs typeface="Times New Roman" pitchFamily="18" charset="0"/>
              </a:rPr>
              <a:t>(Leopold Ignác)</a:t>
            </a:r>
            <a:endParaRPr lang="cs-CZ" sz="1100" dirty="0"/>
          </a:p>
          <a:p>
            <a:pPr eaLnBrk="0" hangingPunct="0"/>
            <a:endParaRPr lang="cs-CZ" dirty="0"/>
          </a:p>
        </p:txBody>
      </p:sp>
      <p:pic>
        <p:nvPicPr>
          <p:cNvPr id="65546" name="Picture 10" descr="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12" y="590719"/>
            <a:ext cx="4318000" cy="233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2057400" y="3905993"/>
            <a:ext cx="110658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sz="1200" b="1" dirty="0" smtClean="0">
                <a:cs typeface="Times New Roman" pitchFamily="18" charset="0"/>
              </a:rPr>
              <a:t>Sample </a:t>
            </a:r>
            <a:r>
              <a:rPr lang="cs-CZ" sz="1200" b="1" dirty="0">
                <a:cs typeface="Times New Roman" pitchFamily="18" charset="0"/>
              </a:rPr>
              <a:t>3.</a:t>
            </a:r>
            <a:endParaRPr lang="cs-CZ" sz="1100" dirty="0"/>
          </a:p>
          <a:p>
            <a:pPr eaLnBrk="0" hangingPunct="0"/>
            <a:r>
              <a:rPr lang="cs-CZ" sz="1200" b="1" dirty="0">
                <a:cs typeface="Times New Roman" pitchFamily="18" charset="0"/>
              </a:rPr>
              <a:t>(Walter Xaver)</a:t>
            </a:r>
            <a:endParaRPr lang="cs-CZ" sz="1100" dirty="0"/>
          </a:p>
          <a:p>
            <a:pPr eaLnBrk="0" hangingPunct="0"/>
            <a:endParaRPr lang="cs-CZ" dirty="0"/>
          </a:p>
        </p:txBody>
      </p:sp>
      <p:pic>
        <p:nvPicPr>
          <p:cNvPr id="65548" name="Picture 12" descr="W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06" y="4004859"/>
            <a:ext cx="4318000" cy="233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101992" y="3276600"/>
            <a:ext cx="96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brushite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21" y="3848546"/>
            <a:ext cx="4204304" cy="265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dirty="0" err="1" smtClean="0"/>
              <a:t>Cremation</a:t>
            </a:r>
            <a:endParaRPr lang="en-GB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8713788" cy="519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277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cremx05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92375"/>
            <a:ext cx="8642350" cy="11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forensic_cremation_recovery_and_analysis1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005263"/>
            <a:ext cx="72009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2" descr="forensic_cremation_recovery_and_analysis05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549275"/>
            <a:ext cx="6481762" cy="1655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9930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2568575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AutoShape 3"/>
          <p:cNvSpPr>
            <a:spLocks noChangeArrowheads="1"/>
          </p:cNvSpPr>
          <p:nvPr/>
        </p:nvSpPr>
        <p:spPr bwMode="auto">
          <a:xfrm>
            <a:off x="3276600" y="4495800"/>
            <a:ext cx="976313" cy="215900"/>
          </a:xfrm>
          <a:prstGeom prst="leftArrow">
            <a:avLst>
              <a:gd name="adj1" fmla="val 50000"/>
              <a:gd name="adj2" fmla="val 113052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6" name="Picture 13" descr="ftir burn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0256" y="1648691"/>
            <a:ext cx="4125520" cy="456767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09600" y="914400"/>
            <a:ext cx="418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Závislost  tvaru IR pásů na teplotě kremace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14091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 descr="DSC_0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5"/>
          <a:stretch>
            <a:fillRect/>
          </a:stretch>
        </p:blipFill>
        <p:spPr bwMode="auto">
          <a:xfrm>
            <a:off x="358071" y="1689616"/>
            <a:ext cx="3665538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00_03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02" y="1756291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50379" y="441960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 67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121063" y="3870179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 67</a:t>
            </a:r>
            <a:endParaRPr lang="cs-CZ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1512" y="263339"/>
            <a:ext cx="8229600" cy="792163"/>
          </a:xfrm>
        </p:spPr>
        <p:txBody>
          <a:bodyPr/>
          <a:lstStyle/>
          <a:p>
            <a:r>
              <a:rPr lang="cs-CZ" sz="3200" dirty="0" smtClean="0"/>
              <a:t>Příbor, mladší doba bronzová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78617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2286000"/>
            <a:ext cx="57340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Nadpis 1"/>
          <p:cNvSpPr txBox="1">
            <a:spLocks/>
          </p:cNvSpPr>
          <p:nvPr/>
        </p:nvSpPr>
        <p:spPr bwMode="auto">
          <a:xfrm>
            <a:off x="914400" y="533400"/>
            <a:ext cx="701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3600"/>
              <a:t>Atomová absorpční spektrometrie</a:t>
            </a:r>
          </a:p>
        </p:txBody>
      </p:sp>
      <p:sp>
        <p:nvSpPr>
          <p:cNvPr id="25604" name="TextovéPole 1"/>
          <p:cNvSpPr txBox="1">
            <a:spLocks noChangeArrowheads="1"/>
          </p:cNvSpPr>
          <p:nvPr/>
        </p:nvSpPr>
        <p:spPr bwMode="auto">
          <a:xfrm>
            <a:off x="762000" y="4191000"/>
            <a:ext cx="11287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/>
              <a:t>V plameni</a:t>
            </a:r>
          </a:p>
          <a:p>
            <a:pPr eaLnBrk="1" hangingPunct="1"/>
            <a:endParaRPr lang="cs-CZ"/>
          </a:p>
          <a:p>
            <a:pPr eaLnBrk="1" hangingPunct="1"/>
            <a:r>
              <a:rPr lang="cs-CZ"/>
              <a:t>V kyvetě</a:t>
            </a:r>
          </a:p>
        </p:txBody>
      </p:sp>
      <p:sp>
        <p:nvSpPr>
          <p:cNvPr id="25605" name="TextovéPole 3"/>
          <p:cNvSpPr txBox="1">
            <a:spLocks noChangeArrowheads="1"/>
          </p:cNvSpPr>
          <p:nvPr/>
        </p:nvSpPr>
        <p:spPr bwMode="auto">
          <a:xfrm>
            <a:off x="381000" y="1824038"/>
            <a:ext cx="18907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/>
              <a:t>Roztoková analýza</a:t>
            </a:r>
          </a:p>
          <a:p>
            <a:pPr eaLnBrk="1" hangingPunct="1"/>
            <a:endParaRPr lang="cs-CZ"/>
          </a:p>
          <a:p>
            <a:pPr eaLnBrk="1" hangingPunct="1"/>
            <a:r>
              <a:rPr lang="cs-CZ"/>
              <a:t>destruktivní</a:t>
            </a:r>
          </a:p>
        </p:txBody>
      </p:sp>
    </p:spTree>
    <p:extLst>
      <p:ext uri="{BB962C8B-B14F-4D97-AF65-F5344CB8AC3E}">
        <p14:creationId xmlns:p14="http://schemas.microsoft.com/office/powerpoint/2010/main" val="12576361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2" name="Group 4"/>
          <p:cNvGrpSpPr>
            <a:grpSpLocks/>
          </p:cNvGrpSpPr>
          <p:nvPr/>
        </p:nvGrpSpPr>
        <p:grpSpPr bwMode="auto">
          <a:xfrm>
            <a:off x="466725" y="836613"/>
            <a:ext cx="4176713" cy="2205037"/>
            <a:chOff x="1882" y="1207"/>
            <a:chExt cx="2544" cy="1294"/>
          </a:xfrm>
        </p:grpSpPr>
        <p:sp>
          <p:nvSpPr>
            <p:cNvPr id="58373" name="Text Box 5"/>
            <p:cNvSpPr txBox="1">
              <a:spLocks noChangeArrowheads="1"/>
            </p:cNvSpPr>
            <p:nvPr/>
          </p:nvSpPr>
          <p:spPr bwMode="auto">
            <a:xfrm>
              <a:off x="2290" y="1376"/>
              <a:ext cx="340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sz="1400">
                  <a:cs typeface="Arial" charset="0"/>
                </a:rPr>
                <a:t>H 40</a:t>
              </a:r>
            </a:p>
          </p:txBody>
        </p:sp>
        <p:pic>
          <p:nvPicPr>
            <p:cNvPr id="58374" name="Picture 6" descr="H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1207"/>
              <a:ext cx="2544" cy="1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75" name="Group 7"/>
          <p:cNvGrpSpPr>
            <a:grpSpLocks/>
          </p:cNvGrpSpPr>
          <p:nvPr/>
        </p:nvGrpSpPr>
        <p:grpSpPr bwMode="auto">
          <a:xfrm>
            <a:off x="4859338" y="908050"/>
            <a:ext cx="4321175" cy="2160588"/>
            <a:chOff x="3122" y="1512"/>
            <a:chExt cx="2544" cy="1321"/>
          </a:xfrm>
        </p:grpSpPr>
        <p:pic>
          <p:nvPicPr>
            <p:cNvPr id="58376" name="Picture 8" descr="H5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" y="1512"/>
              <a:ext cx="2544" cy="1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7" name="Text Box 9"/>
            <p:cNvSpPr txBox="1">
              <a:spLocks noChangeArrowheads="1"/>
            </p:cNvSpPr>
            <p:nvPr/>
          </p:nvSpPr>
          <p:spPr bwMode="auto">
            <a:xfrm>
              <a:off x="3515" y="1616"/>
              <a:ext cx="329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sz="1400">
                  <a:cs typeface="Arial" charset="0"/>
                </a:rPr>
                <a:t>H 57</a:t>
              </a:r>
            </a:p>
          </p:txBody>
        </p:sp>
      </p:grpSp>
      <p:grpSp>
        <p:nvGrpSpPr>
          <p:cNvPr id="58378" name="Group 10"/>
          <p:cNvGrpSpPr>
            <a:grpSpLocks/>
          </p:cNvGrpSpPr>
          <p:nvPr/>
        </p:nvGrpSpPr>
        <p:grpSpPr bwMode="auto">
          <a:xfrm>
            <a:off x="466725" y="3573463"/>
            <a:ext cx="4321175" cy="2232025"/>
            <a:chOff x="3061" y="2840"/>
            <a:chExt cx="2544" cy="1306"/>
          </a:xfrm>
        </p:grpSpPr>
        <p:pic>
          <p:nvPicPr>
            <p:cNvPr id="58379" name="Picture 11" descr="H6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840"/>
              <a:ext cx="2544" cy="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0" name="Text Box 12"/>
            <p:cNvSpPr txBox="1">
              <a:spLocks noChangeArrowheads="1"/>
            </p:cNvSpPr>
            <p:nvPr/>
          </p:nvSpPr>
          <p:spPr bwMode="auto">
            <a:xfrm>
              <a:off x="3424" y="2963"/>
              <a:ext cx="329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sz="1400">
                  <a:cs typeface="Arial" charset="0"/>
                </a:rPr>
                <a:t>H 67</a:t>
              </a:r>
            </a:p>
          </p:txBody>
        </p:sp>
      </p:grpSp>
      <p:grpSp>
        <p:nvGrpSpPr>
          <p:cNvPr id="58381" name="Group 13"/>
          <p:cNvGrpSpPr>
            <a:grpSpLocks/>
          </p:cNvGrpSpPr>
          <p:nvPr/>
        </p:nvGrpSpPr>
        <p:grpSpPr bwMode="auto">
          <a:xfrm>
            <a:off x="4787900" y="3500438"/>
            <a:ext cx="4321175" cy="2303462"/>
            <a:chOff x="3055" y="2936"/>
            <a:chExt cx="2547" cy="1268"/>
          </a:xfrm>
        </p:grpSpPr>
        <p:pic>
          <p:nvPicPr>
            <p:cNvPr id="58382" name="Picture 14" descr="H4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5" y="2936"/>
              <a:ext cx="2547" cy="1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3" name="Text Box 15"/>
            <p:cNvSpPr txBox="1">
              <a:spLocks noChangeArrowheads="1"/>
            </p:cNvSpPr>
            <p:nvPr/>
          </p:nvSpPr>
          <p:spPr bwMode="auto">
            <a:xfrm>
              <a:off x="3470" y="3067"/>
              <a:ext cx="40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sz="1400">
                  <a:cs typeface="Arial" charset="0"/>
                </a:rPr>
                <a:t>H 44</a:t>
              </a:r>
            </a:p>
          </p:txBody>
        </p:sp>
      </p:grpSp>
      <p:sp>
        <p:nvSpPr>
          <p:cNvPr id="58384" name="Line 16"/>
          <p:cNvSpPr>
            <a:spLocks noChangeShapeType="1"/>
          </p:cNvSpPr>
          <p:nvPr/>
        </p:nvSpPr>
        <p:spPr bwMode="auto">
          <a:xfrm>
            <a:off x="8532813" y="4940300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385" name="Line 17"/>
          <p:cNvSpPr>
            <a:spLocks noChangeShapeType="1"/>
          </p:cNvSpPr>
          <p:nvPr/>
        </p:nvSpPr>
        <p:spPr bwMode="auto">
          <a:xfrm>
            <a:off x="8604250" y="2276475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386" name="Line 18"/>
          <p:cNvSpPr>
            <a:spLocks noChangeShapeType="1"/>
          </p:cNvSpPr>
          <p:nvPr/>
        </p:nvSpPr>
        <p:spPr bwMode="auto">
          <a:xfrm>
            <a:off x="4283075" y="4868863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>
            <a:off x="4140200" y="1989138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159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err="1" smtClean="0"/>
              <a:t>Egyptsk</a:t>
            </a:r>
            <a:r>
              <a:rPr lang="cs-CZ" sz="2800" dirty="0" smtClean="0"/>
              <a:t>á</a:t>
            </a:r>
            <a:r>
              <a:rPr lang="en-GB" sz="2800" dirty="0" smtClean="0"/>
              <a:t> </a:t>
            </a:r>
            <a:r>
              <a:rPr lang="en-GB" sz="2800" dirty="0" err="1" smtClean="0"/>
              <a:t>kniha</a:t>
            </a:r>
            <a:r>
              <a:rPr lang="en-GB" sz="2800" dirty="0" smtClean="0"/>
              <a:t> </a:t>
            </a:r>
            <a:r>
              <a:rPr lang="en-GB" sz="2800" dirty="0" err="1" smtClean="0"/>
              <a:t>mrtv</a:t>
            </a:r>
            <a:r>
              <a:rPr lang="cs-CZ" sz="2800" dirty="0" smtClean="0"/>
              <a:t>ý</a:t>
            </a:r>
            <a:r>
              <a:rPr lang="en-GB" sz="2800" dirty="0" err="1" smtClean="0"/>
              <a:t>ch</a:t>
            </a:r>
            <a:endParaRPr lang="en-GB" sz="2800" dirty="0"/>
          </a:p>
        </p:txBody>
      </p:sp>
      <p:pic>
        <p:nvPicPr>
          <p:cNvPr id="4098" name="Picture 2" descr="FTIR 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3" y="2060848"/>
            <a:ext cx="4680520" cy="18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oins on Papy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58" y="4149080"/>
            <a:ext cx="57150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TIR dev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28800"/>
            <a:ext cx="2675879" cy="23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588224" y="5008473"/>
            <a:ext cx="228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</a:t>
            </a:r>
            <a:r>
              <a:rPr lang="cs-CZ" dirty="0" smtClean="0"/>
              <a:t>ř</a:t>
            </a:r>
            <a:r>
              <a:rPr lang="en-GB" dirty="0" err="1" smtClean="0"/>
              <a:t>enosn</a:t>
            </a:r>
            <a:r>
              <a:rPr lang="cs-CZ" dirty="0" smtClean="0"/>
              <a:t>é</a:t>
            </a:r>
            <a:r>
              <a:rPr lang="en-GB" dirty="0" smtClean="0"/>
              <a:t> FTIR </a:t>
            </a:r>
            <a:r>
              <a:rPr lang="en-GB" dirty="0" err="1" smtClean="0"/>
              <a:t>za</a:t>
            </a:r>
            <a:r>
              <a:rPr lang="cs-CZ" dirty="0" smtClean="0"/>
              <a:t>ří</a:t>
            </a:r>
            <a:r>
              <a:rPr lang="en-GB" dirty="0" err="1" smtClean="0"/>
              <a:t>zen</a:t>
            </a:r>
            <a:r>
              <a:rPr lang="cs-CZ" dirty="0" smtClean="0"/>
              <a:t>í</a:t>
            </a:r>
            <a:endParaRPr lang="en-GB" dirty="0"/>
          </a:p>
        </p:txBody>
      </p:sp>
      <p:cxnSp>
        <p:nvCxnSpPr>
          <p:cNvPr id="5" name="Přímá spojnice se šipkou 4"/>
          <p:cNvCxnSpPr/>
          <p:nvPr/>
        </p:nvCxnSpPr>
        <p:spPr>
          <a:xfrm flipV="1">
            <a:off x="7452320" y="4198554"/>
            <a:ext cx="0" cy="7873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61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1026" descr="image15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2133600"/>
            <a:ext cx="7704138" cy="4024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438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noFill/>
          <a:ln/>
        </p:spPr>
        <p:txBody>
          <a:bodyPr/>
          <a:lstStyle/>
          <a:p>
            <a:r>
              <a:rPr lang="cs-CZ" altLang="cs-CZ" sz="3600"/>
              <a:t>Odraz záření</a:t>
            </a:r>
          </a:p>
        </p:txBody>
      </p:sp>
    </p:spTree>
    <p:extLst>
      <p:ext uri="{BB962C8B-B14F-4D97-AF65-F5344CB8AC3E}">
        <p14:creationId xmlns:p14="http://schemas.microsoft.com/office/powerpoint/2010/main" val="14292156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868363"/>
          </a:xfrm>
        </p:spPr>
        <p:txBody>
          <a:bodyPr/>
          <a:lstStyle/>
          <a:p>
            <a:r>
              <a:rPr lang="cs-CZ" altLang="cs-CZ" sz="3600"/>
              <a:t>Reflektografie</a:t>
            </a:r>
          </a:p>
        </p:txBody>
      </p:sp>
      <p:pic>
        <p:nvPicPr>
          <p:cNvPr id="161796" name="Picture 1028" descr="cost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284538"/>
            <a:ext cx="4038600" cy="2767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1798" name="Picture 1030" descr="cost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284538"/>
            <a:ext cx="4038600" cy="2786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1800" name="Rectangle 1032"/>
          <p:cNvSpPr>
            <a:spLocks noChangeArrowheads="1"/>
          </p:cNvSpPr>
          <p:nvPr/>
        </p:nvSpPr>
        <p:spPr bwMode="auto">
          <a:xfrm>
            <a:off x="457200" y="2286000"/>
            <a:ext cx="628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altLang="zh-CN"/>
              <a:t>Aplikace infračervené reflektografie - zviditelnění podkresby </a:t>
            </a:r>
          </a:p>
        </p:txBody>
      </p:sp>
    </p:spTree>
    <p:extLst>
      <p:ext uri="{BB962C8B-B14F-4D97-AF65-F5344CB8AC3E}">
        <p14:creationId xmlns:p14="http://schemas.microsoft.com/office/powerpoint/2010/main" val="32740259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cs-CZ" altLang="cs-CZ" sz="3600"/>
              <a:t>Reflektografie</a:t>
            </a:r>
          </a:p>
        </p:txBody>
      </p:sp>
      <p:pic>
        <p:nvPicPr>
          <p:cNvPr id="167940" name="Picture 4" descr="n247-left-hand-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340100"/>
            <a:ext cx="4032250" cy="3024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7943" name="Picture 7" descr="n247-right-hand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376613"/>
            <a:ext cx="3887788" cy="2916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7946" name="Rectangle 10"/>
          <p:cNvSpPr>
            <a:spLocks noChangeArrowheads="1"/>
          </p:cNvSpPr>
          <p:nvPr/>
        </p:nvSpPr>
        <p:spPr bwMode="auto">
          <a:xfrm>
            <a:off x="609600" y="2057400"/>
            <a:ext cx="8135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zh-CN"/>
              <a:t>Aplikace infračervené reflektografie - zviditelnění </a:t>
            </a:r>
            <a:r>
              <a:rPr lang="cs-CZ" altLang="cs-CZ"/>
              <a:t>tetování na mumifikovaných rukou z pohřebiště Semna South, Núbie (dnešní Súdán), stáří cca 2000 let.</a:t>
            </a:r>
          </a:p>
        </p:txBody>
      </p:sp>
    </p:spTree>
    <p:extLst>
      <p:ext uri="{BB962C8B-B14F-4D97-AF65-F5344CB8AC3E}">
        <p14:creationId xmlns:p14="http://schemas.microsoft.com/office/powerpoint/2010/main" val="9822277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96849"/>
            <a:ext cx="8699500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77995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/>
              <a:t>Ramanova spektrometrie</a:t>
            </a:r>
          </a:p>
        </p:txBody>
      </p:sp>
      <p:sp>
        <p:nvSpPr>
          <p:cNvPr id="72707" name="Text Box 8"/>
          <p:cNvSpPr txBox="1">
            <a:spLocks noChangeArrowheads="1"/>
          </p:cNvSpPr>
          <p:nvPr/>
        </p:nvSpPr>
        <p:spPr bwMode="auto">
          <a:xfrm>
            <a:off x="304800" y="2590800"/>
            <a:ext cx="2057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/>
              <a:t>Nd:YAG 	1064 nm</a:t>
            </a:r>
          </a:p>
          <a:p>
            <a:pPr eaLnBrk="1" hangingPunct="1"/>
            <a:r>
              <a:rPr lang="cs-CZ"/>
              <a:t>He–Ne 	632.8 nm</a:t>
            </a:r>
          </a:p>
        </p:txBody>
      </p:sp>
      <p:pic>
        <p:nvPicPr>
          <p:cNvPr id="72708" name="Picture 2" descr="http://www3.nd.edu/~kamatlab/images/Facilities/raman%20spectros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59626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51939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</p:spPr>
        <p:txBody>
          <a:bodyPr/>
          <a:lstStyle/>
          <a:p>
            <a:pPr eaLnBrk="1" hangingPunct="1"/>
            <a:r>
              <a:rPr lang="cs-CZ" sz="2800" smtClean="0"/>
              <a:t>Princip Ramanovy spektrometrie</a:t>
            </a:r>
          </a:p>
        </p:txBody>
      </p:sp>
      <p:pic>
        <p:nvPicPr>
          <p:cNvPr id="73731" name="Picture 2" descr="http://upload.wikimedia.org/wikipedia/commons/thumb/4/41/Raman_energy_levels.svg/350px-Raman_energy_level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5943600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561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772400" cy="515937"/>
          </a:xfrm>
        </p:spPr>
        <p:txBody>
          <a:bodyPr>
            <a:normAutofit fontScale="90000"/>
          </a:bodyPr>
          <a:lstStyle/>
          <a:p>
            <a:r>
              <a:rPr lang="cs-CZ" sz="3600"/>
              <a:t>Raman vs. FTIR</a:t>
            </a:r>
          </a:p>
        </p:txBody>
      </p:sp>
      <p:pic>
        <p:nvPicPr>
          <p:cNvPr id="15364" name="Picture 4" descr="raman_fig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25538"/>
            <a:ext cx="6940550" cy="539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84213" y="2060575"/>
            <a:ext cx="92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/>
              <a:t>FT IR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84213" y="4652963"/>
            <a:ext cx="1681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/>
              <a:t>(FT) Raman</a:t>
            </a:r>
          </a:p>
        </p:txBody>
      </p:sp>
    </p:spTree>
    <p:extLst>
      <p:ext uri="{BB962C8B-B14F-4D97-AF65-F5344CB8AC3E}">
        <p14:creationId xmlns:p14="http://schemas.microsoft.com/office/powerpoint/2010/main" val="36382359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9" name="Rectangle 11"/>
          <p:cNvSpPr>
            <a:spLocks noGrp="1" noChangeArrowheads="1"/>
          </p:cNvSpPr>
          <p:nvPr>
            <p:ph type="title"/>
          </p:nvPr>
        </p:nvSpPr>
        <p:spPr>
          <a:xfrm>
            <a:off x="755650" y="765175"/>
            <a:ext cx="3238500" cy="1143000"/>
          </a:xfrm>
        </p:spPr>
        <p:txBody>
          <a:bodyPr/>
          <a:lstStyle/>
          <a:p>
            <a:r>
              <a:rPr lang="cs-CZ" sz="3600"/>
              <a:t>Analýza zubů</a:t>
            </a:r>
          </a:p>
        </p:txBody>
      </p:sp>
      <p:pic>
        <p:nvPicPr>
          <p:cNvPr id="89092" name="Picture 4" descr="Wentrup1997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2636838"/>
            <a:ext cx="3479800" cy="2801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9095" name="Picture 7" descr="Bertluzza1997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838" y="3644900"/>
            <a:ext cx="5106987" cy="2595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9102" name="Picture 14" descr="Bertluzza19973xx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476250"/>
            <a:ext cx="3527425" cy="2816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8243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9612</TotalTime>
  <Words>1491</Words>
  <Application>Microsoft Office PowerPoint</Application>
  <PresentationFormat>Předvádění na obrazovce (4:3)</PresentationFormat>
  <Paragraphs>360</Paragraphs>
  <Slides>139</Slides>
  <Notes>8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139</vt:i4>
      </vt:variant>
    </vt:vector>
  </HeadingPairs>
  <TitlesOfParts>
    <vt:vector size="149" baseType="lpstr">
      <vt:lpstr>宋体</vt:lpstr>
      <vt:lpstr>Arial</vt:lpstr>
      <vt:lpstr>Calibri</vt:lpstr>
      <vt:lpstr>DejaVu Sans</vt:lpstr>
      <vt:lpstr>Lucida Sans Unicode</vt:lpstr>
      <vt:lpstr>Times New Roman</vt:lpstr>
      <vt:lpstr>Wingdings</vt:lpstr>
      <vt:lpstr>Motiv systému Office</vt:lpstr>
      <vt:lpstr>Graf</vt:lpstr>
      <vt:lpstr>CorelPhotoPaint.Image.8</vt:lpstr>
      <vt:lpstr>Spektrální metody</vt:lpstr>
      <vt:lpstr>Prezentace aplikace PowerPoint</vt:lpstr>
      <vt:lpstr>Elektromagnetické záření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Optická emisní spektrometrie s indukčně vázaným plazmatem (ICP-OES)</vt:lpstr>
      <vt:lpstr>Reakce pozůstatků s kovy</vt:lpstr>
      <vt:lpstr>Spektrografie</vt:lpstr>
      <vt:lpstr>Emisní spektrometie s doutnavým výbojem  (GD-OES)</vt:lpstr>
      <vt:lpstr>Hmotnostní spektrometrie s indukčně vázaným plazmatem</vt:lpstr>
      <vt:lpstr>ICP-MS s laserovou ablací (LA-ICP-MS)</vt:lpstr>
      <vt:lpstr>Provenience obsidiánu</vt:lpstr>
      <vt:lpstr>Prezentace aplikace PowerPoint</vt:lpstr>
      <vt:lpstr>Provenience železa</vt:lpstr>
      <vt:lpstr>MC LA-ICP-MS</vt:lpstr>
      <vt:lpstr>Izotopy</vt:lpstr>
      <vt:lpstr>Analýza izotopových poměrů</vt:lpstr>
      <vt:lpstr>Prezentace aplikace PowerPoint</vt:lpstr>
      <vt:lpstr>Prezentace aplikace PowerPoint</vt:lpstr>
      <vt:lpstr>Laser Induced Breakdown Spectroscopy</vt:lpstr>
      <vt:lpstr>LIBS</vt:lpstr>
      <vt:lpstr>LIBS</vt:lpstr>
      <vt:lpstr>LIBS</vt:lpstr>
      <vt:lpstr>Monitoring odstraňování starých nátěrů</vt:lpstr>
      <vt:lpstr>Prezentace aplikace PowerPoint</vt:lpstr>
      <vt:lpstr>Sledování restaurátorských zásahů</vt:lpstr>
      <vt:lpstr>Keramika</vt:lpstr>
      <vt:lpstr>Prezentace aplikace PowerPoint</vt:lpstr>
      <vt:lpstr>Výrobní technologie bronzu</vt:lpstr>
      <vt:lpstr>Kosti a zuby</vt:lpstr>
      <vt:lpstr>Čištění kamene</vt:lpstr>
      <vt:lpstr>Prezentace aplikace PowerPoint</vt:lpstr>
      <vt:lpstr>Prezentace aplikace PowerPoint</vt:lpstr>
      <vt:lpstr>Malaga</vt:lpstr>
      <vt:lpstr>Autenticita výrobků z korálu</vt:lpstr>
      <vt:lpstr>Stand-off LIBS</vt:lpstr>
      <vt:lpstr>Stand-off LIBS</vt:lpstr>
      <vt:lpstr>remote LIBS</vt:lpstr>
      <vt:lpstr>Emisní spektrometrie laserem indukovaného plazmatu (LIBS)</vt:lpstr>
      <vt:lpstr>Neutronová aktivační analýza</vt:lpstr>
      <vt:lpstr>Prezentace aplikace PowerPoint</vt:lpstr>
      <vt:lpstr>Prezentace aplikace PowerPoint</vt:lpstr>
      <vt:lpstr>Prezentace aplikace PowerPoint</vt:lpstr>
      <vt:lpstr>Portable X-Ray Fluorescence (PXRF)</vt:lpstr>
      <vt:lpstr>Rentgenofluorescenční analýza</vt:lpstr>
      <vt:lpstr>UV-VIS Spektrofotometrie</vt:lpstr>
      <vt:lpstr>Prezentace aplikace PowerPoint</vt:lpstr>
      <vt:lpstr>Prezentace aplikace PowerPoint</vt:lpstr>
      <vt:lpstr>Vliv prostředí</vt:lpstr>
      <vt:lpstr>Prezentace aplikace PowerPoint</vt:lpstr>
      <vt:lpstr>Aplikace: stanovení fosforu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Kolorimetrie</vt:lpstr>
      <vt:lpstr>Prezentace aplikace PowerPoint</vt:lpstr>
      <vt:lpstr>Prezentace aplikace PowerPoint</vt:lpstr>
      <vt:lpstr>Kolorimetrie - aplikace mobilního telefonu</vt:lpstr>
      <vt:lpstr>Kolorimetrie</vt:lpstr>
      <vt:lpstr>Polní test na fosfáty</vt:lpstr>
      <vt:lpstr>Luminiscenční spektrometrie</vt:lpstr>
      <vt:lpstr>Fluorescence</vt:lpstr>
      <vt:lpstr>Prezentace aplikace PowerPoint</vt:lpstr>
      <vt:lpstr>Fluorescence</vt:lpstr>
      <vt:lpstr>Laser induced fluorescence</vt:lpstr>
      <vt:lpstr>Pigmenty</vt:lpstr>
      <vt:lpstr>Detekce mikroorganismů</vt:lpstr>
      <vt:lpstr>Prezentace aplikace PowerPoint</vt:lpstr>
      <vt:lpstr>Prezentace aplikace PowerPoint</vt:lpstr>
      <vt:lpstr>Infračervená spektrometrie (FTIR)</vt:lpstr>
      <vt:lpstr>Raman vs. FTIR</vt:lpstr>
      <vt:lpstr>Infračervená spektrometrie (FTIR)</vt:lpstr>
      <vt:lpstr>Prezentace aplikace PowerPoint</vt:lpstr>
      <vt:lpstr>Prezentace aplikace PowerPoint</vt:lpstr>
      <vt:lpstr>Prezentace aplikace PowerPoint</vt:lpstr>
      <vt:lpstr>Prezentace aplikace PowerPoint</vt:lpstr>
      <vt:lpstr>Cremation</vt:lpstr>
      <vt:lpstr>Prezentace aplikace PowerPoint</vt:lpstr>
      <vt:lpstr>Prezentace aplikace PowerPoint</vt:lpstr>
      <vt:lpstr>Příbor, mladší doba bronzová</vt:lpstr>
      <vt:lpstr>Prezentace aplikace PowerPoint</vt:lpstr>
      <vt:lpstr>Egyptská kniha mrtvých</vt:lpstr>
      <vt:lpstr>Odraz záření</vt:lpstr>
      <vt:lpstr>Reflektografie</vt:lpstr>
      <vt:lpstr>Reflektografie</vt:lpstr>
      <vt:lpstr>Prezentace aplikace PowerPoint</vt:lpstr>
      <vt:lpstr>Ramanova spektrometrie</vt:lpstr>
      <vt:lpstr>Princip Ramanovy spektrometrie</vt:lpstr>
      <vt:lpstr>Raman vs. FTIR</vt:lpstr>
      <vt:lpstr>Analýza zubů</vt:lpstr>
      <vt:lpstr>Analýza mumifikovaných tkání</vt:lpstr>
      <vt:lpstr>Prezentace aplikace PowerPoint</vt:lpstr>
      <vt:lpstr>Ramanova spektrometrie pigmentů</vt:lpstr>
      <vt:lpstr>Prezentace aplikace PowerPoint</vt:lpstr>
      <vt:lpstr>Prezentace aplikace PowerPoint</vt:lpstr>
      <vt:lpstr>Rozpoznání imitací</vt:lpstr>
      <vt:lpstr>Identifikace slonoviny</vt:lpstr>
      <vt:lpstr>Korozní produkty</vt:lpstr>
      <vt:lpstr>Kombinace Raman + LIBS</vt:lpstr>
      <vt:lpstr>Mobilní zařízení pro Ramanovu spektrometrii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Fotoelektronová spektroskopie (ESCA)</vt:lpstr>
      <vt:lpstr>Prezentace aplikace PowerPoint</vt:lpstr>
      <vt:lpstr>Prezentace aplikace PowerPoint</vt:lpstr>
      <vt:lpstr>Prezentace aplikace PowerPoint</vt:lpstr>
      <vt:lpstr>PIXE a PIGE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Secondary Ion Mass Spectrometry</vt:lpstr>
      <vt:lpstr>Prezentace aplikace PowerPoint</vt:lpstr>
      <vt:lpstr>FTIR mikroskopie</vt:lpstr>
      <vt:lpstr>Prezentace aplikace PowerPoint</vt:lpstr>
      <vt:lpstr>Ramanova mikroskopie</vt:lpstr>
      <vt:lpstr>Prezentace aplikace PowerPoint</vt:lpstr>
      <vt:lpstr>Prezentace aplikace PowerPoint</vt:lpstr>
      <vt:lpstr>Prezentace aplikace PowerPoint</vt:lpstr>
      <vt:lpstr>Raman + FTIR mikroskopie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Lubomir Prokes</dc:creator>
  <cp:lastModifiedBy>Student</cp:lastModifiedBy>
  <cp:revision>27</cp:revision>
  <dcterms:created xsi:type="dcterms:W3CDTF">2019-04-04T12:09:12Z</dcterms:created>
  <dcterms:modified xsi:type="dcterms:W3CDTF">2019-06-06T12:28:58Z</dcterms:modified>
</cp:coreProperties>
</file>