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39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0" y="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79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/>
              <a:t>Předmět je zaměřen na vědomosti o základních obchodních kategoriích, jejich vzájemných vazbách a souvislostech, se zaměřením na maloobchod. Získané znalosti věcných složek a marketingových prvků obchodní činnosti, řešení technologie obchodního provozu uplatní student při zpracování podnikatelského záměru a projektu obchodní firmy. Cílem předmětu je podpořit schopnost studentů definovat základní pojmy obchodního podnikání se zaměřením na maloobchod a </a:t>
            </a:r>
            <a:r>
              <a:rPr lang="cs-CZ" sz="1600" dirty="0" smtClean="0"/>
              <a:t>technologii </a:t>
            </a:r>
            <a:r>
              <a:rPr lang="cs-CZ" sz="1600" dirty="0"/>
              <a:t>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/>
              <a:t>Vědomosti: </a:t>
            </a:r>
            <a:r>
              <a:rPr lang="cs-CZ" sz="1600" dirty="0"/>
              <a:t>Ucelený přehled o základních kategoriích maloobchodu a 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Dovednosti</a:t>
            </a:r>
            <a:r>
              <a:rPr lang="cs-CZ" sz="1600" b="1" dirty="0"/>
              <a:t>: </a:t>
            </a:r>
            <a:r>
              <a:rPr lang="cs-CZ" sz="1600" dirty="0"/>
              <a:t>Uplatnit správně kategorie obchodního podnikání při zpracování podnikatelského záměru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Postoje</a:t>
            </a:r>
            <a:r>
              <a:rPr lang="cs-CZ" sz="1600" b="1" dirty="0"/>
              <a:t>: </a:t>
            </a:r>
            <a:r>
              <a:rPr lang="cs-CZ" sz="1600" dirty="0"/>
              <a:t>Osvojit si návaznost maloobchodních operací v </a:t>
            </a:r>
            <a:r>
              <a:rPr lang="cs-CZ" sz="1600" dirty="0" smtClean="0"/>
              <a:t>prodejnách.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Definovat základní pojmy obchodního podnikání se zaměřením na maloobchod a technologii maloobchodního provozu.</a:t>
            </a:r>
            <a:endParaRPr lang="cs-CZ" sz="1600" dirty="0">
              <a:latin typeface="Trebuchet MS" panose="020B0603020202020204" pitchFamily="34" charset="0"/>
            </a:endParaRP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pondělí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L84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Autofit/>
          </a:bodyPr>
          <a:lstStyle/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1) Význam obchodu, jeho třídění a funkce, základní pojmy.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2) Charakteristika distribučních cest zboží.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3) Maloobchodní síť a její členění.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4) Systemizace maloobchodních jednotek.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5) Technologie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6) Provozně dispoziční řešení maloobchodní jednotky.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7) Vybavení a zařízení prodejny dle obchodně provozních operací.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8) Základní formy prodeje zboží, jejich charakteristika, nákupní prostředí a atmosféra.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9) Synchronizace statických a dynamických prvků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10) Tvorba nákupního prostředí, design prodejny.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11) Význam ceny v obchodní činnosti.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12) Služby jako součást obchodní strategie, jejich členění a oceňování.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Předmět je ukončen </a:t>
            </a: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zkouškou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, která zahrnuje:</a:t>
            </a: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elektronický test (20 bodů)</a:t>
            </a:r>
            <a:endParaRPr lang="cs-CZ" sz="1800" b="1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aktivní prezentace (5 </a:t>
            </a:r>
            <a:r>
              <a:rPr lang="cs-CZ" sz="1800" i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bodů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  <a:endParaRPr lang="cs-CZ" sz="1800" b="1" i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Hodnocení vychází z dosažených bodů dle tabulky: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004110"/>
              </p:ext>
            </p:extLst>
          </p:nvPr>
        </p:nvGraphicFramePr>
        <p:xfrm>
          <a:off x="838444" y="3429000"/>
          <a:ext cx="5040560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7536"/>
                <a:gridCol w="2673024"/>
              </a:tblGrid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</a:rPr>
                        <a:t>Bodové hodnocení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Hodnocení předmětu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22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 - výborně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21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20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B - velmi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19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18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C -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17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16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D - uspokojivě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14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E - 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13 </a:t>
                      </a:r>
                      <a:r>
                        <a:rPr lang="cs-CZ" sz="2000" u="none" strike="noStrike" dirty="0">
                          <a:effectLst/>
                        </a:rPr>
                        <a:t>a méně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 - nevyhovující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2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 lnSpcReduction="10000"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Zkouška složená z aktivní prezentace a 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odpovědniku</a:t>
            </a: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Odpovědník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verze –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28.04.2019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formě výběru správné odpovědi (právě jedné) ze čtyř nabízených možností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podnikatelského záměru v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power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pointu (cca 2+5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slidů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proběhne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15. 04. 2019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 rámci výuky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vlastní myšlenka / převzatá myšlenka / „Best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practice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cílem je prezentovat inovativní myšlenku v rámci fungování maloobchodního provozu zajímavou formou 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(„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elevator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pitch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“)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293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Provoz obchodu a služeb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Organizacni pokyny</dc:title>
  <dc:creator>Marinič Peter</dc:creator>
  <cp:lastModifiedBy>Peter Marinič</cp:lastModifiedBy>
  <cp:revision>57</cp:revision>
  <dcterms:created xsi:type="dcterms:W3CDTF">2016-06-07T08:38:00Z</dcterms:created>
  <dcterms:modified xsi:type="dcterms:W3CDTF">2019-03-04T07:27:19Z</dcterms:modified>
</cp:coreProperties>
</file>