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39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Daňový systém ČR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Cílem předmětu je získání přehledných vědomostí o daňovém systému, a to jak v širším teoretickém kontextu, tak taky na konkrétních příkladech. Důraz je kladen na logickou stavbu této vědní disciplíny a na získání znalostí a dovedností, potřebných pro výuku odborných předmětů na střední škole. Z těchto důvodů je do přednášky zařazeno větší množství praktických aplikací a zdůrazněn vztah probírané látky k praxi, přírodě, domácnosti, technickým aplikacím </a:t>
            </a:r>
            <a:r>
              <a:rPr lang="cs-CZ" sz="1600" dirty="0" smtClean="0">
                <a:latin typeface="Trebuchet MS" panose="020B0603020202020204" pitchFamily="34" charset="0"/>
              </a:rPr>
              <a:t>apod.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Vědomosti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Teoretické poznatky z oblasti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Dovednosti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Prostřednictvím výpočtů daní z příjmů, dalších přímých a nepřímých daní si osvojí praktické dovednosti z pozice daňového poplatníka (resp. plátce daně</a:t>
            </a:r>
            <a:r>
              <a:rPr lang="cs-CZ" sz="1600" dirty="0" smtClean="0">
                <a:latin typeface="Trebuchet MS" panose="020B0603020202020204" pitchFamily="34" charset="0"/>
              </a:rPr>
              <a:t>).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Postoje</a:t>
            </a:r>
            <a:r>
              <a:rPr lang="cs-CZ" sz="1600" b="1" dirty="0">
                <a:latin typeface="Trebuchet MS" panose="020B0603020202020204" pitchFamily="34" charset="0"/>
              </a:rPr>
              <a:t>: </a:t>
            </a:r>
            <a:r>
              <a:rPr lang="cs-CZ" sz="1600" dirty="0">
                <a:latin typeface="Trebuchet MS" panose="020B0603020202020204" pitchFamily="34" charset="0"/>
              </a:rPr>
              <a:t>Komplexní přehled o daních v ČR a schopnost samostatného řešení konkrétních daňových situací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</a:t>
            </a:r>
            <a:r>
              <a:rPr lang="cs-CZ" sz="1600" dirty="0" smtClean="0">
                <a:latin typeface="Trebuchet MS" panose="020B0603020202020204" pitchFamily="34" charset="0"/>
              </a:rPr>
              <a:t>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Základní </a:t>
            </a:r>
            <a:r>
              <a:rPr lang="cs-CZ" sz="1600" dirty="0">
                <a:latin typeface="Trebuchet MS" panose="020B0603020202020204" pitchFamily="34" charset="0"/>
              </a:rPr>
              <a:t>principy tematického okruhu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Aplikovat </a:t>
            </a:r>
            <a:r>
              <a:rPr lang="cs-CZ" sz="1600" dirty="0">
                <a:latin typeface="Trebuchet MS" panose="020B0603020202020204" pitchFamily="34" charset="0"/>
              </a:rPr>
              <a:t>principy výpočtů daní z příjmu, </a:t>
            </a:r>
            <a:r>
              <a:rPr lang="cs-CZ" sz="1600" dirty="0" smtClean="0">
                <a:latin typeface="Trebuchet MS" panose="020B0603020202020204" pitchFamily="34" charset="0"/>
              </a:rPr>
              <a:t>pojistného.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Studovat </a:t>
            </a:r>
            <a:r>
              <a:rPr lang="cs-CZ" sz="1600" dirty="0">
                <a:latin typeface="Trebuchet MS" panose="020B0603020202020204" pitchFamily="34" charset="0"/>
              </a:rPr>
              <a:t>doporučenou literaturu.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A55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tématům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diskuze</a:t>
            </a:r>
          </a:p>
          <a:p>
            <a:pPr marL="174625" indent="-174625" algn="l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L80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rozšiřující 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daňovým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Hospodářská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politika státu a úvod do problematiky 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Funkce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 klasifikace daní, daňové principy.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kvóta, </a:t>
            </a:r>
            <a:r>
              <a:rPr 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Lafferova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a Lorenzova křivka.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Dopady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zdanění.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 v ČR.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Správa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7)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Daňové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řízení.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8)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fyzických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9)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právnických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10)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přidané hodnoty.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přímé daně.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nepřímé daně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do: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28. 04. 2019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do 23:59</a:t>
            </a:r>
            <a:endParaRPr lang="cs-CZ" sz="18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ANO/NE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na procvičování“ /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„Ostrý test“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60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123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Daňový systém ČR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Organizacni pokyny</dc:title>
  <dc:creator>Marinič Peter</dc:creator>
  <cp:lastModifiedBy>Peter Marinič</cp:lastModifiedBy>
  <cp:revision>40</cp:revision>
  <dcterms:created xsi:type="dcterms:W3CDTF">2016-06-07T08:38:00Z</dcterms:created>
  <dcterms:modified xsi:type="dcterms:W3CDTF">2019-03-04T06:35:24Z</dcterms:modified>
</cp:coreProperties>
</file>