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3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0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4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4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5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1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6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2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C5084C0-EE79-4436-A48B-584C8E9F5818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391F556-47F2-403B-A514-A694427FC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imgres?imgurl=http://geppettosworkshop.com.au/sassafras/wp-content/gallery/silly-puppets/susie_15in.jpg&amp;imgrefurl=http://geppettosworkshop.com.au/sassafras/category/puppets/characters-people/page/3/&amp;docid=5bSbT728GLba8M&amp;tbnid=wNCgr1pkc1FISM:&amp;vet=10ahUKEwjpgYqg5r_eAhXFqIsKHeH_DOsQMwhgKBEwEQ..i&amp;w=450&amp;h=724&amp;bih=1083&amp;biw=1920&amp;q=hand%20puppet%20people&amp;ved=0ahUKEwjpgYqg5r_eAhXFqIsKHeH_DOsQMwhgKBEwEQ&amp;iact=mrc&amp;uact=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Integrating Drama into the Curriculum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105" y="4908884"/>
            <a:ext cx="9178508" cy="729916"/>
          </a:xfrm>
        </p:spPr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3200" dirty="0" smtClean="0"/>
              <a:t>Drama is a rehearsal for life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433" y="3031957"/>
            <a:ext cx="3024188" cy="18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2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multiple benefits to adding Drama to the curriculum:</a:t>
            </a:r>
          </a:p>
          <a:p>
            <a:r>
              <a:rPr lang="en-US" dirty="0" smtClean="0"/>
              <a:t>Communication through verbal and non verbal channels is practiced</a:t>
            </a:r>
          </a:p>
          <a:p>
            <a:r>
              <a:rPr lang="en-US" dirty="0" smtClean="0"/>
              <a:t>New vocabulary, new ideas, new experiences are explored</a:t>
            </a:r>
          </a:p>
          <a:p>
            <a:r>
              <a:rPr lang="en-US" dirty="0" smtClean="0"/>
              <a:t>Students develop confidence, imagination, and creativity</a:t>
            </a:r>
          </a:p>
          <a:p>
            <a:r>
              <a:rPr lang="en-US" dirty="0" smtClean="0"/>
              <a:t>Drama is transformative, it can change our  lives, help students to become the persons they dream </a:t>
            </a:r>
            <a:r>
              <a:rPr lang="en-US" smtClean="0"/>
              <a:t>of being.  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70500" y="2603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852737"/>
            <a:ext cx="2986087" cy="1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use Drama in multiple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can “try on” the characters in a story</a:t>
            </a:r>
          </a:p>
          <a:p>
            <a:r>
              <a:rPr lang="en-US" dirty="0" smtClean="0"/>
              <a:t>Children can pretend to be the planets circling the sun</a:t>
            </a:r>
          </a:p>
          <a:p>
            <a:r>
              <a:rPr lang="en-US" dirty="0" smtClean="0"/>
              <a:t>Children can pretend to be ingredients in making a recipe</a:t>
            </a:r>
          </a:p>
          <a:p>
            <a:r>
              <a:rPr lang="en-US" dirty="0" smtClean="0"/>
              <a:t>Children can dramatize an historical event</a:t>
            </a:r>
          </a:p>
          <a:p>
            <a:r>
              <a:rPr lang="en-US" dirty="0" smtClean="0"/>
              <a:t>Children can pretend to be letters of the alphabet</a:t>
            </a:r>
          </a:p>
          <a:p>
            <a:r>
              <a:rPr lang="en-US" dirty="0" smtClean="0"/>
              <a:t>Children can be the numbers in a Math problem</a:t>
            </a:r>
          </a:p>
          <a:p>
            <a:r>
              <a:rPr lang="en-US" dirty="0" smtClean="0"/>
              <a:t>Can you think of ways to use Drama in teaching?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3" descr="Image result for hand puppet peopl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880391" y="453189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Image result for hand puppet peopl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878" y="2496803"/>
            <a:ext cx="2424588" cy="39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9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Puppets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Puppets can explain important social and emotional lessons because they make everything a little less personal</a:t>
            </a:r>
          </a:p>
          <a:p>
            <a:r>
              <a:rPr lang="en-US" dirty="0" smtClean="0"/>
              <a:t>Puppets are excellent tools for compassionate teaching</a:t>
            </a:r>
          </a:p>
          <a:p>
            <a:r>
              <a:rPr lang="en-US" dirty="0" smtClean="0"/>
              <a:t>Puppets can teach social skills because they grab a child’s attention instantly</a:t>
            </a:r>
          </a:p>
          <a:p>
            <a:r>
              <a:rPr lang="en-US" dirty="0" smtClean="0"/>
              <a:t>Children do not have language skills to communicate abstract thought so they can “act out” a problem.</a:t>
            </a:r>
          </a:p>
          <a:p>
            <a:r>
              <a:rPr lang="en-US" dirty="0" smtClean="0"/>
              <a:t>As children use puppets to communicate, they learn to see issues from another person’s point of view which teaches them empathy. The added benefit is fun and stress relief.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347" y="4102716"/>
            <a:ext cx="2147886" cy="26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0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 Ideal  Me Paper Bag Puppet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dreamed of being taller, shorter,  </a:t>
            </a:r>
            <a:r>
              <a:rPr lang="en-US" dirty="0" err="1" smtClean="0"/>
              <a:t>smarter,having</a:t>
            </a:r>
            <a:r>
              <a:rPr lang="en-US" dirty="0" smtClean="0"/>
              <a:t> green eyes</a:t>
            </a:r>
            <a:r>
              <a:rPr lang="en-US" dirty="0"/>
              <a:t> </a:t>
            </a:r>
            <a:r>
              <a:rPr lang="en-US" dirty="0" smtClean="0"/>
              <a:t>or  blonde hair ?</a:t>
            </a:r>
          </a:p>
          <a:p>
            <a:r>
              <a:rPr lang="en-US" dirty="0" smtClean="0"/>
              <a:t>Have you ever wished for an exotic look, more muscles, or captivating smile?</a:t>
            </a:r>
          </a:p>
          <a:p>
            <a:r>
              <a:rPr lang="en-US" dirty="0" smtClean="0"/>
              <a:t>Today we will make your wishes come true.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Project:</a:t>
            </a:r>
          </a:p>
          <a:p>
            <a:r>
              <a:rPr lang="en-US" b="1" dirty="0" smtClean="0"/>
              <a:t>Review the Ideal You supplies. Create the ideal you by giving her </a:t>
            </a:r>
            <a:r>
              <a:rPr lang="en-US" b="1" dirty="0" smtClean="0"/>
              <a:t>/him everything </a:t>
            </a:r>
            <a:r>
              <a:rPr lang="en-US" b="1" dirty="0" smtClean="0"/>
              <a:t>to make your dreams come true. You will be asked to introduce your puppet to our class.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807" y="2141621"/>
            <a:ext cx="1924050" cy="27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62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</TotalTime>
  <Words>319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Integrating Drama into the Curriculum </vt:lpstr>
      <vt:lpstr>PowerPoint Presentation</vt:lpstr>
      <vt:lpstr>Teachers use Drama in multiple ways</vt:lpstr>
      <vt:lpstr>Power of Puppets</vt:lpstr>
      <vt:lpstr>My  Ideal  Me Paper Bag Puppet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Drama into the Curriculum</dc:title>
  <dc:creator>spravce</dc:creator>
  <cp:lastModifiedBy>spravce</cp:lastModifiedBy>
  <cp:revision>14</cp:revision>
  <dcterms:created xsi:type="dcterms:W3CDTF">2018-11-05T12:56:56Z</dcterms:created>
  <dcterms:modified xsi:type="dcterms:W3CDTF">2019-03-19T15:20:00Z</dcterms:modified>
</cp:coreProperties>
</file>