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4"/>
  </p:handout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5E5C4-290D-4FB7-95A5-3AFBB0ED9FEB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68E71-8D06-4DF1-8AB2-24EFD99B7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42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r>
              <a:rPr lang="en-US" dirty="0"/>
              <a:t>cvi</a:t>
            </a:r>
            <a:r>
              <a:rPr lang="cs-CZ" dirty="0" err="1"/>
              <a:t>čení</a:t>
            </a:r>
            <a:r>
              <a:rPr lang="cs-CZ" dirty="0"/>
              <a:t> 0</a:t>
            </a:r>
            <a:r>
              <a:rPr lang="en-US" dirty="0"/>
              <a:t>5</a:t>
            </a:r>
            <a:r>
              <a:rPr lang="cs-CZ" dirty="0"/>
              <a:t>: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nez</a:t>
            </a:r>
            <a:r>
              <a:rPr lang="cs-CZ" dirty="0" err="1"/>
              <a:t>ávislé</a:t>
            </a:r>
            <a:r>
              <a:rPr lang="cs-CZ" dirty="0"/>
              <a:t> náhodné jevy,</a:t>
            </a:r>
            <a:br>
              <a:rPr lang="cs-CZ" dirty="0"/>
            </a:br>
            <a:r>
              <a:rPr lang="cs-CZ" dirty="0"/>
              <a:t>věta o úplné </a:t>
            </a:r>
            <a:r>
              <a:rPr lang="cs-CZ" dirty="0" err="1"/>
              <a:t>psti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 err="1"/>
              <a:t>Bayesův</a:t>
            </a:r>
            <a:r>
              <a:rPr lang="cs-CZ" dirty="0"/>
              <a:t> vzorec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1209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i="1" dirty="0"/>
              <a:t>SŠ</a:t>
            </a:r>
          </a:p>
          <a:p>
            <a:pPr marL="0" indent="0">
              <a:buNone/>
            </a:pPr>
            <a:r>
              <a:rPr lang="cs-CZ" sz="2400" i="1" dirty="0"/>
              <a:t>Robová, Hála, Calda: Matematika pro SŠ: Komplexní čísla, kombinatorika, pravděpodobnost, statistika (2013) … část PRAVDĚPODOBNOST </a:t>
            </a:r>
            <a:r>
              <a:rPr lang="cs-CZ" sz="2400" i="1" dirty="0">
                <a:solidFill>
                  <a:srgbClr val="FFFF00"/>
                </a:solidFill>
              </a:rPr>
              <a:t>(řešení viz IS část STATISTIKA, výsledky na konci)</a:t>
            </a:r>
          </a:p>
          <a:p>
            <a:pPr marL="0" indent="0">
              <a:buNone/>
            </a:pPr>
            <a:endParaRPr lang="cs-CZ" sz="2400" i="1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Příklady budou vzaty z:</a:t>
            </a:r>
          </a:p>
        </p:txBody>
      </p:sp>
    </p:spTree>
    <p:extLst>
      <p:ext uri="{BB962C8B-B14F-4D97-AF65-F5344CB8AC3E}">
        <p14:creationId xmlns:p14="http://schemas.microsoft.com/office/powerpoint/2010/main" val="2445509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3607</TotalTime>
  <Words>41</Words>
  <Application>Microsoft Office PowerPoint</Application>
  <PresentationFormat>Širokoúhlá obrazovka</PresentationFormat>
  <Paragraphs>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Calibri</vt:lpstr>
      <vt:lpstr>Century Gothic</vt:lpstr>
      <vt:lpstr>Wingdings 2</vt:lpstr>
      <vt:lpstr>Citáty</vt:lpstr>
      <vt:lpstr> cvičení 05:  nezávislé náhodné jevy, věta o úplné psti, Bayesův vzorec</vt:lpstr>
      <vt:lpstr>Příklady budou vzaty z: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Může nás zákon spasit?</dc:title>
  <dc:creator>Breta</dc:creator>
  <cp:lastModifiedBy>Breta</cp:lastModifiedBy>
  <cp:revision>177</cp:revision>
  <cp:lastPrinted>2017-03-18T19:09:39Z</cp:lastPrinted>
  <dcterms:created xsi:type="dcterms:W3CDTF">2017-03-12T08:40:04Z</dcterms:created>
  <dcterms:modified xsi:type="dcterms:W3CDTF">2019-03-19T13:02:57Z</dcterms:modified>
</cp:coreProperties>
</file>