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5</a:t>
            </a:r>
            <a:r>
              <a:rPr lang="cs-CZ" dirty="0"/>
              <a:t>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nez</a:t>
            </a:r>
            <a:r>
              <a:rPr lang="cs-CZ" dirty="0" err="1"/>
              <a:t>ávislé</a:t>
            </a:r>
            <a:r>
              <a:rPr lang="cs-CZ" dirty="0"/>
              <a:t> náhodné jevy,</a:t>
            </a:r>
            <a:br>
              <a:rPr lang="cs-CZ" dirty="0"/>
            </a:br>
            <a:r>
              <a:rPr lang="cs-CZ" dirty="0"/>
              <a:t>věta o úplné </a:t>
            </a:r>
            <a:r>
              <a:rPr lang="cs-CZ" dirty="0" err="1"/>
              <a:t>psti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 err="1"/>
              <a:t>Bayesův</a:t>
            </a:r>
            <a:r>
              <a:rPr lang="cs-CZ" dirty="0"/>
              <a:t> vzorec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SŠ</a:t>
            </a:r>
          </a:p>
          <a:p>
            <a:pPr marL="0" indent="0">
              <a:buNone/>
            </a:pPr>
            <a:r>
              <a:rPr lang="cs-CZ" sz="2400" i="1" dirty="0"/>
              <a:t>Robová, Hála, Calda: Matematika pro SŠ: Komplexní čísla, kombinatorika, pravděpodobnost, statistika (2013) … část PRAVDĚPODOBNOST </a:t>
            </a:r>
            <a:r>
              <a:rPr lang="cs-CZ" sz="2400" i="1" dirty="0">
                <a:solidFill>
                  <a:srgbClr val="FFFF00"/>
                </a:solidFill>
              </a:rPr>
              <a:t>(řešení viz IS část STATISTIKA, výsledky na konci)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budou vzaty z: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3607</TotalTime>
  <Words>41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Citáty</vt:lpstr>
      <vt:lpstr> cvičení 05:  nezávislé náhodné jevy, věta o úplné psti, Bayesův vzorec</vt:lpstr>
      <vt:lpstr>Příklady budou vzaty z: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177</cp:revision>
  <cp:lastPrinted>2017-03-18T19:09:39Z</cp:lastPrinted>
  <dcterms:created xsi:type="dcterms:W3CDTF">2017-03-12T08:40:04Z</dcterms:created>
  <dcterms:modified xsi:type="dcterms:W3CDTF">2019-03-19T13:02:57Z</dcterms:modified>
</cp:coreProperties>
</file>