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4"/>
  </p:handout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25.03.2019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06:</a:t>
            </a:r>
            <a:r>
              <a:rPr lang="en-US" dirty="0"/>
              <a:t> </a:t>
            </a:r>
            <a:br>
              <a:rPr lang="en-US" dirty="0"/>
            </a:br>
            <a:r>
              <a:rPr lang="cs-CZ" dirty="0"/>
              <a:t>diskrétní a spojitá náhodná veličina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Fajmon, </a:t>
            </a:r>
            <a:r>
              <a:rPr lang="cs-CZ" sz="2400" i="1" dirty="0" err="1"/>
              <a:t>Růžičková-Hlavičková</a:t>
            </a:r>
            <a:r>
              <a:rPr lang="cs-CZ" sz="2400" i="1" dirty="0"/>
              <a:t> 2003: Matematika 3, 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Od kapitoly 9 … cvičení na náhodnou veličinu za kapitolami 9 a 10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S příklady pomalu přecházíme </a:t>
            </a:r>
            <a:r>
              <a:rPr lang="cs-CZ"/>
              <a:t>do textu: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3610</TotalTime>
  <Words>28</Words>
  <Application>Microsoft Office PowerPoint</Application>
  <PresentationFormat>Širokoúhlá obrazovka</PresentationFormat>
  <Paragraphs>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Citáty</vt:lpstr>
      <vt:lpstr> cvičení 06:  diskrétní a spojitá náhodná veličina</vt:lpstr>
      <vt:lpstr>S příklady pomalu přecházíme do textu: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179</cp:revision>
  <cp:lastPrinted>2017-03-18T19:09:39Z</cp:lastPrinted>
  <dcterms:created xsi:type="dcterms:W3CDTF">2017-03-12T08:40:04Z</dcterms:created>
  <dcterms:modified xsi:type="dcterms:W3CDTF">2019-03-25T12:07:25Z</dcterms:modified>
</cp:coreProperties>
</file>