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87" r:id="rId5"/>
    <p:sldId id="288" r:id="rId6"/>
    <p:sldId id="259" r:id="rId7"/>
    <p:sldId id="289" r:id="rId8"/>
    <p:sldId id="261" r:id="rId9"/>
    <p:sldId id="262" r:id="rId10"/>
    <p:sldId id="263" r:id="rId11"/>
    <p:sldId id="264" r:id="rId12"/>
    <p:sldId id="265" r:id="rId13"/>
    <p:sldId id="291" r:id="rId14"/>
    <p:sldId id="267" r:id="rId15"/>
    <p:sldId id="268" r:id="rId16"/>
    <p:sldId id="269" r:id="rId17"/>
    <p:sldId id="292" r:id="rId18"/>
    <p:sldId id="271" r:id="rId19"/>
    <p:sldId id="272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3" r:id="rId29"/>
    <p:sldId id="274" r:id="rId30"/>
    <p:sldId id="285" r:id="rId31"/>
    <p:sldId id="290" r:id="rId32"/>
    <p:sldId id="277" r:id="rId33"/>
    <p:sldId id="276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07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830B6-4C96-4375-8640-CC7C502B7C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5D58FD2-6EF8-4D90-A1AC-AF153CB8613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Edukace,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Výchovně vzdělávací proces</a:t>
          </a:r>
        </a:p>
      </dgm:t>
    </dgm:pt>
    <dgm:pt modelId="{66BD6D1B-5483-4000-B2F7-1DDB8B6102ED}" type="parTrans" cxnId="{6398CEFE-1793-46E0-944B-16DCCD2EE62E}">
      <dgm:prSet/>
      <dgm:spPr/>
      <dgm:t>
        <a:bodyPr/>
        <a:lstStyle/>
        <a:p>
          <a:endParaRPr lang="cs-CZ"/>
        </a:p>
      </dgm:t>
    </dgm:pt>
    <dgm:pt modelId="{27EC902F-311C-43EF-ADAD-2F034CCCF0EF}" type="sibTrans" cxnId="{6398CEFE-1793-46E0-944B-16DCCD2EE62E}">
      <dgm:prSet/>
      <dgm:spPr/>
      <dgm:t>
        <a:bodyPr/>
        <a:lstStyle/>
        <a:p>
          <a:endParaRPr lang="cs-CZ"/>
        </a:p>
      </dgm:t>
    </dgm:pt>
    <dgm:pt modelId="{D86C2424-A6FC-4816-B246-6A9546FF37AF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Vzdělávání</a:t>
          </a:r>
        </a:p>
      </dgm:t>
    </dgm:pt>
    <dgm:pt modelId="{0B5CB7F8-FEA4-4864-98A8-23E667C6FE1D}" type="parTrans" cxnId="{4749D831-21C4-4562-80A9-6B16C3FC716A}">
      <dgm:prSet/>
      <dgm:spPr/>
      <dgm:t>
        <a:bodyPr/>
        <a:lstStyle/>
        <a:p>
          <a:endParaRPr lang="cs-CZ"/>
        </a:p>
      </dgm:t>
    </dgm:pt>
    <dgm:pt modelId="{C92363BF-72F2-48E3-A4E3-B4A910975C8B}" type="sibTrans" cxnId="{4749D831-21C4-4562-80A9-6B16C3FC716A}">
      <dgm:prSet/>
      <dgm:spPr/>
      <dgm:t>
        <a:bodyPr/>
        <a:lstStyle/>
        <a:p>
          <a:endParaRPr lang="cs-CZ"/>
        </a:p>
      </dgm:t>
    </dgm:pt>
    <dgm:pt modelId="{4F73BBD1-265A-4D0B-BE43-896858710E6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Získávání a rozvoj vědomostí</a:t>
          </a:r>
        </a:p>
      </dgm:t>
    </dgm:pt>
    <dgm:pt modelId="{3B934BF6-C510-4B54-8C66-34EBE184B15E}" type="parTrans" cxnId="{D3B246B9-A2BE-4F47-9F57-096BE37DFD99}">
      <dgm:prSet/>
      <dgm:spPr/>
      <dgm:t>
        <a:bodyPr/>
        <a:lstStyle/>
        <a:p>
          <a:endParaRPr lang="cs-CZ"/>
        </a:p>
      </dgm:t>
    </dgm:pt>
    <dgm:pt modelId="{83ABFA0D-4A34-4E27-A7E6-7FFACDDD00E5}" type="sibTrans" cxnId="{D3B246B9-A2BE-4F47-9F57-096BE37DFD99}">
      <dgm:prSet/>
      <dgm:spPr/>
      <dgm:t>
        <a:bodyPr/>
        <a:lstStyle/>
        <a:p>
          <a:endParaRPr lang="cs-CZ"/>
        </a:p>
      </dgm:t>
    </dgm:pt>
    <dgm:pt modelId="{3E2FBB42-52BB-4289-B3CD-D732513EAB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Získávání a rozvoj dovedností</a:t>
          </a:r>
        </a:p>
      </dgm:t>
    </dgm:pt>
    <dgm:pt modelId="{329DD0B4-A54F-49CE-9741-BB529FF66C83}" type="parTrans" cxnId="{4D344096-CF39-4BF5-881D-FB075720915B}">
      <dgm:prSet/>
      <dgm:spPr/>
      <dgm:t>
        <a:bodyPr/>
        <a:lstStyle/>
        <a:p>
          <a:endParaRPr lang="cs-CZ"/>
        </a:p>
      </dgm:t>
    </dgm:pt>
    <dgm:pt modelId="{D399FFA6-DE6D-4CC0-8D6D-584DEDB664CE}" type="sibTrans" cxnId="{4D344096-CF39-4BF5-881D-FB075720915B}">
      <dgm:prSet/>
      <dgm:spPr/>
      <dgm:t>
        <a:bodyPr/>
        <a:lstStyle/>
        <a:p>
          <a:endParaRPr lang="cs-CZ"/>
        </a:p>
      </dgm:t>
    </dgm:pt>
    <dgm:pt modelId="{EC9EAE8F-9689-45F1-A3BD-7B2FC5318A6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postojů</a:t>
          </a:r>
        </a:p>
      </dgm:t>
    </dgm:pt>
    <dgm:pt modelId="{84BB92C9-5598-44ED-926D-9D58D6662C89}" type="parTrans" cxnId="{7A2B3192-AE89-4909-89C0-DE354920FA9B}">
      <dgm:prSet/>
      <dgm:spPr/>
      <dgm:t>
        <a:bodyPr/>
        <a:lstStyle/>
        <a:p>
          <a:endParaRPr lang="cs-CZ"/>
        </a:p>
      </dgm:t>
    </dgm:pt>
    <dgm:pt modelId="{7C769DB9-18C5-4320-803B-AA89DDD6FC56}" type="sibTrans" cxnId="{7A2B3192-AE89-4909-89C0-DE354920FA9B}">
      <dgm:prSet/>
      <dgm:spPr/>
      <dgm:t>
        <a:bodyPr/>
        <a:lstStyle/>
        <a:p>
          <a:endParaRPr lang="cs-CZ"/>
        </a:p>
      </dgm:t>
    </dgm:pt>
    <dgm:pt modelId="{4D6065AD-261B-48D8-B950-D98ED0FFC911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Výchova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 užším smyslu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16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FB7BBAB-2C58-4511-8439-032E06CEE93B}" type="parTrans" cxnId="{7222014E-4D33-480A-8688-25D0A3B08953}">
      <dgm:prSet/>
      <dgm:spPr/>
      <dgm:t>
        <a:bodyPr/>
        <a:lstStyle/>
        <a:p>
          <a:endParaRPr lang="cs-CZ"/>
        </a:p>
      </dgm:t>
    </dgm:pt>
    <dgm:pt modelId="{B8732057-A371-4362-9936-339710521914}" type="sibTrans" cxnId="{7222014E-4D33-480A-8688-25D0A3B08953}">
      <dgm:prSet/>
      <dgm:spPr/>
      <dgm:t>
        <a:bodyPr/>
        <a:lstStyle/>
        <a:p>
          <a:endParaRPr lang="cs-CZ"/>
        </a:p>
      </dgm:t>
    </dgm:pt>
    <dgm:pt modelId="{AFAE35B2-7560-458C-ADF1-F3FD85C0DFD2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postojů</a:t>
          </a:r>
        </a:p>
      </dgm:t>
    </dgm:pt>
    <dgm:pt modelId="{8C4F9079-0E47-4C3B-88CA-8B87E36D5414}" type="parTrans" cxnId="{4CC2E3B4-7F70-42C1-99AD-F27FAB18B15E}">
      <dgm:prSet/>
      <dgm:spPr/>
      <dgm:t>
        <a:bodyPr/>
        <a:lstStyle/>
        <a:p>
          <a:endParaRPr lang="cs-CZ"/>
        </a:p>
      </dgm:t>
    </dgm:pt>
    <dgm:pt modelId="{A3668769-D0EA-4663-B488-B2408D9D1ED4}" type="sibTrans" cxnId="{4CC2E3B4-7F70-42C1-99AD-F27FAB18B15E}">
      <dgm:prSet/>
      <dgm:spPr/>
      <dgm:t>
        <a:bodyPr/>
        <a:lstStyle/>
        <a:p>
          <a:endParaRPr lang="cs-CZ"/>
        </a:p>
      </dgm:t>
    </dgm:pt>
    <dgm:pt modelId="{4A80066D-61C5-4EE5-A230-C6F3CB46D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zájmů</a:t>
          </a:r>
        </a:p>
      </dgm:t>
    </dgm:pt>
    <dgm:pt modelId="{532887DD-2E35-4B80-9252-235E76330208}" type="parTrans" cxnId="{D9BD623D-2027-4304-8872-E61325C5D3DF}">
      <dgm:prSet/>
      <dgm:spPr/>
      <dgm:t>
        <a:bodyPr/>
        <a:lstStyle/>
        <a:p>
          <a:endParaRPr lang="cs-CZ"/>
        </a:p>
      </dgm:t>
    </dgm:pt>
    <dgm:pt modelId="{C3931D0B-BFB5-44C9-87FB-C4AF013F867A}" type="sibTrans" cxnId="{D9BD623D-2027-4304-8872-E61325C5D3DF}">
      <dgm:prSet/>
      <dgm:spPr/>
      <dgm:t>
        <a:bodyPr/>
        <a:lstStyle/>
        <a:p>
          <a:endParaRPr lang="cs-CZ"/>
        </a:p>
      </dgm:t>
    </dgm:pt>
    <dgm:pt modelId="{5A3E9EED-8C1A-409F-A197-4DCB6596F1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Uspokojování a rozvoj potřeb</a:t>
          </a:r>
        </a:p>
      </dgm:t>
    </dgm:pt>
    <dgm:pt modelId="{9E7FB9EB-D723-4B9E-B2F9-4FF18B585808}" type="parTrans" cxnId="{EA432182-8248-41E7-B139-4503E6DFA3DD}">
      <dgm:prSet/>
      <dgm:spPr/>
      <dgm:t>
        <a:bodyPr/>
        <a:lstStyle/>
        <a:p>
          <a:endParaRPr lang="cs-CZ"/>
        </a:p>
      </dgm:t>
    </dgm:pt>
    <dgm:pt modelId="{AB6C9D91-E563-4983-893F-0DF11686CFBA}" type="sibTrans" cxnId="{EA432182-8248-41E7-B139-4503E6DFA3DD}">
      <dgm:prSet/>
      <dgm:spPr/>
      <dgm:t>
        <a:bodyPr/>
        <a:lstStyle/>
        <a:p>
          <a:endParaRPr lang="cs-CZ"/>
        </a:p>
      </dgm:t>
    </dgm:pt>
    <dgm:pt modelId="{85D5B4D6-2830-4F62-BDC1-37A527E6684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charakterových vlastností</a:t>
          </a:r>
        </a:p>
      </dgm:t>
    </dgm:pt>
    <dgm:pt modelId="{57F628E1-17F2-4166-8BD8-D202A95688B7}" type="parTrans" cxnId="{41472400-C548-4178-B35B-E2ED9D0EA7B1}">
      <dgm:prSet/>
      <dgm:spPr/>
      <dgm:t>
        <a:bodyPr/>
        <a:lstStyle/>
        <a:p>
          <a:endParaRPr lang="cs-CZ"/>
        </a:p>
      </dgm:t>
    </dgm:pt>
    <dgm:pt modelId="{D053DEAD-EBCA-4003-AB91-E0FC68ACAFA0}" type="sibTrans" cxnId="{41472400-C548-4178-B35B-E2ED9D0EA7B1}">
      <dgm:prSet/>
      <dgm:spPr/>
      <dgm:t>
        <a:bodyPr/>
        <a:lstStyle/>
        <a:p>
          <a:endParaRPr lang="cs-CZ"/>
        </a:p>
      </dgm:t>
    </dgm:pt>
    <dgm:pt modelId="{570131AA-BB0E-4958-A8F0-0182A45C4F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volních vlastností</a:t>
          </a:r>
        </a:p>
      </dgm:t>
    </dgm:pt>
    <dgm:pt modelId="{9933D1A4-8DFC-43B9-BE08-611086CA2A61}" type="parTrans" cxnId="{10F882F3-640C-4F96-AB1C-9C33908F5F0F}">
      <dgm:prSet/>
      <dgm:spPr/>
      <dgm:t>
        <a:bodyPr/>
        <a:lstStyle/>
        <a:p>
          <a:endParaRPr lang="cs-CZ"/>
        </a:p>
      </dgm:t>
    </dgm:pt>
    <dgm:pt modelId="{64459ED3-C039-4988-B0BB-924E1DB4F9FD}" type="sibTrans" cxnId="{10F882F3-640C-4F96-AB1C-9C33908F5F0F}">
      <dgm:prSet/>
      <dgm:spPr/>
      <dgm:t>
        <a:bodyPr/>
        <a:lstStyle/>
        <a:p>
          <a:endParaRPr lang="cs-CZ"/>
        </a:p>
      </dgm:t>
    </dgm:pt>
    <dgm:pt modelId="{A1913F63-3389-4047-A753-9ADEEE390572}" type="pres">
      <dgm:prSet presAssocID="{D31830B6-4C96-4375-8640-CC7C502B7C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39150F-23EC-491A-9A17-C00681945C80}" type="pres">
      <dgm:prSet presAssocID="{05D58FD2-6EF8-4D90-A1AC-AF153CB86136}" presName="hierRoot1" presStyleCnt="0">
        <dgm:presLayoutVars>
          <dgm:hierBranch val="r"/>
        </dgm:presLayoutVars>
      </dgm:prSet>
      <dgm:spPr/>
    </dgm:pt>
    <dgm:pt modelId="{F1C7879F-8C10-4087-B59A-E6CF71877F27}" type="pres">
      <dgm:prSet presAssocID="{05D58FD2-6EF8-4D90-A1AC-AF153CB86136}" presName="rootComposite1" presStyleCnt="0"/>
      <dgm:spPr/>
    </dgm:pt>
    <dgm:pt modelId="{4E5E076D-7C99-40BC-8A10-EBE0310AC07F}" type="pres">
      <dgm:prSet presAssocID="{05D58FD2-6EF8-4D90-A1AC-AF153CB86136}" presName="rootText1" presStyleLbl="node0" presStyleIdx="0" presStyleCnt="1" custScaleY="133643">
        <dgm:presLayoutVars>
          <dgm:chPref val="3"/>
        </dgm:presLayoutVars>
      </dgm:prSet>
      <dgm:spPr/>
    </dgm:pt>
    <dgm:pt modelId="{AD830F38-A372-4DCA-8C5D-296F0F1F8DC9}" type="pres">
      <dgm:prSet presAssocID="{05D58FD2-6EF8-4D90-A1AC-AF153CB86136}" presName="rootConnector1" presStyleLbl="node1" presStyleIdx="0" presStyleCnt="0"/>
      <dgm:spPr/>
    </dgm:pt>
    <dgm:pt modelId="{9EFAA191-411D-4440-8CD2-CF549165D8E6}" type="pres">
      <dgm:prSet presAssocID="{05D58FD2-6EF8-4D90-A1AC-AF153CB86136}" presName="hierChild2" presStyleCnt="0"/>
      <dgm:spPr/>
    </dgm:pt>
    <dgm:pt modelId="{5ABA8817-C3C0-4F5C-9E74-285FCB6AA60F}" type="pres">
      <dgm:prSet presAssocID="{05D58FD2-6EF8-4D90-A1AC-AF153CB86136}" presName="hierChild3" presStyleCnt="0"/>
      <dgm:spPr/>
    </dgm:pt>
    <dgm:pt modelId="{2F85C20E-7706-4CD1-BB9A-257144E9CD41}" type="pres">
      <dgm:prSet presAssocID="{0B5CB7F8-FEA4-4864-98A8-23E667C6FE1D}" presName="Name111" presStyleLbl="parChTrans1D2" presStyleIdx="0" presStyleCnt="2"/>
      <dgm:spPr/>
    </dgm:pt>
    <dgm:pt modelId="{A7CAD673-ACB9-4845-87DA-E4A28C113278}" type="pres">
      <dgm:prSet presAssocID="{D86C2424-A6FC-4816-B246-6A9546FF37AF}" presName="hierRoot3" presStyleCnt="0">
        <dgm:presLayoutVars>
          <dgm:hierBranch/>
        </dgm:presLayoutVars>
      </dgm:prSet>
      <dgm:spPr/>
    </dgm:pt>
    <dgm:pt modelId="{F7542541-1A91-4C17-B8A6-9F2F364EDF19}" type="pres">
      <dgm:prSet presAssocID="{D86C2424-A6FC-4816-B246-6A9546FF37AF}" presName="rootComposite3" presStyleCnt="0"/>
      <dgm:spPr/>
    </dgm:pt>
    <dgm:pt modelId="{6B49C1FE-4769-47E9-8F3A-E8A1A0805057}" type="pres">
      <dgm:prSet presAssocID="{D86C2424-A6FC-4816-B246-6A9546FF37AF}" presName="rootText3" presStyleLbl="asst1" presStyleIdx="0" presStyleCnt="3" custScaleY="133643">
        <dgm:presLayoutVars>
          <dgm:chPref val="3"/>
        </dgm:presLayoutVars>
      </dgm:prSet>
      <dgm:spPr/>
    </dgm:pt>
    <dgm:pt modelId="{6FB8AB27-8C8A-4814-9F7D-72E742346729}" type="pres">
      <dgm:prSet presAssocID="{D86C2424-A6FC-4816-B246-6A9546FF37AF}" presName="rootConnector3" presStyleLbl="asst1" presStyleIdx="0" presStyleCnt="3"/>
      <dgm:spPr/>
    </dgm:pt>
    <dgm:pt modelId="{0337B89B-CE9F-4240-BADE-976277175B37}" type="pres">
      <dgm:prSet presAssocID="{D86C2424-A6FC-4816-B246-6A9546FF37AF}" presName="hierChild6" presStyleCnt="0"/>
      <dgm:spPr/>
    </dgm:pt>
    <dgm:pt modelId="{2374C6D2-D01E-46AE-B834-1F0DB0340604}" type="pres">
      <dgm:prSet presAssocID="{3B934BF6-C510-4B54-8C66-34EBE184B15E}" presName="Name35" presStyleLbl="parChTrans1D3" presStyleIdx="0" presStyleCnt="8"/>
      <dgm:spPr/>
    </dgm:pt>
    <dgm:pt modelId="{82501A2F-CC4C-436D-B7FD-851C2F75BF6D}" type="pres">
      <dgm:prSet presAssocID="{4F73BBD1-265A-4D0B-BE43-896858710E6F}" presName="hierRoot2" presStyleCnt="0">
        <dgm:presLayoutVars>
          <dgm:hierBranch val="r"/>
        </dgm:presLayoutVars>
      </dgm:prSet>
      <dgm:spPr/>
    </dgm:pt>
    <dgm:pt modelId="{F30253A1-1457-4981-A538-E85080672D4C}" type="pres">
      <dgm:prSet presAssocID="{4F73BBD1-265A-4D0B-BE43-896858710E6F}" presName="rootComposite" presStyleCnt="0"/>
      <dgm:spPr/>
    </dgm:pt>
    <dgm:pt modelId="{CCFE3416-C796-4928-BC01-728297C6E33B}" type="pres">
      <dgm:prSet presAssocID="{4F73BBD1-265A-4D0B-BE43-896858710E6F}" presName="rootText" presStyleLbl="node3" presStyleIdx="0" presStyleCnt="7" custScaleY="133643">
        <dgm:presLayoutVars>
          <dgm:chPref val="3"/>
        </dgm:presLayoutVars>
      </dgm:prSet>
      <dgm:spPr/>
    </dgm:pt>
    <dgm:pt modelId="{A67C241B-883D-49B1-80D1-01AB376DEBDE}" type="pres">
      <dgm:prSet presAssocID="{4F73BBD1-265A-4D0B-BE43-896858710E6F}" presName="rootConnector" presStyleLbl="node3" presStyleIdx="0" presStyleCnt="7"/>
      <dgm:spPr/>
    </dgm:pt>
    <dgm:pt modelId="{9E303308-7252-44D0-A225-1FD87F0325A6}" type="pres">
      <dgm:prSet presAssocID="{4F73BBD1-265A-4D0B-BE43-896858710E6F}" presName="hierChild4" presStyleCnt="0"/>
      <dgm:spPr/>
    </dgm:pt>
    <dgm:pt modelId="{5867B957-6D1B-407F-87B7-017911219553}" type="pres">
      <dgm:prSet presAssocID="{4F73BBD1-265A-4D0B-BE43-896858710E6F}" presName="hierChild5" presStyleCnt="0"/>
      <dgm:spPr/>
    </dgm:pt>
    <dgm:pt modelId="{44FA329A-6FFC-4668-BFA8-E3691F40CCAA}" type="pres">
      <dgm:prSet presAssocID="{329DD0B4-A54F-49CE-9741-BB529FF66C83}" presName="Name35" presStyleLbl="parChTrans1D3" presStyleIdx="1" presStyleCnt="8"/>
      <dgm:spPr/>
    </dgm:pt>
    <dgm:pt modelId="{7F9E731C-0E3A-472F-B796-73F3E1E5620A}" type="pres">
      <dgm:prSet presAssocID="{3E2FBB42-52BB-4289-B3CD-D732513EABAC}" presName="hierRoot2" presStyleCnt="0">
        <dgm:presLayoutVars>
          <dgm:hierBranch val="r"/>
        </dgm:presLayoutVars>
      </dgm:prSet>
      <dgm:spPr/>
    </dgm:pt>
    <dgm:pt modelId="{E8515033-0D09-4C90-A1F1-16EC72F4AD51}" type="pres">
      <dgm:prSet presAssocID="{3E2FBB42-52BB-4289-B3CD-D732513EABAC}" presName="rootComposite" presStyleCnt="0"/>
      <dgm:spPr/>
    </dgm:pt>
    <dgm:pt modelId="{EF3D0AB4-0709-47E0-8F6A-C7C4F0F98018}" type="pres">
      <dgm:prSet presAssocID="{3E2FBB42-52BB-4289-B3CD-D732513EABAC}" presName="rootText" presStyleLbl="node3" presStyleIdx="1" presStyleCnt="7" custScaleY="133643">
        <dgm:presLayoutVars>
          <dgm:chPref val="3"/>
        </dgm:presLayoutVars>
      </dgm:prSet>
      <dgm:spPr/>
    </dgm:pt>
    <dgm:pt modelId="{5606AF34-81D4-4589-AE74-52C54A9F8997}" type="pres">
      <dgm:prSet presAssocID="{3E2FBB42-52BB-4289-B3CD-D732513EABAC}" presName="rootConnector" presStyleLbl="node3" presStyleIdx="1" presStyleCnt="7"/>
      <dgm:spPr/>
    </dgm:pt>
    <dgm:pt modelId="{216897FD-824A-4A80-BC10-F0B3FD9A7C31}" type="pres">
      <dgm:prSet presAssocID="{3E2FBB42-52BB-4289-B3CD-D732513EABAC}" presName="hierChild4" presStyleCnt="0"/>
      <dgm:spPr/>
    </dgm:pt>
    <dgm:pt modelId="{B1EA179C-FD09-403B-8C37-076F9591D8EB}" type="pres">
      <dgm:prSet presAssocID="{3E2FBB42-52BB-4289-B3CD-D732513EABAC}" presName="hierChild5" presStyleCnt="0"/>
      <dgm:spPr/>
    </dgm:pt>
    <dgm:pt modelId="{9FCA2B20-C04D-40BF-A437-D89FFC452E07}" type="pres">
      <dgm:prSet presAssocID="{84BB92C9-5598-44ED-926D-9D58D6662C89}" presName="Name35" presStyleLbl="parChTrans1D3" presStyleIdx="2" presStyleCnt="8"/>
      <dgm:spPr/>
    </dgm:pt>
    <dgm:pt modelId="{6D0C7E1D-5CB2-4BD7-A880-D4077369B7EA}" type="pres">
      <dgm:prSet presAssocID="{EC9EAE8F-9689-45F1-A3BD-7B2FC5318A61}" presName="hierRoot2" presStyleCnt="0">
        <dgm:presLayoutVars>
          <dgm:hierBranch val="r"/>
        </dgm:presLayoutVars>
      </dgm:prSet>
      <dgm:spPr/>
    </dgm:pt>
    <dgm:pt modelId="{6474F254-2255-41C6-BB4A-81CD1731035E}" type="pres">
      <dgm:prSet presAssocID="{EC9EAE8F-9689-45F1-A3BD-7B2FC5318A61}" presName="rootComposite" presStyleCnt="0"/>
      <dgm:spPr/>
    </dgm:pt>
    <dgm:pt modelId="{D9D5D4D2-C684-4621-93A4-F2F1F923C8A0}" type="pres">
      <dgm:prSet presAssocID="{EC9EAE8F-9689-45F1-A3BD-7B2FC5318A61}" presName="rootText" presStyleLbl="node3" presStyleIdx="2" presStyleCnt="7" custScaleY="133643">
        <dgm:presLayoutVars>
          <dgm:chPref val="3"/>
        </dgm:presLayoutVars>
      </dgm:prSet>
      <dgm:spPr/>
    </dgm:pt>
    <dgm:pt modelId="{2EF35EA3-5AE6-48DD-8517-D5C2FAD0B169}" type="pres">
      <dgm:prSet presAssocID="{EC9EAE8F-9689-45F1-A3BD-7B2FC5318A61}" presName="rootConnector" presStyleLbl="node3" presStyleIdx="2" presStyleCnt="7"/>
      <dgm:spPr/>
    </dgm:pt>
    <dgm:pt modelId="{4CA99464-641A-47F1-84BB-0FCF5EED6325}" type="pres">
      <dgm:prSet presAssocID="{EC9EAE8F-9689-45F1-A3BD-7B2FC5318A61}" presName="hierChild4" presStyleCnt="0"/>
      <dgm:spPr/>
    </dgm:pt>
    <dgm:pt modelId="{98ECD35F-9731-4A5D-852A-D4F4A3515F35}" type="pres">
      <dgm:prSet presAssocID="{EC9EAE8F-9689-45F1-A3BD-7B2FC5318A61}" presName="hierChild5" presStyleCnt="0"/>
      <dgm:spPr/>
    </dgm:pt>
    <dgm:pt modelId="{D46006D3-C810-425E-817B-5A8437563E42}" type="pres">
      <dgm:prSet presAssocID="{D86C2424-A6FC-4816-B246-6A9546FF37AF}" presName="hierChild7" presStyleCnt="0"/>
      <dgm:spPr/>
    </dgm:pt>
    <dgm:pt modelId="{29370EBB-6DF6-4B05-841A-F7AC6368FA6F}" type="pres">
      <dgm:prSet presAssocID="{EFB7BBAB-2C58-4511-8439-032E06CEE93B}" presName="Name111" presStyleLbl="parChTrans1D2" presStyleIdx="1" presStyleCnt="2"/>
      <dgm:spPr/>
    </dgm:pt>
    <dgm:pt modelId="{6DEC0A52-F11D-4EE5-843A-74A9D30076F8}" type="pres">
      <dgm:prSet presAssocID="{4D6065AD-261B-48D8-B950-D98ED0FFC911}" presName="hierRoot3" presStyleCnt="0">
        <dgm:presLayoutVars>
          <dgm:hierBranch/>
        </dgm:presLayoutVars>
      </dgm:prSet>
      <dgm:spPr/>
    </dgm:pt>
    <dgm:pt modelId="{0D44CFC9-A64A-45EF-9C77-BAC79CC12F29}" type="pres">
      <dgm:prSet presAssocID="{4D6065AD-261B-48D8-B950-D98ED0FFC911}" presName="rootComposite3" presStyleCnt="0"/>
      <dgm:spPr/>
    </dgm:pt>
    <dgm:pt modelId="{D7CE34AF-08CA-42EA-95A9-1402702E5CC0}" type="pres">
      <dgm:prSet presAssocID="{4D6065AD-261B-48D8-B950-D98ED0FFC911}" presName="rootText3" presStyleLbl="asst1" presStyleIdx="1" presStyleCnt="3" custScaleY="133643">
        <dgm:presLayoutVars>
          <dgm:chPref val="3"/>
        </dgm:presLayoutVars>
      </dgm:prSet>
      <dgm:spPr/>
    </dgm:pt>
    <dgm:pt modelId="{73FB2E56-1FEA-428C-AEAC-8E8DA8AEE6D8}" type="pres">
      <dgm:prSet presAssocID="{4D6065AD-261B-48D8-B950-D98ED0FFC911}" presName="rootConnector3" presStyleLbl="asst1" presStyleIdx="1" presStyleCnt="3"/>
      <dgm:spPr/>
    </dgm:pt>
    <dgm:pt modelId="{5A7083E0-37DE-4262-85CF-CE437565EE58}" type="pres">
      <dgm:prSet presAssocID="{4D6065AD-261B-48D8-B950-D98ED0FFC911}" presName="hierChild6" presStyleCnt="0"/>
      <dgm:spPr/>
    </dgm:pt>
    <dgm:pt modelId="{F04A8FD1-9437-40F8-92A6-BD3A32BD985D}" type="pres">
      <dgm:prSet presAssocID="{532887DD-2E35-4B80-9252-235E76330208}" presName="Name35" presStyleLbl="parChTrans1D3" presStyleIdx="3" presStyleCnt="8"/>
      <dgm:spPr/>
    </dgm:pt>
    <dgm:pt modelId="{7F334CBC-EB95-4F94-BAF1-25887FE80AEC}" type="pres">
      <dgm:prSet presAssocID="{4A80066D-61C5-4EE5-A230-C6F3CB46DBD4}" presName="hierRoot2" presStyleCnt="0">
        <dgm:presLayoutVars>
          <dgm:hierBranch val="r"/>
        </dgm:presLayoutVars>
      </dgm:prSet>
      <dgm:spPr/>
    </dgm:pt>
    <dgm:pt modelId="{7462A0DD-B86D-4028-89BD-EC1408999DBA}" type="pres">
      <dgm:prSet presAssocID="{4A80066D-61C5-4EE5-A230-C6F3CB46DBD4}" presName="rootComposite" presStyleCnt="0"/>
      <dgm:spPr/>
    </dgm:pt>
    <dgm:pt modelId="{5E1B705B-752E-4D55-8584-BA51D63E26B4}" type="pres">
      <dgm:prSet presAssocID="{4A80066D-61C5-4EE5-A230-C6F3CB46DBD4}" presName="rootText" presStyleLbl="node3" presStyleIdx="3" presStyleCnt="7" custScaleY="133643">
        <dgm:presLayoutVars>
          <dgm:chPref val="3"/>
        </dgm:presLayoutVars>
      </dgm:prSet>
      <dgm:spPr/>
    </dgm:pt>
    <dgm:pt modelId="{8F155F3B-AE79-4D8C-99C6-C3110531B399}" type="pres">
      <dgm:prSet presAssocID="{4A80066D-61C5-4EE5-A230-C6F3CB46DBD4}" presName="rootConnector" presStyleLbl="node3" presStyleIdx="3" presStyleCnt="7"/>
      <dgm:spPr/>
    </dgm:pt>
    <dgm:pt modelId="{16E6758A-47EE-4E61-A228-D5457142D9E0}" type="pres">
      <dgm:prSet presAssocID="{4A80066D-61C5-4EE5-A230-C6F3CB46DBD4}" presName="hierChild4" presStyleCnt="0"/>
      <dgm:spPr/>
    </dgm:pt>
    <dgm:pt modelId="{424E62B9-E1BF-46D6-8636-2D0DF169CB44}" type="pres">
      <dgm:prSet presAssocID="{4A80066D-61C5-4EE5-A230-C6F3CB46DBD4}" presName="hierChild5" presStyleCnt="0"/>
      <dgm:spPr/>
    </dgm:pt>
    <dgm:pt modelId="{1B0E3326-7A0E-4EAD-B8D9-F000F00CC311}" type="pres">
      <dgm:prSet presAssocID="{9E7FB9EB-D723-4B9E-B2F9-4FF18B585808}" presName="Name35" presStyleLbl="parChTrans1D3" presStyleIdx="4" presStyleCnt="8"/>
      <dgm:spPr/>
    </dgm:pt>
    <dgm:pt modelId="{D5408B27-9F1E-4E9F-B46F-7AA57C8D4FBE}" type="pres">
      <dgm:prSet presAssocID="{5A3E9EED-8C1A-409F-A197-4DCB6596F10A}" presName="hierRoot2" presStyleCnt="0">
        <dgm:presLayoutVars>
          <dgm:hierBranch val="r"/>
        </dgm:presLayoutVars>
      </dgm:prSet>
      <dgm:spPr/>
    </dgm:pt>
    <dgm:pt modelId="{4FDBE52D-8B70-4C26-A2FD-AF781D0B2FF9}" type="pres">
      <dgm:prSet presAssocID="{5A3E9EED-8C1A-409F-A197-4DCB6596F10A}" presName="rootComposite" presStyleCnt="0"/>
      <dgm:spPr/>
    </dgm:pt>
    <dgm:pt modelId="{E1B15A8C-BEC4-4792-AF10-91B62612BE5E}" type="pres">
      <dgm:prSet presAssocID="{5A3E9EED-8C1A-409F-A197-4DCB6596F10A}" presName="rootText" presStyleLbl="node3" presStyleIdx="4" presStyleCnt="7" custScaleY="133643">
        <dgm:presLayoutVars>
          <dgm:chPref val="3"/>
        </dgm:presLayoutVars>
      </dgm:prSet>
      <dgm:spPr/>
    </dgm:pt>
    <dgm:pt modelId="{84E0AAB3-21F8-41B6-B761-739179BC119E}" type="pres">
      <dgm:prSet presAssocID="{5A3E9EED-8C1A-409F-A197-4DCB6596F10A}" presName="rootConnector" presStyleLbl="node3" presStyleIdx="4" presStyleCnt="7"/>
      <dgm:spPr/>
    </dgm:pt>
    <dgm:pt modelId="{D8A8CDFE-12B2-41CE-8627-21AD3D61E9FA}" type="pres">
      <dgm:prSet presAssocID="{5A3E9EED-8C1A-409F-A197-4DCB6596F10A}" presName="hierChild4" presStyleCnt="0"/>
      <dgm:spPr/>
    </dgm:pt>
    <dgm:pt modelId="{D6717434-1646-4050-AA8C-35717C07F1D7}" type="pres">
      <dgm:prSet presAssocID="{5A3E9EED-8C1A-409F-A197-4DCB6596F10A}" presName="hierChild5" presStyleCnt="0"/>
      <dgm:spPr/>
    </dgm:pt>
    <dgm:pt modelId="{2837BF5E-D53C-4B09-B97C-E284F85815EE}" type="pres">
      <dgm:prSet presAssocID="{57F628E1-17F2-4166-8BD8-D202A95688B7}" presName="Name35" presStyleLbl="parChTrans1D3" presStyleIdx="5" presStyleCnt="8"/>
      <dgm:spPr/>
    </dgm:pt>
    <dgm:pt modelId="{1AF0E42E-F5B3-42F6-B202-45F67844AA92}" type="pres">
      <dgm:prSet presAssocID="{85D5B4D6-2830-4F62-BDC1-37A527E66843}" presName="hierRoot2" presStyleCnt="0">
        <dgm:presLayoutVars>
          <dgm:hierBranch val="r"/>
        </dgm:presLayoutVars>
      </dgm:prSet>
      <dgm:spPr/>
    </dgm:pt>
    <dgm:pt modelId="{EEC0DBAD-FC27-49E9-9BAA-FF3E3B4AF844}" type="pres">
      <dgm:prSet presAssocID="{85D5B4D6-2830-4F62-BDC1-37A527E66843}" presName="rootComposite" presStyleCnt="0"/>
      <dgm:spPr/>
    </dgm:pt>
    <dgm:pt modelId="{7F847DDB-64CA-4EAF-BE81-E4D5BF4E7CFE}" type="pres">
      <dgm:prSet presAssocID="{85D5B4D6-2830-4F62-BDC1-37A527E66843}" presName="rootText" presStyleLbl="node3" presStyleIdx="5" presStyleCnt="7" custScaleY="133643">
        <dgm:presLayoutVars>
          <dgm:chPref val="3"/>
        </dgm:presLayoutVars>
      </dgm:prSet>
      <dgm:spPr/>
    </dgm:pt>
    <dgm:pt modelId="{37A554BA-FABC-47D3-8898-65A41D5B3F73}" type="pres">
      <dgm:prSet presAssocID="{85D5B4D6-2830-4F62-BDC1-37A527E66843}" presName="rootConnector" presStyleLbl="node3" presStyleIdx="5" presStyleCnt="7"/>
      <dgm:spPr/>
    </dgm:pt>
    <dgm:pt modelId="{1F857CA7-49A7-41F4-8E4A-5F3BB0A4209B}" type="pres">
      <dgm:prSet presAssocID="{85D5B4D6-2830-4F62-BDC1-37A527E66843}" presName="hierChild4" presStyleCnt="0"/>
      <dgm:spPr/>
    </dgm:pt>
    <dgm:pt modelId="{AB3C3349-76D2-46EC-8F22-46E94F5750E5}" type="pres">
      <dgm:prSet presAssocID="{85D5B4D6-2830-4F62-BDC1-37A527E66843}" presName="hierChild5" presStyleCnt="0"/>
      <dgm:spPr/>
    </dgm:pt>
    <dgm:pt modelId="{0ADC1777-D877-4CB4-9F75-353383DBFDE5}" type="pres">
      <dgm:prSet presAssocID="{9933D1A4-8DFC-43B9-BE08-611086CA2A61}" presName="Name35" presStyleLbl="parChTrans1D3" presStyleIdx="6" presStyleCnt="8"/>
      <dgm:spPr/>
    </dgm:pt>
    <dgm:pt modelId="{1DD320EA-7E56-4621-B3B5-96F85EAE8C0A}" type="pres">
      <dgm:prSet presAssocID="{570131AA-BB0E-4958-A8F0-0182A45C4F60}" presName="hierRoot2" presStyleCnt="0">
        <dgm:presLayoutVars>
          <dgm:hierBranch val="r"/>
        </dgm:presLayoutVars>
      </dgm:prSet>
      <dgm:spPr/>
    </dgm:pt>
    <dgm:pt modelId="{E9BF7A00-8813-4389-BE2A-18996E5DCEA8}" type="pres">
      <dgm:prSet presAssocID="{570131AA-BB0E-4958-A8F0-0182A45C4F60}" presName="rootComposite" presStyleCnt="0"/>
      <dgm:spPr/>
    </dgm:pt>
    <dgm:pt modelId="{8E174943-C821-46C0-8214-ED54488BBDE8}" type="pres">
      <dgm:prSet presAssocID="{570131AA-BB0E-4958-A8F0-0182A45C4F60}" presName="rootText" presStyleLbl="node3" presStyleIdx="6" presStyleCnt="7" custScaleY="133643">
        <dgm:presLayoutVars>
          <dgm:chPref val="3"/>
        </dgm:presLayoutVars>
      </dgm:prSet>
      <dgm:spPr/>
    </dgm:pt>
    <dgm:pt modelId="{A8C3ACBB-3D26-402F-8FEB-F1A2172A9A27}" type="pres">
      <dgm:prSet presAssocID="{570131AA-BB0E-4958-A8F0-0182A45C4F60}" presName="rootConnector" presStyleLbl="node3" presStyleIdx="6" presStyleCnt="7"/>
      <dgm:spPr/>
    </dgm:pt>
    <dgm:pt modelId="{6C3C871F-095F-42F7-9DF8-937EC1BBFBB1}" type="pres">
      <dgm:prSet presAssocID="{570131AA-BB0E-4958-A8F0-0182A45C4F60}" presName="hierChild4" presStyleCnt="0"/>
      <dgm:spPr/>
    </dgm:pt>
    <dgm:pt modelId="{83D10656-C100-47E0-B839-CB6D3564E851}" type="pres">
      <dgm:prSet presAssocID="{570131AA-BB0E-4958-A8F0-0182A45C4F60}" presName="hierChild5" presStyleCnt="0"/>
      <dgm:spPr/>
    </dgm:pt>
    <dgm:pt modelId="{958723FA-FF7B-4821-8FBB-A56DD4CE66C3}" type="pres">
      <dgm:prSet presAssocID="{4D6065AD-261B-48D8-B950-D98ED0FFC911}" presName="hierChild7" presStyleCnt="0"/>
      <dgm:spPr/>
    </dgm:pt>
    <dgm:pt modelId="{42F06222-FC0A-45F3-8310-EC4DD1EA7D78}" type="pres">
      <dgm:prSet presAssocID="{8C4F9079-0E47-4C3B-88CA-8B87E36D5414}" presName="Name111" presStyleLbl="parChTrans1D3" presStyleIdx="7" presStyleCnt="8"/>
      <dgm:spPr/>
    </dgm:pt>
    <dgm:pt modelId="{32218F63-E8E7-4F10-8266-94E5F4C0D411}" type="pres">
      <dgm:prSet presAssocID="{AFAE35B2-7560-458C-ADF1-F3FD85C0DFD2}" presName="hierRoot3" presStyleCnt="0">
        <dgm:presLayoutVars>
          <dgm:hierBranch/>
        </dgm:presLayoutVars>
      </dgm:prSet>
      <dgm:spPr/>
    </dgm:pt>
    <dgm:pt modelId="{F9ED6667-0C6A-45AC-8FE9-2E728F541ACA}" type="pres">
      <dgm:prSet presAssocID="{AFAE35B2-7560-458C-ADF1-F3FD85C0DFD2}" presName="rootComposite3" presStyleCnt="0"/>
      <dgm:spPr/>
    </dgm:pt>
    <dgm:pt modelId="{90A3D860-32A9-4AC2-A21D-EB8C3AC62A3B}" type="pres">
      <dgm:prSet presAssocID="{AFAE35B2-7560-458C-ADF1-F3FD85C0DFD2}" presName="rootText3" presStyleLbl="asst1" presStyleIdx="2" presStyleCnt="3" custScaleY="133643">
        <dgm:presLayoutVars>
          <dgm:chPref val="3"/>
        </dgm:presLayoutVars>
      </dgm:prSet>
      <dgm:spPr/>
    </dgm:pt>
    <dgm:pt modelId="{858FA08A-85ED-4B6D-BE83-0CAEAD1FE687}" type="pres">
      <dgm:prSet presAssocID="{AFAE35B2-7560-458C-ADF1-F3FD85C0DFD2}" presName="rootConnector3" presStyleLbl="asst1" presStyleIdx="2" presStyleCnt="3"/>
      <dgm:spPr/>
    </dgm:pt>
    <dgm:pt modelId="{CE96161E-4D13-4E9F-ABF9-08C38A9DE0BA}" type="pres">
      <dgm:prSet presAssocID="{AFAE35B2-7560-458C-ADF1-F3FD85C0DFD2}" presName="hierChild6" presStyleCnt="0"/>
      <dgm:spPr/>
    </dgm:pt>
    <dgm:pt modelId="{8F096270-8DA5-41A8-B74F-CF2CA10E06C1}" type="pres">
      <dgm:prSet presAssocID="{AFAE35B2-7560-458C-ADF1-F3FD85C0DFD2}" presName="hierChild7" presStyleCnt="0"/>
      <dgm:spPr/>
    </dgm:pt>
  </dgm:ptLst>
  <dgm:cxnLst>
    <dgm:cxn modelId="{41472400-C548-4178-B35B-E2ED9D0EA7B1}" srcId="{4D6065AD-261B-48D8-B950-D98ED0FFC911}" destId="{85D5B4D6-2830-4F62-BDC1-37A527E66843}" srcOrd="3" destOrd="0" parTransId="{57F628E1-17F2-4166-8BD8-D202A95688B7}" sibTransId="{D053DEAD-EBCA-4003-AB91-E0FC68ACAFA0}"/>
    <dgm:cxn modelId="{2A65C809-C73A-4BFD-A4CA-5680B4E32AEF}" type="presOf" srcId="{3B934BF6-C510-4B54-8C66-34EBE184B15E}" destId="{2374C6D2-D01E-46AE-B834-1F0DB0340604}" srcOrd="0" destOrd="0" presId="urn:microsoft.com/office/officeart/2005/8/layout/orgChart1"/>
    <dgm:cxn modelId="{A23BD50E-D414-4547-A4D0-E27ADCB828D3}" type="presOf" srcId="{0B5CB7F8-FEA4-4864-98A8-23E667C6FE1D}" destId="{2F85C20E-7706-4CD1-BB9A-257144E9CD41}" srcOrd="0" destOrd="0" presId="urn:microsoft.com/office/officeart/2005/8/layout/orgChart1"/>
    <dgm:cxn modelId="{BA526511-FE19-412F-9C46-5AA1F535D2D1}" type="presOf" srcId="{4A80066D-61C5-4EE5-A230-C6F3CB46DBD4}" destId="{5E1B705B-752E-4D55-8584-BA51D63E26B4}" srcOrd="0" destOrd="0" presId="urn:microsoft.com/office/officeart/2005/8/layout/orgChart1"/>
    <dgm:cxn modelId="{71E5DC27-F838-4D57-8CB0-126FFF050D1F}" type="presOf" srcId="{4F73BBD1-265A-4D0B-BE43-896858710E6F}" destId="{A67C241B-883D-49B1-80D1-01AB376DEBDE}" srcOrd="1" destOrd="0" presId="urn:microsoft.com/office/officeart/2005/8/layout/orgChart1"/>
    <dgm:cxn modelId="{02A2D628-71FF-4A99-B55B-7C77C13DC2E6}" type="presOf" srcId="{9E7FB9EB-D723-4B9E-B2F9-4FF18B585808}" destId="{1B0E3326-7A0E-4EAD-B8D9-F000F00CC311}" srcOrd="0" destOrd="0" presId="urn:microsoft.com/office/officeart/2005/8/layout/orgChart1"/>
    <dgm:cxn modelId="{4749D831-21C4-4562-80A9-6B16C3FC716A}" srcId="{05D58FD2-6EF8-4D90-A1AC-AF153CB86136}" destId="{D86C2424-A6FC-4816-B246-6A9546FF37AF}" srcOrd="0" destOrd="0" parTransId="{0B5CB7F8-FEA4-4864-98A8-23E667C6FE1D}" sibTransId="{C92363BF-72F2-48E3-A4E3-B4A910975C8B}"/>
    <dgm:cxn modelId="{6A1A9C32-1BB5-4570-9869-23E30266C516}" type="presOf" srcId="{4D6065AD-261B-48D8-B950-D98ED0FFC911}" destId="{D7CE34AF-08CA-42EA-95A9-1402702E5CC0}" srcOrd="0" destOrd="0" presId="urn:microsoft.com/office/officeart/2005/8/layout/orgChart1"/>
    <dgm:cxn modelId="{6F5B4E3B-0EEF-4050-8EDC-37564849ECC4}" type="presOf" srcId="{AFAE35B2-7560-458C-ADF1-F3FD85C0DFD2}" destId="{858FA08A-85ED-4B6D-BE83-0CAEAD1FE687}" srcOrd="1" destOrd="0" presId="urn:microsoft.com/office/officeart/2005/8/layout/orgChart1"/>
    <dgm:cxn modelId="{39C28D3B-2456-4C4C-8CE8-2C4BF53BED6D}" type="presOf" srcId="{D31830B6-4C96-4375-8640-CC7C502B7CDF}" destId="{A1913F63-3389-4047-A753-9ADEEE390572}" srcOrd="0" destOrd="0" presId="urn:microsoft.com/office/officeart/2005/8/layout/orgChart1"/>
    <dgm:cxn modelId="{4904943C-3DDD-4F9F-BD64-34EABE713BE2}" type="presOf" srcId="{329DD0B4-A54F-49CE-9741-BB529FF66C83}" destId="{44FA329A-6FFC-4668-BFA8-E3691F40CCAA}" srcOrd="0" destOrd="0" presId="urn:microsoft.com/office/officeart/2005/8/layout/orgChart1"/>
    <dgm:cxn modelId="{D9BD623D-2027-4304-8872-E61325C5D3DF}" srcId="{4D6065AD-261B-48D8-B950-D98ED0FFC911}" destId="{4A80066D-61C5-4EE5-A230-C6F3CB46DBD4}" srcOrd="1" destOrd="0" parTransId="{532887DD-2E35-4B80-9252-235E76330208}" sibTransId="{C3931D0B-BFB5-44C9-87FB-C4AF013F867A}"/>
    <dgm:cxn modelId="{04E7D240-D1E4-4D09-A22E-A26651900C08}" type="presOf" srcId="{85D5B4D6-2830-4F62-BDC1-37A527E66843}" destId="{37A554BA-FABC-47D3-8898-65A41D5B3F73}" srcOrd="1" destOrd="0" presId="urn:microsoft.com/office/officeart/2005/8/layout/orgChart1"/>
    <dgm:cxn modelId="{5EE4415F-0F20-48CE-96EE-13EFC41A712B}" type="presOf" srcId="{8C4F9079-0E47-4C3B-88CA-8B87E36D5414}" destId="{42F06222-FC0A-45F3-8310-EC4DD1EA7D78}" srcOrd="0" destOrd="0" presId="urn:microsoft.com/office/officeart/2005/8/layout/orgChart1"/>
    <dgm:cxn modelId="{A5A3CC42-7394-446F-91A6-DCB9B0154096}" type="presOf" srcId="{5A3E9EED-8C1A-409F-A197-4DCB6596F10A}" destId="{84E0AAB3-21F8-41B6-B761-739179BC119E}" srcOrd="1" destOrd="0" presId="urn:microsoft.com/office/officeart/2005/8/layout/orgChart1"/>
    <dgm:cxn modelId="{FC663945-5510-44CC-AA0A-87267A0DD6CC}" type="presOf" srcId="{EC9EAE8F-9689-45F1-A3BD-7B2FC5318A61}" destId="{2EF35EA3-5AE6-48DD-8517-D5C2FAD0B169}" srcOrd="1" destOrd="0" presId="urn:microsoft.com/office/officeart/2005/8/layout/orgChart1"/>
    <dgm:cxn modelId="{0805094D-DD70-46BB-A135-980DBAD3624B}" type="presOf" srcId="{D86C2424-A6FC-4816-B246-6A9546FF37AF}" destId="{6FB8AB27-8C8A-4814-9F7D-72E742346729}" srcOrd="1" destOrd="0" presId="urn:microsoft.com/office/officeart/2005/8/layout/orgChart1"/>
    <dgm:cxn modelId="{7222014E-4D33-480A-8688-25D0A3B08953}" srcId="{05D58FD2-6EF8-4D90-A1AC-AF153CB86136}" destId="{4D6065AD-261B-48D8-B950-D98ED0FFC911}" srcOrd="1" destOrd="0" parTransId="{EFB7BBAB-2C58-4511-8439-032E06CEE93B}" sibTransId="{B8732057-A371-4362-9936-339710521914}"/>
    <dgm:cxn modelId="{68644A75-6BE0-48B0-A7DC-2E4CA107046C}" type="presOf" srcId="{3E2FBB42-52BB-4289-B3CD-D732513EABAC}" destId="{EF3D0AB4-0709-47E0-8F6A-C7C4F0F98018}" srcOrd="0" destOrd="0" presId="urn:microsoft.com/office/officeart/2005/8/layout/orgChart1"/>
    <dgm:cxn modelId="{FF792F7A-EF11-4C44-A6F5-30DE518BFE66}" type="presOf" srcId="{3E2FBB42-52BB-4289-B3CD-D732513EABAC}" destId="{5606AF34-81D4-4589-AE74-52C54A9F8997}" srcOrd="1" destOrd="0" presId="urn:microsoft.com/office/officeart/2005/8/layout/orgChart1"/>
    <dgm:cxn modelId="{7439377B-46C6-489A-8ADA-245349060B95}" type="presOf" srcId="{AFAE35B2-7560-458C-ADF1-F3FD85C0DFD2}" destId="{90A3D860-32A9-4AC2-A21D-EB8C3AC62A3B}" srcOrd="0" destOrd="0" presId="urn:microsoft.com/office/officeart/2005/8/layout/orgChart1"/>
    <dgm:cxn modelId="{EA432182-8248-41E7-B139-4503E6DFA3DD}" srcId="{4D6065AD-261B-48D8-B950-D98ED0FFC911}" destId="{5A3E9EED-8C1A-409F-A197-4DCB6596F10A}" srcOrd="2" destOrd="0" parTransId="{9E7FB9EB-D723-4B9E-B2F9-4FF18B585808}" sibTransId="{AB6C9D91-E563-4983-893F-0DF11686CFBA}"/>
    <dgm:cxn modelId="{A6D64D86-9E29-49A8-8103-E36795550E70}" type="presOf" srcId="{9933D1A4-8DFC-43B9-BE08-611086CA2A61}" destId="{0ADC1777-D877-4CB4-9F75-353383DBFDE5}" srcOrd="0" destOrd="0" presId="urn:microsoft.com/office/officeart/2005/8/layout/orgChart1"/>
    <dgm:cxn modelId="{E1961590-10B3-4DE8-8CC6-2F38C01C7D7C}" type="presOf" srcId="{84BB92C9-5598-44ED-926D-9D58D6662C89}" destId="{9FCA2B20-C04D-40BF-A437-D89FFC452E07}" srcOrd="0" destOrd="0" presId="urn:microsoft.com/office/officeart/2005/8/layout/orgChart1"/>
    <dgm:cxn modelId="{A8518B90-EA2F-40EB-85EF-578558C55DD1}" type="presOf" srcId="{EC9EAE8F-9689-45F1-A3BD-7B2FC5318A61}" destId="{D9D5D4D2-C684-4621-93A4-F2F1F923C8A0}" srcOrd="0" destOrd="0" presId="urn:microsoft.com/office/officeart/2005/8/layout/orgChart1"/>
    <dgm:cxn modelId="{1157E490-F259-4BC8-88A3-1B56A7BA2772}" type="presOf" srcId="{4A80066D-61C5-4EE5-A230-C6F3CB46DBD4}" destId="{8F155F3B-AE79-4D8C-99C6-C3110531B399}" srcOrd="1" destOrd="0" presId="urn:microsoft.com/office/officeart/2005/8/layout/orgChart1"/>
    <dgm:cxn modelId="{7A2B3192-AE89-4909-89C0-DE354920FA9B}" srcId="{D86C2424-A6FC-4816-B246-6A9546FF37AF}" destId="{EC9EAE8F-9689-45F1-A3BD-7B2FC5318A61}" srcOrd="2" destOrd="0" parTransId="{84BB92C9-5598-44ED-926D-9D58D6662C89}" sibTransId="{7C769DB9-18C5-4320-803B-AA89DDD6FC56}"/>
    <dgm:cxn modelId="{4D344096-CF39-4BF5-881D-FB075720915B}" srcId="{D86C2424-A6FC-4816-B246-6A9546FF37AF}" destId="{3E2FBB42-52BB-4289-B3CD-D732513EABAC}" srcOrd="1" destOrd="0" parTransId="{329DD0B4-A54F-49CE-9741-BB529FF66C83}" sibTransId="{D399FFA6-DE6D-4CC0-8D6D-584DEDB664CE}"/>
    <dgm:cxn modelId="{ECF7F09C-80A5-4117-A544-F727889E774A}" type="presOf" srcId="{85D5B4D6-2830-4F62-BDC1-37A527E66843}" destId="{7F847DDB-64CA-4EAF-BE81-E4D5BF4E7CFE}" srcOrd="0" destOrd="0" presId="urn:microsoft.com/office/officeart/2005/8/layout/orgChart1"/>
    <dgm:cxn modelId="{F8C352A2-6767-4A2A-9F80-0662E15D55A2}" type="presOf" srcId="{D86C2424-A6FC-4816-B246-6A9546FF37AF}" destId="{6B49C1FE-4769-47E9-8F3A-E8A1A0805057}" srcOrd="0" destOrd="0" presId="urn:microsoft.com/office/officeart/2005/8/layout/orgChart1"/>
    <dgm:cxn modelId="{CFB7ADAA-203C-4E5A-8409-83F4F853BC22}" type="presOf" srcId="{4F73BBD1-265A-4D0B-BE43-896858710E6F}" destId="{CCFE3416-C796-4928-BC01-728297C6E33B}" srcOrd="0" destOrd="0" presId="urn:microsoft.com/office/officeart/2005/8/layout/orgChart1"/>
    <dgm:cxn modelId="{DD558EAE-600A-4C3D-8008-133B0C7B6168}" type="presOf" srcId="{4D6065AD-261B-48D8-B950-D98ED0FFC911}" destId="{73FB2E56-1FEA-428C-AEAC-8E8DA8AEE6D8}" srcOrd="1" destOrd="0" presId="urn:microsoft.com/office/officeart/2005/8/layout/orgChart1"/>
    <dgm:cxn modelId="{4CC2E3B4-7F70-42C1-99AD-F27FAB18B15E}" srcId="{4D6065AD-261B-48D8-B950-D98ED0FFC911}" destId="{AFAE35B2-7560-458C-ADF1-F3FD85C0DFD2}" srcOrd="0" destOrd="0" parTransId="{8C4F9079-0E47-4C3B-88CA-8B87E36D5414}" sibTransId="{A3668769-D0EA-4663-B488-B2408D9D1ED4}"/>
    <dgm:cxn modelId="{1D31BEB7-702D-4B4F-9DEA-E5E1328D2CFA}" type="presOf" srcId="{5A3E9EED-8C1A-409F-A197-4DCB6596F10A}" destId="{E1B15A8C-BEC4-4792-AF10-91B62612BE5E}" srcOrd="0" destOrd="0" presId="urn:microsoft.com/office/officeart/2005/8/layout/orgChart1"/>
    <dgm:cxn modelId="{19A60DB8-8A27-40F0-BEF5-BB27236954B6}" type="presOf" srcId="{532887DD-2E35-4B80-9252-235E76330208}" destId="{F04A8FD1-9437-40F8-92A6-BD3A32BD985D}" srcOrd="0" destOrd="0" presId="urn:microsoft.com/office/officeart/2005/8/layout/orgChart1"/>
    <dgm:cxn modelId="{D3B246B9-A2BE-4F47-9F57-096BE37DFD99}" srcId="{D86C2424-A6FC-4816-B246-6A9546FF37AF}" destId="{4F73BBD1-265A-4D0B-BE43-896858710E6F}" srcOrd="0" destOrd="0" parTransId="{3B934BF6-C510-4B54-8C66-34EBE184B15E}" sibTransId="{83ABFA0D-4A34-4E27-A7E6-7FFACDDD00E5}"/>
    <dgm:cxn modelId="{5D0948C6-736B-4BF7-BE6D-EE196F5F24BF}" type="presOf" srcId="{570131AA-BB0E-4958-A8F0-0182A45C4F60}" destId="{A8C3ACBB-3D26-402F-8FEB-F1A2172A9A27}" srcOrd="1" destOrd="0" presId="urn:microsoft.com/office/officeart/2005/8/layout/orgChart1"/>
    <dgm:cxn modelId="{4A368AC6-72EA-45AB-BCE8-DE510FDF9B33}" type="presOf" srcId="{05D58FD2-6EF8-4D90-A1AC-AF153CB86136}" destId="{4E5E076D-7C99-40BC-8A10-EBE0310AC07F}" srcOrd="0" destOrd="0" presId="urn:microsoft.com/office/officeart/2005/8/layout/orgChart1"/>
    <dgm:cxn modelId="{598770CA-0379-4C23-BD63-B7A4BBFE4397}" type="presOf" srcId="{570131AA-BB0E-4958-A8F0-0182A45C4F60}" destId="{8E174943-C821-46C0-8214-ED54488BBDE8}" srcOrd="0" destOrd="0" presId="urn:microsoft.com/office/officeart/2005/8/layout/orgChart1"/>
    <dgm:cxn modelId="{C0C220DE-0058-4ADF-9AD0-A32B707E6EA7}" type="presOf" srcId="{57F628E1-17F2-4166-8BD8-D202A95688B7}" destId="{2837BF5E-D53C-4B09-B97C-E284F85815EE}" srcOrd="0" destOrd="0" presId="urn:microsoft.com/office/officeart/2005/8/layout/orgChart1"/>
    <dgm:cxn modelId="{CDE15CDF-04B3-4E3F-90E2-42F541828DA6}" type="presOf" srcId="{05D58FD2-6EF8-4D90-A1AC-AF153CB86136}" destId="{AD830F38-A372-4DCA-8C5D-296F0F1F8DC9}" srcOrd="1" destOrd="0" presId="urn:microsoft.com/office/officeart/2005/8/layout/orgChart1"/>
    <dgm:cxn modelId="{206A11E1-78D6-47E0-9454-B811A9CE0996}" type="presOf" srcId="{EFB7BBAB-2C58-4511-8439-032E06CEE93B}" destId="{29370EBB-6DF6-4B05-841A-F7AC6368FA6F}" srcOrd="0" destOrd="0" presId="urn:microsoft.com/office/officeart/2005/8/layout/orgChart1"/>
    <dgm:cxn modelId="{10F882F3-640C-4F96-AB1C-9C33908F5F0F}" srcId="{4D6065AD-261B-48D8-B950-D98ED0FFC911}" destId="{570131AA-BB0E-4958-A8F0-0182A45C4F60}" srcOrd="4" destOrd="0" parTransId="{9933D1A4-8DFC-43B9-BE08-611086CA2A61}" sibTransId="{64459ED3-C039-4988-B0BB-924E1DB4F9FD}"/>
    <dgm:cxn modelId="{6398CEFE-1793-46E0-944B-16DCCD2EE62E}" srcId="{D31830B6-4C96-4375-8640-CC7C502B7CDF}" destId="{05D58FD2-6EF8-4D90-A1AC-AF153CB86136}" srcOrd="0" destOrd="0" parTransId="{66BD6D1B-5483-4000-B2F7-1DDB8B6102ED}" sibTransId="{27EC902F-311C-43EF-ADAD-2F034CCCF0EF}"/>
    <dgm:cxn modelId="{BD421A9C-414B-46C9-90E6-82E46CCEEB26}" type="presParOf" srcId="{A1913F63-3389-4047-A753-9ADEEE390572}" destId="{E739150F-23EC-491A-9A17-C00681945C80}" srcOrd="0" destOrd="0" presId="urn:microsoft.com/office/officeart/2005/8/layout/orgChart1"/>
    <dgm:cxn modelId="{4B7310B1-CC52-45B2-AA05-A1C7EBE592BA}" type="presParOf" srcId="{E739150F-23EC-491A-9A17-C00681945C80}" destId="{F1C7879F-8C10-4087-B59A-E6CF71877F27}" srcOrd="0" destOrd="0" presId="urn:microsoft.com/office/officeart/2005/8/layout/orgChart1"/>
    <dgm:cxn modelId="{DAEED17D-4F88-4CF9-95AB-0E82507C7875}" type="presParOf" srcId="{F1C7879F-8C10-4087-B59A-E6CF71877F27}" destId="{4E5E076D-7C99-40BC-8A10-EBE0310AC07F}" srcOrd="0" destOrd="0" presId="urn:microsoft.com/office/officeart/2005/8/layout/orgChart1"/>
    <dgm:cxn modelId="{80687A14-1811-44B4-9504-F6C4C0B9363D}" type="presParOf" srcId="{F1C7879F-8C10-4087-B59A-E6CF71877F27}" destId="{AD830F38-A372-4DCA-8C5D-296F0F1F8DC9}" srcOrd="1" destOrd="0" presId="urn:microsoft.com/office/officeart/2005/8/layout/orgChart1"/>
    <dgm:cxn modelId="{0036AC86-D894-4F1E-8255-5085985FE438}" type="presParOf" srcId="{E739150F-23EC-491A-9A17-C00681945C80}" destId="{9EFAA191-411D-4440-8CD2-CF549165D8E6}" srcOrd="1" destOrd="0" presId="urn:microsoft.com/office/officeart/2005/8/layout/orgChart1"/>
    <dgm:cxn modelId="{187B862A-9E83-46CC-B0E4-B6241331CCD4}" type="presParOf" srcId="{E739150F-23EC-491A-9A17-C00681945C80}" destId="{5ABA8817-C3C0-4F5C-9E74-285FCB6AA60F}" srcOrd="2" destOrd="0" presId="urn:microsoft.com/office/officeart/2005/8/layout/orgChart1"/>
    <dgm:cxn modelId="{8D62A8F7-BD56-4BC5-98FE-A17EB4E3BEAF}" type="presParOf" srcId="{5ABA8817-C3C0-4F5C-9E74-285FCB6AA60F}" destId="{2F85C20E-7706-4CD1-BB9A-257144E9CD41}" srcOrd="0" destOrd="0" presId="urn:microsoft.com/office/officeart/2005/8/layout/orgChart1"/>
    <dgm:cxn modelId="{4F19B744-05C3-4C46-AFB8-2969201D7E42}" type="presParOf" srcId="{5ABA8817-C3C0-4F5C-9E74-285FCB6AA60F}" destId="{A7CAD673-ACB9-4845-87DA-E4A28C113278}" srcOrd="1" destOrd="0" presId="urn:microsoft.com/office/officeart/2005/8/layout/orgChart1"/>
    <dgm:cxn modelId="{715B1EA7-BDF7-4D11-A68C-2464EEECB9E5}" type="presParOf" srcId="{A7CAD673-ACB9-4845-87DA-E4A28C113278}" destId="{F7542541-1A91-4C17-B8A6-9F2F364EDF19}" srcOrd="0" destOrd="0" presId="urn:microsoft.com/office/officeart/2005/8/layout/orgChart1"/>
    <dgm:cxn modelId="{297B95E4-A3A5-41C2-8AC6-86B93B4BD4AE}" type="presParOf" srcId="{F7542541-1A91-4C17-B8A6-9F2F364EDF19}" destId="{6B49C1FE-4769-47E9-8F3A-E8A1A0805057}" srcOrd="0" destOrd="0" presId="urn:microsoft.com/office/officeart/2005/8/layout/orgChart1"/>
    <dgm:cxn modelId="{763A3EDB-DC04-4268-B603-7BAEB179FC4D}" type="presParOf" srcId="{F7542541-1A91-4C17-B8A6-9F2F364EDF19}" destId="{6FB8AB27-8C8A-4814-9F7D-72E742346729}" srcOrd="1" destOrd="0" presId="urn:microsoft.com/office/officeart/2005/8/layout/orgChart1"/>
    <dgm:cxn modelId="{A6B52DC3-582E-44B1-9E2D-53E5513F975E}" type="presParOf" srcId="{A7CAD673-ACB9-4845-87DA-E4A28C113278}" destId="{0337B89B-CE9F-4240-BADE-976277175B37}" srcOrd="1" destOrd="0" presId="urn:microsoft.com/office/officeart/2005/8/layout/orgChart1"/>
    <dgm:cxn modelId="{80A6947F-9751-4234-AA4C-D4740C049061}" type="presParOf" srcId="{0337B89B-CE9F-4240-BADE-976277175B37}" destId="{2374C6D2-D01E-46AE-B834-1F0DB0340604}" srcOrd="0" destOrd="0" presId="urn:microsoft.com/office/officeart/2005/8/layout/orgChart1"/>
    <dgm:cxn modelId="{462C0CA3-B2D4-4C99-A0B1-98A0C8AD44ED}" type="presParOf" srcId="{0337B89B-CE9F-4240-BADE-976277175B37}" destId="{82501A2F-CC4C-436D-B7FD-851C2F75BF6D}" srcOrd="1" destOrd="0" presId="urn:microsoft.com/office/officeart/2005/8/layout/orgChart1"/>
    <dgm:cxn modelId="{414B6E73-DDBE-42C6-8FD0-38CC73D1CF3A}" type="presParOf" srcId="{82501A2F-CC4C-436D-B7FD-851C2F75BF6D}" destId="{F30253A1-1457-4981-A538-E85080672D4C}" srcOrd="0" destOrd="0" presId="urn:microsoft.com/office/officeart/2005/8/layout/orgChart1"/>
    <dgm:cxn modelId="{23B49D58-EE9B-4553-9304-BF66130A50D5}" type="presParOf" srcId="{F30253A1-1457-4981-A538-E85080672D4C}" destId="{CCFE3416-C796-4928-BC01-728297C6E33B}" srcOrd="0" destOrd="0" presId="urn:microsoft.com/office/officeart/2005/8/layout/orgChart1"/>
    <dgm:cxn modelId="{E8E99A89-6201-4DFA-91AF-52714177A068}" type="presParOf" srcId="{F30253A1-1457-4981-A538-E85080672D4C}" destId="{A67C241B-883D-49B1-80D1-01AB376DEBDE}" srcOrd="1" destOrd="0" presId="urn:microsoft.com/office/officeart/2005/8/layout/orgChart1"/>
    <dgm:cxn modelId="{42115E44-D4A7-4292-8B98-490BBB59D98E}" type="presParOf" srcId="{82501A2F-CC4C-436D-B7FD-851C2F75BF6D}" destId="{9E303308-7252-44D0-A225-1FD87F0325A6}" srcOrd="1" destOrd="0" presId="urn:microsoft.com/office/officeart/2005/8/layout/orgChart1"/>
    <dgm:cxn modelId="{9C174D4F-7F1E-44FA-9881-FC4FB4BE77B1}" type="presParOf" srcId="{82501A2F-CC4C-436D-B7FD-851C2F75BF6D}" destId="{5867B957-6D1B-407F-87B7-017911219553}" srcOrd="2" destOrd="0" presId="urn:microsoft.com/office/officeart/2005/8/layout/orgChart1"/>
    <dgm:cxn modelId="{BFE5FA24-1628-4B39-94C7-1D13EA73DCD1}" type="presParOf" srcId="{0337B89B-CE9F-4240-BADE-976277175B37}" destId="{44FA329A-6FFC-4668-BFA8-E3691F40CCAA}" srcOrd="2" destOrd="0" presId="urn:microsoft.com/office/officeart/2005/8/layout/orgChart1"/>
    <dgm:cxn modelId="{AA44E966-A428-49D6-B76D-100282F07AD3}" type="presParOf" srcId="{0337B89B-CE9F-4240-BADE-976277175B37}" destId="{7F9E731C-0E3A-472F-B796-73F3E1E5620A}" srcOrd="3" destOrd="0" presId="urn:microsoft.com/office/officeart/2005/8/layout/orgChart1"/>
    <dgm:cxn modelId="{5492B8BE-19DE-4DFC-92E2-302FEB21A788}" type="presParOf" srcId="{7F9E731C-0E3A-472F-B796-73F3E1E5620A}" destId="{E8515033-0D09-4C90-A1F1-16EC72F4AD51}" srcOrd="0" destOrd="0" presId="urn:microsoft.com/office/officeart/2005/8/layout/orgChart1"/>
    <dgm:cxn modelId="{271A7108-0DDF-478A-BF25-F02A2CA47C93}" type="presParOf" srcId="{E8515033-0D09-4C90-A1F1-16EC72F4AD51}" destId="{EF3D0AB4-0709-47E0-8F6A-C7C4F0F98018}" srcOrd="0" destOrd="0" presId="urn:microsoft.com/office/officeart/2005/8/layout/orgChart1"/>
    <dgm:cxn modelId="{05DDEA69-9B4A-4A4D-92F8-4DC110494D05}" type="presParOf" srcId="{E8515033-0D09-4C90-A1F1-16EC72F4AD51}" destId="{5606AF34-81D4-4589-AE74-52C54A9F8997}" srcOrd="1" destOrd="0" presId="urn:microsoft.com/office/officeart/2005/8/layout/orgChart1"/>
    <dgm:cxn modelId="{D70B535E-B725-498A-9E37-07977A009E63}" type="presParOf" srcId="{7F9E731C-0E3A-472F-B796-73F3E1E5620A}" destId="{216897FD-824A-4A80-BC10-F0B3FD9A7C31}" srcOrd="1" destOrd="0" presId="urn:microsoft.com/office/officeart/2005/8/layout/orgChart1"/>
    <dgm:cxn modelId="{2FCFEABF-EA38-451B-B3B0-81C61A2589D8}" type="presParOf" srcId="{7F9E731C-0E3A-472F-B796-73F3E1E5620A}" destId="{B1EA179C-FD09-403B-8C37-076F9591D8EB}" srcOrd="2" destOrd="0" presId="urn:microsoft.com/office/officeart/2005/8/layout/orgChart1"/>
    <dgm:cxn modelId="{D74EBD77-8D0F-4512-B60E-A578B6C0C486}" type="presParOf" srcId="{0337B89B-CE9F-4240-BADE-976277175B37}" destId="{9FCA2B20-C04D-40BF-A437-D89FFC452E07}" srcOrd="4" destOrd="0" presId="urn:microsoft.com/office/officeart/2005/8/layout/orgChart1"/>
    <dgm:cxn modelId="{5B224CB6-64BA-456F-BA37-ABC4521C3053}" type="presParOf" srcId="{0337B89B-CE9F-4240-BADE-976277175B37}" destId="{6D0C7E1D-5CB2-4BD7-A880-D4077369B7EA}" srcOrd="5" destOrd="0" presId="urn:microsoft.com/office/officeart/2005/8/layout/orgChart1"/>
    <dgm:cxn modelId="{F7CE9D51-5036-4A0C-98F8-614B44FEB908}" type="presParOf" srcId="{6D0C7E1D-5CB2-4BD7-A880-D4077369B7EA}" destId="{6474F254-2255-41C6-BB4A-81CD1731035E}" srcOrd="0" destOrd="0" presId="urn:microsoft.com/office/officeart/2005/8/layout/orgChart1"/>
    <dgm:cxn modelId="{E1EAFB47-8CAC-4EE8-960F-9FC7192E5F88}" type="presParOf" srcId="{6474F254-2255-41C6-BB4A-81CD1731035E}" destId="{D9D5D4D2-C684-4621-93A4-F2F1F923C8A0}" srcOrd="0" destOrd="0" presId="urn:microsoft.com/office/officeart/2005/8/layout/orgChart1"/>
    <dgm:cxn modelId="{28626B98-E836-4CD2-8A7E-269273B6C906}" type="presParOf" srcId="{6474F254-2255-41C6-BB4A-81CD1731035E}" destId="{2EF35EA3-5AE6-48DD-8517-D5C2FAD0B169}" srcOrd="1" destOrd="0" presId="urn:microsoft.com/office/officeart/2005/8/layout/orgChart1"/>
    <dgm:cxn modelId="{575863A5-BF86-43E4-A633-C998667669C1}" type="presParOf" srcId="{6D0C7E1D-5CB2-4BD7-A880-D4077369B7EA}" destId="{4CA99464-641A-47F1-84BB-0FCF5EED6325}" srcOrd="1" destOrd="0" presId="urn:microsoft.com/office/officeart/2005/8/layout/orgChart1"/>
    <dgm:cxn modelId="{086DED78-7B93-41DC-8C80-FD3BEEFA13F0}" type="presParOf" srcId="{6D0C7E1D-5CB2-4BD7-A880-D4077369B7EA}" destId="{98ECD35F-9731-4A5D-852A-D4F4A3515F35}" srcOrd="2" destOrd="0" presId="urn:microsoft.com/office/officeart/2005/8/layout/orgChart1"/>
    <dgm:cxn modelId="{4F2B3C11-DE5B-44D2-A894-90929AFEBC2A}" type="presParOf" srcId="{A7CAD673-ACB9-4845-87DA-E4A28C113278}" destId="{D46006D3-C810-425E-817B-5A8437563E42}" srcOrd="2" destOrd="0" presId="urn:microsoft.com/office/officeart/2005/8/layout/orgChart1"/>
    <dgm:cxn modelId="{78E5CC0C-2E62-4761-BCD8-44B433DCC68E}" type="presParOf" srcId="{5ABA8817-C3C0-4F5C-9E74-285FCB6AA60F}" destId="{29370EBB-6DF6-4B05-841A-F7AC6368FA6F}" srcOrd="2" destOrd="0" presId="urn:microsoft.com/office/officeart/2005/8/layout/orgChart1"/>
    <dgm:cxn modelId="{B84FEE09-BF0F-488E-A5B3-E10EF0BD1419}" type="presParOf" srcId="{5ABA8817-C3C0-4F5C-9E74-285FCB6AA60F}" destId="{6DEC0A52-F11D-4EE5-843A-74A9D30076F8}" srcOrd="3" destOrd="0" presId="urn:microsoft.com/office/officeart/2005/8/layout/orgChart1"/>
    <dgm:cxn modelId="{4CC6337A-46F2-45AC-A4B8-7CF53FE85D8B}" type="presParOf" srcId="{6DEC0A52-F11D-4EE5-843A-74A9D30076F8}" destId="{0D44CFC9-A64A-45EF-9C77-BAC79CC12F29}" srcOrd="0" destOrd="0" presId="urn:microsoft.com/office/officeart/2005/8/layout/orgChart1"/>
    <dgm:cxn modelId="{8287C143-0FBD-4C12-846E-1A6D5CC9D799}" type="presParOf" srcId="{0D44CFC9-A64A-45EF-9C77-BAC79CC12F29}" destId="{D7CE34AF-08CA-42EA-95A9-1402702E5CC0}" srcOrd="0" destOrd="0" presId="urn:microsoft.com/office/officeart/2005/8/layout/orgChart1"/>
    <dgm:cxn modelId="{F7EB915C-A996-459C-81BF-EC98A7D8EDE7}" type="presParOf" srcId="{0D44CFC9-A64A-45EF-9C77-BAC79CC12F29}" destId="{73FB2E56-1FEA-428C-AEAC-8E8DA8AEE6D8}" srcOrd="1" destOrd="0" presId="urn:microsoft.com/office/officeart/2005/8/layout/orgChart1"/>
    <dgm:cxn modelId="{B4FC41A2-9B89-47F8-A0E7-C304EDF511BC}" type="presParOf" srcId="{6DEC0A52-F11D-4EE5-843A-74A9D30076F8}" destId="{5A7083E0-37DE-4262-85CF-CE437565EE58}" srcOrd="1" destOrd="0" presId="urn:microsoft.com/office/officeart/2005/8/layout/orgChart1"/>
    <dgm:cxn modelId="{28B402AC-7999-4BFF-89AC-F3F0DFEEBA9C}" type="presParOf" srcId="{5A7083E0-37DE-4262-85CF-CE437565EE58}" destId="{F04A8FD1-9437-40F8-92A6-BD3A32BD985D}" srcOrd="0" destOrd="0" presId="urn:microsoft.com/office/officeart/2005/8/layout/orgChart1"/>
    <dgm:cxn modelId="{B37D029A-0020-4F11-AAEF-2F8932D9F5FB}" type="presParOf" srcId="{5A7083E0-37DE-4262-85CF-CE437565EE58}" destId="{7F334CBC-EB95-4F94-BAF1-25887FE80AEC}" srcOrd="1" destOrd="0" presId="urn:microsoft.com/office/officeart/2005/8/layout/orgChart1"/>
    <dgm:cxn modelId="{40C5F026-52E7-4726-9FE7-077453F5AB40}" type="presParOf" srcId="{7F334CBC-EB95-4F94-BAF1-25887FE80AEC}" destId="{7462A0DD-B86D-4028-89BD-EC1408999DBA}" srcOrd="0" destOrd="0" presId="urn:microsoft.com/office/officeart/2005/8/layout/orgChart1"/>
    <dgm:cxn modelId="{2C1D166B-976D-4923-9C23-30826A7521CF}" type="presParOf" srcId="{7462A0DD-B86D-4028-89BD-EC1408999DBA}" destId="{5E1B705B-752E-4D55-8584-BA51D63E26B4}" srcOrd="0" destOrd="0" presId="urn:microsoft.com/office/officeart/2005/8/layout/orgChart1"/>
    <dgm:cxn modelId="{7F07B979-0BDB-459B-8AF7-786AAC149C74}" type="presParOf" srcId="{7462A0DD-B86D-4028-89BD-EC1408999DBA}" destId="{8F155F3B-AE79-4D8C-99C6-C3110531B399}" srcOrd="1" destOrd="0" presId="urn:microsoft.com/office/officeart/2005/8/layout/orgChart1"/>
    <dgm:cxn modelId="{371608FD-820C-4599-9C4E-268518CF09B2}" type="presParOf" srcId="{7F334CBC-EB95-4F94-BAF1-25887FE80AEC}" destId="{16E6758A-47EE-4E61-A228-D5457142D9E0}" srcOrd="1" destOrd="0" presId="urn:microsoft.com/office/officeart/2005/8/layout/orgChart1"/>
    <dgm:cxn modelId="{C5293D00-4A60-4803-9855-1982E2FF469A}" type="presParOf" srcId="{7F334CBC-EB95-4F94-BAF1-25887FE80AEC}" destId="{424E62B9-E1BF-46D6-8636-2D0DF169CB44}" srcOrd="2" destOrd="0" presId="urn:microsoft.com/office/officeart/2005/8/layout/orgChart1"/>
    <dgm:cxn modelId="{57CF5924-0686-40E0-BCA4-93C2452948E2}" type="presParOf" srcId="{5A7083E0-37DE-4262-85CF-CE437565EE58}" destId="{1B0E3326-7A0E-4EAD-B8D9-F000F00CC311}" srcOrd="2" destOrd="0" presId="urn:microsoft.com/office/officeart/2005/8/layout/orgChart1"/>
    <dgm:cxn modelId="{3DB77C05-575D-4C52-ACD9-42D2ED2302E5}" type="presParOf" srcId="{5A7083E0-37DE-4262-85CF-CE437565EE58}" destId="{D5408B27-9F1E-4E9F-B46F-7AA57C8D4FBE}" srcOrd="3" destOrd="0" presId="urn:microsoft.com/office/officeart/2005/8/layout/orgChart1"/>
    <dgm:cxn modelId="{017E7413-A07D-485C-A630-408308D416F6}" type="presParOf" srcId="{D5408B27-9F1E-4E9F-B46F-7AA57C8D4FBE}" destId="{4FDBE52D-8B70-4C26-A2FD-AF781D0B2FF9}" srcOrd="0" destOrd="0" presId="urn:microsoft.com/office/officeart/2005/8/layout/orgChart1"/>
    <dgm:cxn modelId="{A034AF38-AB46-4295-AE8E-A0B1BEEE2819}" type="presParOf" srcId="{4FDBE52D-8B70-4C26-A2FD-AF781D0B2FF9}" destId="{E1B15A8C-BEC4-4792-AF10-91B62612BE5E}" srcOrd="0" destOrd="0" presId="urn:microsoft.com/office/officeart/2005/8/layout/orgChart1"/>
    <dgm:cxn modelId="{9246BBCB-BA26-4BD4-8ACD-B287F2D18C9C}" type="presParOf" srcId="{4FDBE52D-8B70-4C26-A2FD-AF781D0B2FF9}" destId="{84E0AAB3-21F8-41B6-B761-739179BC119E}" srcOrd="1" destOrd="0" presId="urn:microsoft.com/office/officeart/2005/8/layout/orgChart1"/>
    <dgm:cxn modelId="{FFB74F1F-BD57-47B7-8BDB-0E3466464367}" type="presParOf" srcId="{D5408B27-9F1E-4E9F-B46F-7AA57C8D4FBE}" destId="{D8A8CDFE-12B2-41CE-8627-21AD3D61E9FA}" srcOrd="1" destOrd="0" presId="urn:microsoft.com/office/officeart/2005/8/layout/orgChart1"/>
    <dgm:cxn modelId="{A2D20BBF-4F96-4AA7-BD69-8A854BAA607C}" type="presParOf" srcId="{D5408B27-9F1E-4E9F-B46F-7AA57C8D4FBE}" destId="{D6717434-1646-4050-AA8C-35717C07F1D7}" srcOrd="2" destOrd="0" presId="urn:microsoft.com/office/officeart/2005/8/layout/orgChart1"/>
    <dgm:cxn modelId="{8F7EDB3C-F7C0-4722-844A-B4D539C3FF83}" type="presParOf" srcId="{5A7083E0-37DE-4262-85CF-CE437565EE58}" destId="{2837BF5E-D53C-4B09-B97C-E284F85815EE}" srcOrd="4" destOrd="0" presId="urn:microsoft.com/office/officeart/2005/8/layout/orgChart1"/>
    <dgm:cxn modelId="{F211806F-AD19-44A3-B510-40AA4BF3BB62}" type="presParOf" srcId="{5A7083E0-37DE-4262-85CF-CE437565EE58}" destId="{1AF0E42E-F5B3-42F6-B202-45F67844AA92}" srcOrd="5" destOrd="0" presId="urn:microsoft.com/office/officeart/2005/8/layout/orgChart1"/>
    <dgm:cxn modelId="{97F901E0-73F6-4EAE-BC21-98B33ABADCA1}" type="presParOf" srcId="{1AF0E42E-F5B3-42F6-B202-45F67844AA92}" destId="{EEC0DBAD-FC27-49E9-9BAA-FF3E3B4AF844}" srcOrd="0" destOrd="0" presId="urn:microsoft.com/office/officeart/2005/8/layout/orgChart1"/>
    <dgm:cxn modelId="{CA579012-E7C7-42F0-8961-3CD9C6196B05}" type="presParOf" srcId="{EEC0DBAD-FC27-49E9-9BAA-FF3E3B4AF844}" destId="{7F847DDB-64CA-4EAF-BE81-E4D5BF4E7CFE}" srcOrd="0" destOrd="0" presId="urn:microsoft.com/office/officeart/2005/8/layout/orgChart1"/>
    <dgm:cxn modelId="{D9C3E4A2-2902-4621-B2A7-F6A53FAEAF1C}" type="presParOf" srcId="{EEC0DBAD-FC27-49E9-9BAA-FF3E3B4AF844}" destId="{37A554BA-FABC-47D3-8898-65A41D5B3F73}" srcOrd="1" destOrd="0" presId="urn:microsoft.com/office/officeart/2005/8/layout/orgChart1"/>
    <dgm:cxn modelId="{5D408EE6-650F-463A-9504-EB5E4C05CAC8}" type="presParOf" srcId="{1AF0E42E-F5B3-42F6-B202-45F67844AA92}" destId="{1F857CA7-49A7-41F4-8E4A-5F3BB0A4209B}" srcOrd="1" destOrd="0" presId="urn:microsoft.com/office/officeart/2005/8/layout/orgChart1"/>
    <dgm:cxn modelId="{5D496934-EB5D-4B61-84DF-2DE073168BA1}" type="presParOf" srcId="{1AF0E42E-F5B3-42F6-B202-45F67844AA92}" destId="{AB3C3349-76D2-46EC-8F22-46E94F5750E5}" srcOrd="2" destOrd="0" presId="urn:microsoft.com/office/officeart/2005/8/layout/orgChart1"/>
    <dgm:cxn modelId="{738CD2F7-86F2-4605-9B29-9479284E5892}" type="presParOf" srcId="{5A7083E0-37DE-4262-85CF-CE437565EE58}" destId="{0ADC1777-D877-4CB4-9F75-353383DBFDE5}" srcOrd="6" destOrd="0" presId="urn:microsoft.com/office/officeart/2005/8/layout/orgChart1"/>
    <dgm:cxn modelId="{8B8A9E9A-7E8D-45E4-A710-83F9C571471C}" type="presParOf" srcId="{5A7083E0-37DE-4262-85CF-CE437565EE58}" destId="{1DD320EA-7E56-4621-B3B5-96F85EAE8C0A}" srcOrd="7" destOrd="0" presId="urn:microsoft.com/office/officeart/2005/8/layout/orgChart1"/>
    <dgm:cxn modelId="{A1380620-02ED-4C45-887D-2F135A850A9F}" type="presParOf" srcId="{1DD320EA-7E56-4621-B3B5-96F85EAE8C0A}" destId="{E9BF7A00-8813-4389-BE2A-18996E5DCEA8}" srcOrd="0" destOrd="0" presId="urn:microsoft.com/office/officeart/2005/8/layout/orgChart1"/>
    <dgm:cxn modelId="{941AD8DD-C95C-4298-B158-778EE3EE2354}" type="presParOf" srcId="{E9BF7A00-8813-4389-BE2A-18996E5DCEA8}" destId="{8E174943-C821-46C0-8214-ED54488BBDE8}" srcOrd="0" destOrd="0" presId="urn:microsoft.com/office/officeart/2005/8/layout/orgChart1"/>
    <dgm:cxn modelId="{4CD78446-C58B-4BFC-B017-7215A0764616}" type="presParOf" srcId="{E9BF7A00-8813-4389-BE2A-18996E5DCEA8}" destId="{A8C3ACBB-3D26-402F-8FEB-F1A2172A9A27}" srcOrd="1" destOrd="0" presId="urn:microsoft.com/office/officeart/2005/8/layout/orgChart1"/>
    <dgm:cxn modelId="{CCED7075-2C30-4221-977D-2A8E5178421D}" type="presParOf" srcId="{1DD320EA-7E56-4621-B3B5-96F85EAE8C0A}" destId="{6C3C871F-095F-42F7-9DF8-937EC1BBFBB1}" srcOrd="1" destOrd="0" presId="urn:microsoft.com/office/officeart/2005/8/layout/orgChart1"/>
    <dgm:cxn modelId="{7464E2A2-0040-4306-A408-E93993C027EB}" type="presParOf" srcId="{1DD320EA-7E56-4621-B3B5-96F85EAE8C0A}" destId="{83D10656-C100-47E0-B839-CB6D3564E851}" srcOrd="2" destOrd="0" presId="urn:microsoft.com/office/officeart/2005/8/layout/orgChart1"/>
    <dgm:cxn modelId="{675F7B9B-2BE3-484C-83D6-7F6B6F42D5CF}" type="presParOf" srcId="{6DEC0A52-F11D-4EE5-843A-74A9D30076F8}" destId="{958723FA-FF7B-4821-8FBB-A56DD4CE66C3}" srcOrd="2" destOrd="0" presId="urn:microsoft.com/office/officeart/2005/8/layout/orgChart1"/>
    <dgm:cxn modelId="{A63BFDEB-7D0C-4146-AE76-F2F251B79A7F}" type="presParOf" srcId="{958723FA-FF7B-4821-8FBB-A56DD4CE66C3}" destId="{42F06222-FC0A-45F3-8310-EC4DD1EA7D78}" srcOrd="0" destOrd="0" presId="urn:microsoft.com/office/officeart/2005/8/layout/orgChart1"/>
    <dgm:cxn modelId="{B618D737-F583-4745-AEFA-75BFB17D60F4}" type="presParOf" srcId="{958723FA-FF7B-4821-8FBB-A56DD4CE66C3}" destId="{32218F63-E8E7-4F10-8266-94E5F4C0D411}" srcOrd="1" destOrd="0" presId="urn:microsoft.com/office/officeart/2005/8/layout/orgChart1"/>
    <dgm:cxn modelId="{609FC542-6B2F-45DC-A95B-BAFE2CF16C11}" type="presParOf" srcId="{32218F63-E8E7-4F10-8266-94E5F4C0D411}" destId="{F9ED6667-0C6A-45AC-8FE9-2E728F541ACA}" srcOrd="0" destOrd="0" presId="urn:microsoft.com/office/officeart/2005/8/layout/orgChart1"/>
    <dgm:cxn modelId="{1B73ECDF-D95B-4309-BE83-16CCA7881808}" type="presParOf" srcId="{F9ED6667-0C6A-45AC-8FE9-2E728F541ACA}" destId="{90A3D860-32A9-4AC2-A21D-EB8C3AC62A3B}" srcOrd="0" destOrd="0" presId="urn:microsoft.com/office/officeart/2005/8/layout/orgChart1"/>
    <dgm:cxn modelId="{90478EFE-37F5-48A0-850A-84B5319CD35C}" type="presParOf" srcId="{F9ED6667-0C6A-45AC-8FE9-2E728F541ACA}" destId="{858FA08A-85ED-4B6D-BE83-0CAEAD1FE687}" srcOrd="1" destOrd="0" presId="urn:microsoft.com/office/officeart/2005/8/layout/orgChart1"/>
    <dgm:cxn modelId="{A05A33A5-1309-4113-B765-2612964E3A47}" type="presParOf" srcId="{32218F63-E8E7-4F10-8266-94E5F4C0D411}" destId="{CE96161E-4D13-4E9F-ABF9-08C38A9DE0BA}" srcOrd="1" destOrd="0" presId="urn:microsoft.com/office/officeart/2005/8/layout/orgChart1"/>
    <dgm:cxn modelId="{7CCD48BE-6C3A-44C6-898A-A5760D7E40E1}" type="presParOf" srcId="{32218F63-E8E7-4F10-8266-94E5F4C0D411}" destId="{8F096270-8DA5-41A8-B74F-CF2CA10E06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6222-FC0A-45F3-8310-EC4DD1EA7D78}">
      <dsp:nvSpPr>
        <dsp:cNvPr id="0" name=""/>
        <dsp:cNvSpPr/>
      </dsp:nvSpPr>
      <dsp:spPr>
        <a:xfrm>
          <a:off x="7971633" y="4433449"/>
          <a:ext cx="143272" cy="742435"/>
        </a:xfrm>
        <a:custGeom>
          <a:avLst/>
          <a:gdLst/>
          <a:ahLst/>
          <a:cxnLst/>
          <a:rect l="0" t="0" r="0" b="0"/>
          <a:pathLst>
            <a:path>
              <a:moveTo>
                <a:pt x="143272" y="0"/>
              </a:moveTo>
              <a:lnTo>
                <a:pt x="143272" y="742435"/>
              </a:lnTo>
              <a:lnTo>
                <a:pt x="0" y="7424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C1777-D877-4CB4-9F75-353383DBFDE5}">
      <dsp:nvSpPr>
        <dsp:cNvPr id="0" name=""/>
        <dsp:cNvSpPr/>
      </dsp:nvSpPr>
      <dsp:spPr>
        <a:xfrm>
          <a:off x="8114906" y="4433449"/>
          <a:ext cx="2476571" cy="148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598"/>
              </a:lnTo>
              <a:lnTo>
                <a:pt x="2476571" y="1341598"/>
              </a:lnTo>
              <a:lnTo>
                <a:pt x="2476571" y="1484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7BF5E-D53C-4B09-B97C-E284F85815EE}">
      <dsp:nvSpPr>
        <dsp:cNvPr id="0" name=""/>
        <dsp:cNvSpPr/>
      </dsp:nvSpPr>
      <dsp:spPr>
        <a:xfrm>
          <a:off x="8114906" y="4433449"/>
          <a:ext cx="825523" cy="148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598"/>
              </a:lnTo>
              <a:lnTo>
                <a:pt x="825523" y="1341598"/>
              </a:lnTo>
              <a:lnTo>
                <a:pt x="825523" y="1484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E3326-7A0E-4EAD-B8D9-F000F00CC311}">
      <dsp:nvSpPr>
        <dsp:cNvPr id="0" name=""/>
        <dsp:cNvSpPr/>
      </dsp:nvSpPr>
      <dsp:spPr>
        <a:xfrm>
          <a:off x="7289382" y="4433449"/>
          <a:ext cx="825523" cy="1484871"/>
        </a:xfrm>
        <a:custGeom>
          <a:avLst/>
          <a:gdLst/>
          <a:ahLst/>
          <a:cxnLst/>
          <a:rect l="0" t="0" r="0" b="0"/>
          <a:pathLst>
            <a:path>
              <a:moveTo>
                <a:pt x="825523" y="0"/>
              </a:moveTo>
              <a:lnTo>
                <a:pt x="825523" y="1341598"/>
              </a:lnTo>
              <a:lnTo>
                <a:pt x="0" y="1341598"/>
              </a:lnTo>
              <a:lnTo>
                <a:pt x="0" y="1484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A8FD1-9437-40F8-92A6-BD3A32BD985D}">
      <dsp:nvSpPr>
        <dsp:cNvPr id="0" name=""/>
        <dsp:cNvSpPr/>
      </dsp:nvSpPr>
      <dsp:spPr>
        <a:xfrm>
          <a:off x="5638335" y="4433449"/>
          <a:ext cx="2476571" cy="1484871"/>
        </a:xfrm>
        <a:custGeom>
          <a:avLst/>
          <a:gdLst/>
          <a:ahLst/>
          <a:cxnLst/>
          <a:rect l="0" t="0" r="0" b="0"/>
          <a:pathLst>
            <a:path>
              <a:moveTo>
                <a:pt x="2476571" y="0"/>
              </a:moveTo>
              <a:lnTo>
                <a:pt x="2476571" y="1341598"/>
              </a:lnTo>
              <a:lnTo>
                <a:pt x="0" y="1341598"/>
              </a:lnTo>
              <a:lnTo>
                <a:pt x="0" y="1484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70EBB-6DF6-4B05-841A-F7AC6368FA6F}">
      <dsp:nvSpPr>
        <dsp:cNvPr id="0" name=""/>
        <dsp:cNvSpPr/>
      </dsp:nvSpPr>
      <dsp:spPr>
        <a:xfrm>
          <a:off x="4812811" y="3235123"/>
          <a:ext cx="2619843" cy="74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35"/>
              </a:lnTo>
              <a:lnTo>
                <a:pt x="2619843" y="742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A2B20-C04D-40BF-A437-D89FFC452E07}">
      <dsp:nvSpPr>
        <dsp:cNvPr id="0" name=""/>
        <dsp:cNvSpPr/>
      </dsp:nvSpPr>
      <dsp:spPr>
        <a:xfrm>
          <a:off x="2336240" y="4433449"/>
          <a:ext cx="1651047" cy="28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72"/>
              </a:lnTo>
              <a:lnTo>
                <a:pt x="1651047" y="143272"/>
              </a:lnTo>
              <a:lnTo>
                <a:pt x="1651047" y="28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A329A-6FFC-4668-BFA8-E3691F40CCAA}">
      <dsp:nvSpPr>
        <dsp:cNvPr id="0" name=""/>
        <dsp:cNvSpPr/>
      </dsp:nvSpPr>
      <dsp:spPr>
        <a:xfrm>
          <a:off x="2290520" y="4433449"/>
          <a:ext cx="91440" cy="286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4C6D2-D01E-46AE-B834-1F0DB0340604}">
      <dsp:nvSpPr>
        <dsp:cNvPr id="0" name=""/>
        <dsp:cNvSpPr/>
      </dsp:nvSpPr>
      <dsp:spPr>
        <a:xfrm>
          <a:off x="685193" y="4433449"/>
          <a:ext cx="1651047" cy="286545"/>
        </a:xfrm>
        <a:custGeom>
          <a:avLst/>
          <a:gdLst/>
          <a:ahLst/>
          <a:cxnLst/>
          <a:rect l="0" t="0" r="0" b="0"/>
          <a:pathLst>
            <a:path>
              <a:moveTo>
                <a:pt x="1651047" y="0"/>
              </a:moveTo>
              <a:lnTo>
                <a:pt x="1651047" y="143272"/>
              </a:lnTo>
              <a:lnTo>
                <a:pt x="0" y="143272"/>
              </a:lnTo>
              <a:lnTo>
                <a:pt x="0" y="28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5C20E-7706-4CD1-BB9A-257144E9CD41}">
      <dsp:nvSpPr>
        <dsp:cNvPr id="0" name=""/>
        <dsp:cNvSpPr/>
      </dsp:nvSpPr>
      <dsp:spPr>
        <a:xfrm>
          <a:off x="3018491" y="3235123"/>
          <a:ext cx="1794320" cy="742435"/>
        </a:xfrm>
        <a:custGeom>
          <a:avLst/>
          <a:gdLst/>
          <a:ahLst/>
          <a:cxnLst/>
          <a:rect l="0" t="0" r="0" b="0"/>
          <a:pathLst>
            <a:path>
              <a:moveTo>
                <a:pt x="1794320" y="0"/>
              </a:moveTo>
              <a:lnTo>
                <a:pt x="1794320" y="742435"/>
              </a:lnTo>
              <a:lnTo>
                <a:pt x="0" y="742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E076D-7C99-40BC-8A10-EBE0310AC07F}">
      <dsp:nvSpPr>
        <dsp:cNvPr id="0" name=""/>
        <dsp:cNvSpPr/>
      </dsp:nvSpPr>
      <dsp:spPr>
        <a:xfrm>
          <a:off x="4130560" y="2323343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Edukace,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Výchovně vzdělávací proces</a:t>
          </a:r>
        </a:p>
      </dsp:txBody>
      <dsp:txXfrm>
        <a:off x="4130560" y="2323343"/>
        <a:ext cx="1364501" cy="911780"/>
      </dsp:txXfrm>
    </dsp:sp>
    <dsp:sp modelId="{6B49C1FE-4769-47E9-8F3A-E8A1A0805057}">
      <dsp:nvSpPr>
        <dsp:cNvPr id="0" name=""/>
        <dsp:cNvSpPr/>
      </dsp:nvSpPr>
      <dsp:spPr>
        <a:xfrm>
          <a:off x="1653989" y="3521669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Vzdělávání</a:t>
          </a:r>
        </a:p>
      </dsp:txBody>
      <dsp:txXfrm>
        <a:off x="1653989" y="3521669"/>
        <a:ext cx="1364501" cy="911780"/>
      </dsp:txXfrm>
    </dsp:sp>
    <dsp:sp modelId="{CCFE3416-C796-4928-BC01-728297C6E33B}">
      <dsp:nvSpPr>
        <dsp:cNvPr id="0" name=""/>
        <dsp:cNvSpPr/>
      </dsp:nvSpPr>
      <dsp:spPr>
        <a:xfrm>
          <a:off x="2942" y="4719995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Získávání a rozvoj vědomostí</a:t>
          </a:r>
        </a:p>
      </dsp:txBody>
      <dsp:txXfrm>
        <a:off x="2942" y="4719995"/>
        <a:ext cx="1364501" cy="911780"/>
      </dsp:txXfrm>
    </dsp:sp>
    <dsp:sp modelId="{EF3D0AB4-0709-47E0-8F6A-C7C4F0F98018}">
      <dsp:nvSpPr>
        <dsp:cNvPr id="0" name=""/>
        <dsp:cNvSpPr/>
      </dsp:nvSpPr>
      <dsp:spPr>
        <a:xfrm>
          <a:off x="1653989" y="4719995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Získávání a rozvoj dovedností</a:t>
          </a:r>
        </a:p>
      </dsp:txBody>
      <dsp:txXfrm>
        <a:off x="1653989" y="4719995"/>
        <a:ext cx="1364501" cy="911780"/>
      </dsp:txXfrm>
    </dsp:sp>
    <dsp:sp modelId="{D9D5D4D2-C684-4621-93A4-F2F1F923C8A0}">
      <dsp:nvSpPr>
        <dsp:cNvPr id="0" name=""/>
        <dsp:cNvSpPr/>
      </dsp:nvSpPr>
      <dsp:spPr>
        <a:xfrm>
          <a:off x="3305037" y="4719995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postojů</a:t>
          </a:r>
        </a:p>
      </dsp:txBody>
      <dsp:txXfrm>
        <a:off x="3305037" y="4719995"/>
        <a:ext cx="1364501" cy="911780"/>
      </dsp:txXfrm>
    </dsp:sp>
    <dsp:sp modelId="{D7CE34AF-08CA-42EA-95A9-1402702E5CC0}">
      <dsp:nvSpPr>
        <dsp:cNvPr id="0" name=""/>
        <dsp:cNvSpPr/>
      </dsp:nvSpPr>
      <dsp:spPr>
        <a:xfrm>
          <a:off x="7432655" y="3521669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Výchova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 užším smyslu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432655" y="3521669"/>
        <a:ext cx="1364501" cy="911780"/>
      </dsp:txXfrm>
    </dsp:sp>
    <dsp:sp modelId="{5E1B705B-752E-4D55-8584-BA51D63E26B4}">
      <dsp:nvSpPr>
        <dsp:cNvPr id="0" name=""/>
        <dsp:cNvSpPr/>
      </dsp:nvSpPr>
      <dsp:spPr>
        <a:xfrm>
          <a:off x="4956084" y="5918321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zájmů</a:t>
          </a:r>
        </a:p>
      </dsp:txBody>
      <dsp:txXfrm>
        <a:off x="4956084" y="5918321"/>
        <a:ext cx="1364501" cy="911780"/>
      </dsp:txXfrm>
    </dsp:sp>
    <dsp:sp modelId="{E1B15A8C-BEC4-4792-AF10-91B62612BE5E}">
      <dsp:nvSpPr>
        <dsp:cNvPr id="0" name=""/>
        <dsp:cNvSpPr/>
      </dsp:nvSpPr>
      <dsp:spPr>
        <a:xfrm>
          <a:off x="6607131" y="5918321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Uspokojování a rozvoj potřeb</a:t>
          </a:r>
        </a:p>
      </dsp:txBody>
      <dsp:txXfrm>
        <a:off x="6607131" y="5918321"/>
        <a:ext cx="1364501" cy="911780"/>
      </dsp:txXfrm>
    </dsp:sp>
    <dsp:sp modelId="{7F847DDB-64CA-4EAF-BE81-E4D5BF4E7CFE}">
      <dsp:nvSpPr>
        <dsp:cNvPr id="0" name=""/>
        <dsp:cNvSpPr/>
      </dsp:nvSpPr>
      <dsp:spPr>
        <a:xfrm>
          <a:off x="8258179" y="5918321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charakterových vlastností</a:t>
          </a:r>
        </a:p>
      </dsp:txBody>
      <dsp:txXfrm>
        <a:off x="8258179" y="5918321"/>
        <a:ext cx="1364501" cy="911780"/>
      </dsp:txXfrm>
    </dsp:sp>
    <dsp:sp modelId="{8E174943-C821-46C0-8214-ED54488BBDE8}">
      <dsp:nvSpPr>
        <dsp:cNvPr id="0" name=""/>
        <dsp:cNvSpPr/>
      </dsp:nvSpPr>
      <dsp:spPr>
        <a:xfrm>
          <a:off x="9909226" y="5918321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volních vlastností</a:t>
          </a:r>
        </a:p>
      </dsp:txBody>
      <dsp:txXfrm>
        <a:off x="9909226" y="5918321"/>
        <a:ext cx="1364501" cy="911780"/>
      </dsp:txXfrm>
    </dsp:sp>
    <dsp:sp modelId="{90A3D860-32A9-4AC2-A21D-EB8C3AC62A3B}">
      <dsp:nvSpPr>
        <dsp:cNvPr id="0" name=""/>
        <dsp:cNvSpPr/>
      </dsp:nvSpPr>
      <dsp:spPr>
        <a:xfrm>
          <a:off x="6607131" y="4719995"/>
          <a:ext cx="1364501" cy="91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Rozvoj postojů</a:t>
          </a:r>
        </a:p>
      </dsp:txBody>
      <dsp:txXfrm>
        <a:off x="6607131" y="4719995"/>
        <a:ext cx="1364501" cy="911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–Josef Novák</a:t>
            </a:r>
          </a:p>
        </p:txBody>
      </p:sp>
      <p:sp>
        <p:nvSpPr>
          <p:cNvPr id="106" name="„Sem napište citát“"/>
          <p:cNvSpPr txBox="1"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„Sem napište citát“ 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E07-CCC5-4876-9829-134434CC552C}" type="datetimeFigureOut">
              <a:rPr lang="cs-CZ" smtClean="0"/>
              <a:pPr/>
              <a:t>08.03.2019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5093547" y="108374"/>
            <a:ext cx="4118187" cy="41091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2060475" y="9178937"/>
            <a:ext cx="367087" cy="379591"/>
          </a:xfrm>
        </p:spPr>
        <p:txBody>
          <a:bodyPr/>
          <a:lstStyle/>
          <a:p>
            <a:fld id="{B379067E-0A73-4406-BCE7-FF14DE7E2D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09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fotky – 3 na výšk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Obrázek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Obrázek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ext názvu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ázek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Text názvu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názvu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rázek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ext názvu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5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9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rázek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úrovně 1…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rázek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Obrázek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Obrázek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íle vzdělávání a jejich proměna v historickém kontext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457200" indent="-228600" defTabSz="449580">
              <a:buSzPct val="100000"/>
              <a:buAutoNum type="arabicPeriod"/>
              <a:tabLst>
                <a:tab pos="457200" algn="l"/>
              </a:tabLst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buNone/>
            </a:pPr>
            <a:r>
              <a:rPr lang="cs-CZ" sz="4000" i="1" dirty="0">
                <a:latin typeface="+mj-lt"/>
              </a:rPr>
              <a:t>Cíle výchovy a jejich proměna v historickém kontextu</a:t>
            </a:r>
          </a:p>
        </p:txBody>
      </p:sp>
      <p:sp>
        <p:nvSpPr>
          <p:cNvPr id="132" name="Lucie Grůzová, Zora Syslová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Lucie Grůzová, Zora Syslová</a:t>
            </a:r>
          </a:p>
        </p:txBody>
      </p:sp>
      <p:pic>
        <p:nvPicPr>
          <p:cNvPr id="133" name="komensky.jpg" descr="komensky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20032" y="647221"/>
            <a:ext cx="8964736" cy="5461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t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Platón</a:t>
            </a:r>
          </a:p>
        </p:txBody>
      </p:sp>
      <p:sp>
        <p:nvSpPr>
          <p:cNvPr id="156" name="V díle Zákony vložil Platon názory na výchovu do úst „Athénského hosta“, starce, který rozmlouvá se dvěma jinými starci, s Kréťanem Kleiniou a Lakedaimoňanem (Sparťanem) Megillem. „Já tedy povím, co je třeba rozumět vychováním, a vy uvažte, zdali se vám bude má výpověď líbit…. Tedy mluvím a pravím, že v čemkoli má být muž dobrý, musí se právě v tom hned od dětství cvičit, zabývaje se hravě i vážně všemi jednotlivými činnostmi, které k té věci náležejí. Tak například kdo má být dobrým rolníkem nebo stavitelem, má si hráti tak, že tento staví nějakou z dětských staveb a onen zase vzdělává pole; také malé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6104633" cy="6477000"/>
          </a:xfrm>
          <a:prstGeom prst="rect">
            <a:avLst/>
          </a:prstGeom>
        </p:spPr>
        <p:txBody>
          <a:bodyPr/>
          <a:lstStyle/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 </a:t>
            </a:r>
            <a:r>
              <a:rPr dirty="0" err="1"/>
              <a:t>díle</a:t>
            </a:r>
            <a:r>
              <a:rPr dirty="0"/>
              <a:t> </a:t>
            </a:r>
            <a:r>
              <a:rPr dirty="0" err="1"/>
              <a:t>Zákony</a:t>
            </a:r>
            <a:r>
              <a:rPr dirty="0"/>
              <a:t> </a:t>
            </a:r>
            <a:r>
              <a:rPr dirty="0" err="1"/>
              <a:t>vložil</a:t>
            </a:r>
            <a:r>
              <a:rPr dirty="0"/>
              <a:t> </a:t>
            </a:r>
            <a:r>
              <a:rPr dirty="0" err="1"/>
              <a:t>Platon</a:t>
            </a:r>
            <a:r>
              <a:rPr dirty="0"/>
              <a:t> </a:t>
            </a:r>
            <a:r>
              <a:rPr dirty="0" err="1"/>
              <a:t>názory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výchovu</a:t>
            </a:r>
            <a:r>
              <a:rPr dirty="0"/>
              <a:t> do </a:t>
            </a:r>
            <a:r>
              <a:rPr dirty="0" err="1"/>
              <a:t>úst</a:t>
            </a:r>
            <a:r>
              <a:rPr dirty="0"/>
              <a:t> „</a:t>
            </a:r>
            <a:r>
              <a:rPr dirty="0" err="1"/>
              <a:t>Athénského</a:t>
            </a:r>
            <a:r>
              <a:rPr dirty="0"/>
              <a:t> </a:t>
            </a:r>
            <a:r>
              <a:rPr dirty="0" err="1"/>
              <a:t>hosta</a:t>
            </a:r>
            <a:r>
              <a:rPr dirty="0"/>
              <a:t>“, </a:t>
            </a:r>
            <a:r>
              <a:rPr dirty="0" err="1"/>
              <a:t>starce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rozmlouvá</a:t>
            </a:r>
            <a:r>
              <a:rPr dirty="0"/>
              <a:t> se </a:t>
            </a:r>
            <a:r>
              <a:rPr dirty="0" err="1"/>
              <a:t>dvěma</a:t>
            </a:r>
            <a:r>
              <a:rPr dirty="0"/>
              <a:t> </a:t>
            </a:r>
            <a:r>
              <a:rPr dirty="0" err="1"/>
              <a:t>jinými</a:t>
            </a:r>
            <a:r>
              <a:rPr dirty="0"/>
              <a:t> </a:t>
            </a:r>
            <a:r>
              <a:rPr dirty="0" err="1"/>
              <a:t>starci</a:t>
            </a:r>
            <a:r>
              <a:rPr dirty="0"/>
              <a:t>, s </a:t>
            </a:r>
            <a:r>
              <a:rPr dirty="0" err="1"/>
              <a:t>Kréťanem</a:t>
            </a:r>
            <a:r>
              <a:rPr dirty="0"/>
              <a:t> </a:t>
            </a:r>
            <a:r>
              <a:rPr dirty="0" err="1"/>
              <a:t>Kleiniou</a:t>
            </a:r>
            <a:r>
              <a:rPr dirty="0"/>
              <a:t> a </a:t>
            </a:r>
            <a:r>
              <a:rPr dirty="0" err="1"/>
              <a:t>Lakedaimoňanem</a:t>
            </a:r>
            <a:r>
              <a:rPr dirty="0"/>
              <a:t> (</a:t>
            </a:r>
            <a:r>
              <a:rPr dirty="0" err="1"/>
              <a:t>Sparťanem</a:t>
            </a:r>
            <a:r>
              <a:rPr dirty="0"/>
              <a:t>) </a:t>
            </a:r>
            <a:r>
              <a:rPr dirty="0" err="1"/>
              <a:t>Megillem</a:t>
            </a:r>
            <a:r>
              <a:rPr dirty="0"/>
              <a:t>. </a:t>
            </a:r>
            <a:r>
              <a:rPr sz="1900" i="1" dirty="0"/>
              <a:t>„</a:t>
            </a:r>
            <a:r>
              <a:rPr sz="2000" i="1" dirty="0" err="1"/>
              <a:t>Já</a:t>
            </a:r>
            <a:r>
              <a:rPr sz="2000" i="1" dirty="0"/>
              <a:t> </a:t>
            </a:r>
            <a:r>
              <a:rPr sz="2000" i="1" dirty="0" err="1"/>
              <a:t>tedy</a:t>
            </a:r>
            <a:r>
              <a:rPr sz="2000" i="1" dirty="0"/>
              <a:t> </a:t>
            </a:r>
            <a:r>
              <a:rPr sz="2000" i="1" dirty="0" err="1"/>
              <a:t>povím</a:t>
            </a:r>
            <a:r>
              <a:rPr sz="2000" i="1" dirty="0"/>
              <a:t>, co je </a:t>
            </a:r>
            <a:r>
              <a:rPr sz="2000" i="1" dirty="0" err="1"/>
              <a:t>třeba</a:t>
            </a:r>
            <a:r>
              <a:rPr sz="2000" i="1" dirty="0"/>
              <a:t> </a:t>
            </a:r>
            <a:r>
              <a:rPr sz="2000" i="1" dirty="0" err="1"/>
              <a:t>rozumět</a:t>
            </a:r>
            <a:r>
              <a:rPr sz="2000" i="1" dirty="0"/>
              <a:t> </a:t>
            </a:r>
            <a:r>
              <a:rPr sz="2000" i="1" dirty="0" err="1"/>
              <a:t>vychováním</a:t>
            </a:r>
            <a:r>
              <a:rPr sz="2000" i="1" dirty="0"/>
              <a:t>, a </a:t>
            </a:r>
            <a:r>
              <a:rPr sz="2000" i="1" dirty="0" err="1"/>
              <a:t>vy</a:t>
            </a:r>
            <a:r>
              <a:rPr sz="2000" i="1" dirty="0"/>
              <a:t> </a:t>
            </a:r>
            <a:r>
              <a:rPr sz="2000" i="1" dirty="0" err="1"/>
              <a:t>uvažte</a:t>
            </a:r>
            <a:r>
              <a:rPr sz="2000" i="1" dirty="0"/>
              <a:t>, </a:t>
            </a:r>
            <a:r>
              <a:rPr sz="2000" i="1" dirty="0" err="1"/>
              <a:t>zdali</a:t>
            </a:r>
            <a:r>
              <a:rPr sz="2000" i="1" dirty="0"/>
              <a:t> se </a:t>
            </a:r>
            <a:r>
              <a:rPr sz="2000" i="1" dirty="0" err="1"/>
              <a:t>vám</a:t>
            </a:r>
            <a:r>
              <a:rPr sz="2000" i="1" dirty="0"/>
              <a:t> </a:t>
            </a:r>
            <a:r>
              <a:rPr sz="2000" i="1" dirty="0" err="1"/>
              <a:t>bude</a:t>
            </a:r>
            <a:r>
              <a:rPr sz="2000" i="1" dirty="0"/>
              <a:t> </a:t>
            </a:r>
            <a:r>
              <a:rPr sz="2000" i="1" dirty="0" err="1"/>
              <a:t>má</a:t>
            </a:r>
            <a:r>
              <a:rPr sz="2000" i="1" dirty="0"/>
              <a:t> </a:t>
            </a:r>
            <a:r>
              <a:rPr sz="2000" i="1" dirty="0" err="1"/>
              <a:t>výpověď</a:t>
            </a:r>
            <a:r>
              <a:rPr sz="2000" i="1" dirty="0"/>
              <a:t> </a:t>
            </a:r>
            <a:r>
              <a:rPr sz="2000" i="1" dirty="0" err="1"/>
              <a:t>líbit</a:t>
            </a:r>
            <a:r>
              <a:rPr sz="2000" i="1" dirty="0"/>
              <a:t>…. </a:t>
            </a:r>
            <a:r>
              <a:rPr sz="2000" i="1" dirty="0" err="1"/>
              <a:t>Tedy</a:t>
            </a:r>
            <a:r>
              <a:rPr sz="2000" i="1" dirty="0"/>
              <a:t> </a:t>
            </a:r>
            <a:r>
              <a:rPr sz="2000" i="1" dirty="0" err="1"/>
              <a:t>mluvím</a:t>
            </a:r>
            <a:r>
              <a:rPr sz="2000" i="1" dirty="0"/>
              <a:t> a </a:t>
            </a:r>
            <a:r>
              <a:rPr sz="2000" i="1" dirty="0" err="1"/>
              <a:t>pravím</a:t>
            </a:r>
            <a:r>
              <a:rPr sz="2000" i="1" dirty="0"/>
              <a:t>, </a:t>
            </a:r>
            <a:r>
              <a:rPr sz="2000" i="1" dirty="0" err="1"/>
              <a:t>že</a:t>
            </a:r>
            <a:r>
              <a:rPr sz="2000" i="1" dirty="0"/>
              <a:t> v </a:t>
            </a:r>
            <a:r>
              <a:rPr sz="2000" i="1" dirty="0" err="1"/>
              <a:t>čemkoli</a:t>
            </a:r>
            <a:r>
              <a:rPr sz="2000" i="1" dirty="0"/>
              <a:t> </a:t>
            </a:r>
            <a:r>
              <a:rPr sz="2000" i="1" dirty="0" err="1"/>
              <a:t>má</a:t>
            </a:r>
            <a:r>
              <a:rPr sz="2000" i="1" dirty="0"/>
              <a:t> </a:t>
            </a:r>
            <a:r>
              <a:rPr sz="2000" i="1" dirty="0" err="1"/>
              <a:t>být</a:t>
            </a:r>
            <a:r>
              <a:rPr sz="2000" i="1" dirty="0"/>
              <a:t> </a:t>
            </a:r>
            <a:r>
              <a:rPr sz="2000" i="1" dirty="0" err="1"/>
              <a:t>muž</a:t>
            </a:r>
            <a:r>
              <a:rPr sz="2000" i="1" dirty="0"/>
              <a:t> </a:t>
            </a:r>
            <a:r>
              <a:rPr sz="2000" i="1" dirty="0" err="1"/>
              <a:t>dobrý</a:t>
            </a:r>
            <a:r>
              <a:rPr sz="2000" i="1" dirty="0"/>
              <a:t>, </a:t>
            </a:r>
            <a:r>
              <a:rPr sz="2000" i="1" dirty="0" err="1"/>
              <a:t>musí</a:t>
            </a:r>
            <a:r>
              <a:rPr sz="2000" i="1" dirty="0"/>
              <a:t> se </a:t>
            </a:r>
            <a:r>
              <a:rPr sz="2000" i="1" dirty="0" err="1"/>
              <a:t>právě</a:t>
            </a:r>
            <a:r>
              <a:rPr sz="2000" i="1" dirty="0"/>
              <a:t> v tom </a:t>
            </a:r>
            <a:r>
              <a:rPr sz="2000" i="1" dirty="0" err="1"/>
              <a:t>hned</a:t>
            </a:r>
            <a:r>
              <a:rPr sz="2000" i="1" dirty="0"/>
              <a:t> od </a:t>
            </a:r>
            <a:r>
              <a:rPr sz="2000" i="1" dirty="0" err="1"/>
              <a:t>dětství</a:t>
            </a:r>
            <a:r>
              <a:rPr sz="2000" i="1" dirty="0"/>
              <a:t> </a:t>
            </a:r>
            <a:r>
              <a:rPr sz="2000" i="1" dirty="0" err="1"/>
              <a:t>cvičit</a:t>
            </a:r>
            <a:r>
              <a:rPr sz="2000" i="1" dirty="0"/>
              <a:t>, </a:t>
            </a:r>
            <a:r>
              <a:rPr sz="2000" i="1" dirty="0" err="1"/>
              <a:t>zabývaje</a:t>
            </a:r>
            <a:r>
              <a:rPr sz="2000" i="1" dirty="0"/>
              <a:t> se </a:t>
            </a:r>
            <a:r>
              <a:rPr sz="2000" i="1" dirty="0" err="1"/>
              <a:t>hravě</a:t>
            </a:r>
            <a:r>
              <a:rPr sz="2000" i="1" dirty="0"/>
              <a:t> </a:t>
            </a:r>
            <a:r>
              <a:rPr sz="2000" i="1" dirty="0" err="1"/>
              <a:t>i</a:t>
            </a:r>
            <a:r>
              <a:rPr sz="2000" i="1" dirty="0"/>
              <a:t> </a:t>
            </a:r>
            <a:r>
              <a:rPr sz="2000" i="1" dirty="0" err="1"/>
              <a:t>vážně</a:t>
            </a:r>
            <a:r>
              <a:rPr sz="2000" i="1" dirty="0"/>
              <a:t> </a:t>
            </a:r>
            <a:r>
              <a:rPr sz="2000" i="1" dirty="0" err="1"/>
              <a:t>všemi</a:t>
            </a:r>
            <a:r>
              <a:rPr sz="2000" i="1" dirty="0"/>
              <a:t> </a:t>
            </a:r>
            <a:r>
              <a:rPr sz="2000" i="1" dirty="0" err="1"/>
              <a:t>jednotlivými</a:t>
            </a:r>
            <a:r>
              <a:rPr sz="2000" i="1" dirty="0"/>
              <a:t> </a:t>
            </a:r>
            <a:r>
              <a:rPr sz="2000" i="1" dirty="0" err="1"/>
              <a:t>činnostmi</a:t>
            </a:r>
            <a:r>
              <a:rPr sz="2000" i="1" dirty="0"/>
              <a:t>, </a:t>
            </a:r>
            <a:r>
              <a:rPr sz="2000" i="1" dirty="0" err="1"/>
              <a:t>které</a:t>
            </a:r>
            <a:r>
              <a:rPr sz="2000" i="1" dirty="0"/>
              <a:t> k </a:t>
            </a:r>
            <a:r>
              <a:rPr sz="2000" i="1" dirty="0" err="1"/>
              <a:t>té</a:t>
            </a:r>
            <a:r>
              <a:rPr sz="2000" i="1" dirty="0"/>
              <a:t> </a:t>
            </a:r>
            <a:r>
              <a:rPr sz="2000" i="1" dirty="0" err="1"/>
              <a:t>věci</a:t>
            </a:r>
            <a:r>
              <a:rPr sz="2000" i="1" dirty="0"/>
              <a:t> </a:t>
            </a:r>
            <a:r>
              <a:rPr sz="2000" i="1" dirty="0" err="1"/>
              <a:t>náležejí</a:t>
            </a:r>
            <a:r>
              <a:rPr sz="2000" i="1" dirty="0"/>
              <a:t>. </a:t>
            </a:r>
            <a:r>
              <a:rPr sz="2000" i="1" dirty="0" err="1"/>
              <a:t>Tak</a:t>
            </a:r>
            <a:r>
              <a:rPr sz="2000" i="1" dirty="0"/>
              <a:t> </a:t>
            </a:r>
            <a:r>
              <a:rPr sz="2000" i="1" dirty="0" err="1"/>
              <a:t>například</a:t>
            </a:r>
            <a:r>
              <a:rPr sz="2000" i="1" dirty="0"/>
              <a:t> </a:t>
            </a:r>
            <a:r>
              <a:rPr sz="2000" i="1" dirty="0" err="1"/>
              <a:t>kdo</a:t>
            </a:r>
            <a:r>
              <a:rPr sz="2000" i="1" dirty="0"/>
              <a:t> </a:t>
            </a:r>
            <a:r>
              <a:rPr sz="2000" i="1" dirty="0" err="1"/>
              <a:t>má</a:t>
            </a:r>
            <a:r>
              <a:rPr sz="2000" i="1" dirty="0"/>
              <a:t> </a:t>
            </a:r>
            <a:r>
              <a:rPr sz="2000" i="1" dirty="0" err="1"/>
              <a:t>být</a:t>
            </a:r>
            <a:r>
              <a:rPr sz="2000" i="1" dirty="0"/>
              <a:t> </a:t>
            </a:r>
            <a:r>
              <a:rPr sz="2000" i="1" dirty="0" err="1"/>
              <a:t>dobrým</a:t>
            </a:r>
            <a:r>
              <a:rPr sz="2000" i="1" dirty="0"/>
              <a:t> </a:t>
            </a:r>
            <a:r>
              <a:rPr sz="2000" i="1" dirty="0" err="1"/>
              <a:t>rolníkem</a:t>
            </a:r>
            <a:r>
              <a:rPr sz="2000" i="1" dirty="0"/>
              <a:t> </a:t>
            </a:r>
            <a:r>
              <a:rPr sz="2000" i="1" dirty="0" err="1"/>
              <a:t>nebo</a:t>
            </a:r>
            <a:r>
              <a:rPr sz="2000" i="1" dirty="0"/>
              <a:t> </a:t>
            </a:r>
            <a:r>
              <a:rPr sz="2000" i="1" dirty="0" err="1"/>
              <a:t>stavitelem</a:t>
            </a:r>
            <a:r>
              <a:rPr sz="2000" i="1" dirty="0"/>
              <a:t>, </a:t>
            </a:r>
            <a:r>
              <a:rPr sz="2000" i="1" dirty="0" err="1"/>
              <a:t>má</a:t>
            </a:r>
            <a:r>
              <a:rPr sz="2000" i="1" dirty="0"/>
              <a:t> </a:t>
            </a:r>
            <a:r>
              <a:rPr sz="2000" i="1" dirty="0" err="1"/>
              <a:t>si</a:t>
            </a:r>
            <a:r>
              <a:rPr sz="2000" i="1" dirty="0"/>
              <a:t> </a:t>
            </a:r>
            <a:r>
              <a:rPr sz="2000" i="1" dirty="0" err="1"/>
              <a:t>hráti</a:t>
            </a:r>
            <a:r>
              <a:rPr sz="2000" i="1" dirty="0"/>
              <a:t> </a:t>
            </a:r>
            <a:r>
              <a:rPr sz="2000" i="1" dirty="0" err="1"/>
              <a:t>tak</a:t>
            </a:r>
            <a:r>
              <a:rPr sz="2000" i="1" dirty="0"/>
              <a:t>, </a:t>
            </a:r>
            <a:r>
              <a:rPr sz="2000" i="1" dirty="0" err="1"/>
              <a:t>že</a:t>
            </a:r>
            <a:r>
              <a:rPr sz="2000" i="1" dirty="0"/>
              <a:t> </a:t>
            </a:r>
            <a:r>
              <a:rPr sz="2000" i="1" dirty="0" err="1"/>
              <a:t>tento</a:t>
            </a:r>
            <a:r>
              <a:rPr sz="2000" i="1" dirty="0"/>
              <a:t> </a:t>
            </a:r>
            <a:r>
              <a:rPr sz="2000" i="1" dirty="0" err="1"/>
              <a:t>staví</a:t>
            </a:r>
            <a:r>
              <a:rPr sz="2000" i="1" dirty="0"/>
              <a:t> </a:t>
            </a:r>
            <a:r>
              <a:rPr sz="2000" i="1" dirty="0" err="1"/>
              <a:t>nějakou</a:t>
            </a:r>
            <a:r>
              <a:rPr sz="2000" i="1" dirty="0"/>
              <a:t> z </a:t>
            </a:r>
            <a:r>
              <a:rPr sz="2000" i="1" dirty="0" err="1"/>
              <a:t>dětských</a:t>
            </a:r>
            <a:r>
              <a:rPr sz="2000" i="1" dirty="0"/>
              <a:t> </a:t>
            </a:r>
            <a:r>
              <a:rPr sz="2000" i="1" dirty="0" err="1"/>
              <a:t>staveb</a:t>
            </a:r>
            <a:r>
              <a:rPr sz="2000" i="1" dirty="0"/>
              <a:t> a </a:t>
            </a:r>
            <a:r>
              <a:rPr sz="2000" i="1" dirty="0" err="1"/>
              <a:t>onen</a:t>
            </a:r>
            <a:r>
              <a:rPr sz="2000" i="1" dirty="0"/>
              <a:t> </a:t>
            </a:r>
            <a:r>
              <a:rPr sz="2000" i="1" dirty="0" err="1"/>
              <a:t>zase</a:t>
            </a:r>
            <a:r>
              <a:rPr sz="2000" i="1" dirty="0"/>
              <a:t> </a:t>
            </a:r>
            <a:r>
              <a:rPr sz="2000" i="1" dirty="0" err="1"/>
              <a:t>vzdělává</a:t>
            </a:r>
            <a:r>
              <a:rPr sz="2000" i="1" dirty="0"/>
              <a:t> pole; </a:t>
            </a:r>
            <a:r>
              <a:rPr sz="2000" i="1" dirty="0" err="1"/>
              <a:t>také</a:t>
            </a:r>
            <a:r>
              <a:rPr sz="2000" i="1" dirty="0"/>
              <a:t> </a:t>
            </a:r>
            <a:r>
              <a:rPr sz="2000" i="1" dirty="0" err="1"/>
              <a:t>malé</a:t>
            </a:r>
            <a:endParaRPr sz="2000" i="1" dirty="0"/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 err="1"/>
              <a:t>nástroje</a:t>
            </a:r>
            <a:r>
              <a:rPr i="1" dirty="0"/>
              <a:t>, </a:t>
            </a:r>
            <a:r>
              <a:rPr i="1" dirty="0" err="1"/>
              <a:t>napodobeniny</a:t>
            </a:r>
            <a:r>
              <a:rPr i="1" dirty="0"/>
              <a:t> </a:t>
            </a:r>
            <a:r>
              <a:rPr i="1" dirty="0" err="1"/>
              <a:t>opravdových</a:t>
            </a:r>
            <a:r>
              <a:rPr i="1" dirty="0"/>
              <a:t>, </a:t>
            </a:r>
            <a:r>
              <a:rPr i="1" dirty="0" err="1"/>
              <a:t>má</a:t>
            </a:r>
            <a:r>
              <a:rPr i="1" dirty="0"/>
              <a:t> </a:t>
            </a:r>
            <a:r>
              <a:rPr i="1" dirty="0" err="1"/>
              <a:t>každému</a:t>
            </a:r>
            <a:r>
              <a:rPr i="1" dirty="0"/>
              <a:t> </a:t>
            </a:r>
            <a:r>
              <a:rPr i="1" dirty="0" err="1"/>
              <a:t>opatřiti</a:t>
            </a:r>
            <a:r>
              <a:rPr i="1" dirty="0"/>
              <a:t> </a:t>
            </a:r>
            <a:r>
              <a:rPr i="1" dirty="0" err="1"/>
              <a:t>pěstoun</a:t>
            </a:r>
            <a:r>
              <a:rPr i="1" dirty="0"/>
              <a:t> </a:t>
            </a:r>
            <a:r>
              <a:rPr i="1" dirty="0" err="1"/>
              <a:t>jednoho</a:t>
            </a:r>
            <a:r>
              <a:rPr i="1" dirty="0"/>
              <a:t> </a:t>
            </a:r>
            <a:r>
              <a:rPr i="1" dirty="0" err="1"/>
              <a:t>i</a:t>
            </a:r>
            <a:r>
              <a:rPr i="1" dirty="0"/>
              <a:t> </a:t>
            </a:r>
            <a:r>
              <a:rPr i="1" dirty="0" err="1"/>
              <a:t>druhého</a:t>
            </a:r>
            <a:r>
              <a:rPr i="1" dirty="0"/>
              <a:t> z </a:t>
            </a:r>
            <a:r>
              <a:rPr i="1" dirty="0" err="1"/>
              <a:t>nich</a:t>
            </a:r>
            <a:r>
              <a:rPr i="1" dirty="0"/>
              <a:t> a </a:t>
            </a:r>
            <a:r>
              <a:rPr i="1" dirty="0" err="1"/>
              <a:t>hleděti</a:t>
            </a:r>
            <a:r>
              <a:rPr i="1" dirty="0"/>
              <a:t>, aby se </a:t>
            </a:r>
            <a:r>
              <a:rPr i="1" dirty="0" err="1"/>
              <a:t>hrou</a:t>
            </a:r>
            <a:r>
              <a:rPr i="1" dirty="0"/>
              <a:t> </a:t>
            </a:r>
            <a:r>
              <a:rPr i="1" dirty="0" err="1"/>
              <a:t>již</a:t>
            </a:r>
            <a:r>
              <a:rPr i="1" dirty="0"/>
              <a:t> </a:t>
            </a:r>
            <a:r>
              <a:rPr i="1" dirty="0" err="1"/>
              <a:t>napřed</a:t>
            </a:r>
            <a:r>
              <a:rPr i="1" dirty="0"/>
              <a:t> </a:t>
            </a:r>
            <a:r>
              <a:rPr i="1" dirty="0" err="1"/>
              <a:t>učili</a:t>
            </a:r>
            <a:r>
              <a:rPr i="1" dirty="0"/>
              <a:t> </a:t>
            </a:r>
            <a:r>
              <a:rPr i="1" dirty="0" err="1"/>
              <a:t>všem</a:t>
            </a:r>
            <a:r>
              <a:rPr i="1" dirty="0"/>
              <a:t> </a:t>
            </a:r>
            <a:r>
              <a:rPr i="1" dirty="0" err="1"/>
              <a:t>těm</a:t>
            </a:r>
            <a:r>
              <a:rPr i="1" dirty="0"/>
              <a:t> </a:t>
            </a:r>
            <a:r>
              <a:rPr i="1" dirty="0" err="1"/>
              <a:t>naukám</a:t>
            </a:r>
            <a:r>
              <a:rPr i="1" dirty="0"/>
              <a:t>, </a:t>
            </a:r>
            <a:r>
              <a:rPr i="1" dirty="0" err="1"/>
              <a:t>které</a:t>
            </a:r>
            <a:r>
              <a:rPr i="1" dirty="0"/>
              <a:t> je </a:t>
            </a:r>
            <a:r>
              <a:rPr i="1" dirty="0" err="1"/>
              <a:t>nutno</a:t>
            </a:r>
            <a:r>
              <a:rPr i="1" dirty="0"/>
              <a:t> </a:t>
            </a:r>
            <a:r>
              <a:rPr i="1" dirty="0" err="1"/>
              <a:t>napřed</a:t>
            </a:r>
            <a:r>
              <a:rPr i="1" dirty="0"/>
              <a:t> </a:t>
            </a:r>
            <a:r>
              <a:rPr i="1" dirty="0" err="1"/>
              <a:t>znát</a:t>
            </a:r>
            <a:r>
              <a:rPr i="1" dirty="0"/>
              <a:t>, </a:t>
            </a:r>
            <a:r>
              <a:rPr i="1" dirty="0" err="1"/>
              <a:t>tak</a:t>
            </a:r>
            <a:r>
              <a:rPr i="1" dirty="0"/>
              <a:t> </a:t>
            </a:r>
            <a:r>
              <a:rPr i="1" dirty="0" err="1"/>
              <a:t>například</a:t>
            </a:r>
            <a:r>
              <a:rPr i="1" dirty="0"/>
              <a:t> </a:t>
            </a:r>
            <a:r>
              <a:rPr i="1" dirty="0" err="1"/>
              <a:t>stavitel</a:t>
            </a:r>
            <a:r>
              <a:rPr i="1" dirty="0"/>
              <a:t> </a:t>
            </a:r>
            <a:r>
              <a:rPr i="1" dirty="0" err="1"/>
              <a:t>měřit</a:t>
            </a:r>
            <a:r>
              <a:rPr i="1" dirty="0"/>
              <a:t> </a:t>
            </a:r>
            <a:r>
              <a:rPr i="1" dirty="0" err="1"/>
              <a:t>nebo</a:t>
            </a:r>
            <a:r>
              <a:rPr i="1" dirty="0"/>
              <a:t> </a:t>
            </a:r>
            <a:r>
              <a:rPr i="1" dirty="0" err="1"/>
              <a:t>užívat</a:t>
            </a:r>
            <a:r>
              <a:rPr i="1" dirty="0"/>
              <a:t> </a:t>
            </a:r>
            <a:r>
              <a:rPr i="1" dirty="0" err="1"/>
              <a:t>krokvice</a:t>
            </a:r>
            <a:r>
              <a:rPr i="1" dirty="0"/>
              <a:t> a </a:t>
            </a:r>
            <a:r>
              <a:rPr i="1" dirty="0" err="1"/>
              <a:t>bojovník</a:t>
            </a:r>
            <a:r>
              <a:rPr i="1" dirty="0"/>
              <a:t> </a:t>
            </a:r>
            <a:r>
              <a:rPr i="1" dirty="0" err="1"/>
              <a:t>jezdit</a:t>
            </a:r>
            <a:r>
              <a:rPr i="1" dirty="0"/>
              <a:t> </a:t>
            </a:r>
            <a:r>
              <a:rPr i="1" dirty="0" err="1"/>
              <a:t>na</a:t>
            </a:r>
            <a:r>
              <a:rPr i="1" dirty="0"/>
              <a:t> </a:t>
            </a:r>
            <a:r>
              <a:rPr i="1" dirty="0" err="1"/>
              <a:t>koni</a:t>
            </a:r>
            <a:r>
              <a:rPr i="1" dirty="0"/>
              <a:t>……. </a:t>
            </a:r>
            <a:r>
              <a:rPr i="1" dirty="0" err="1"/>
              <a:t>Základem</a:t>
            </a:r>
            <a:r>
              <a:rPr i="1" dirty="0"/>
              <a:t> </a:t>
            </a:r>
            <a:r>
              <a:rPr i="1" dirty="0" err="1"/>
              <a:t>výchovy</a:t>
            </a:r>
            <a:r>
              <a:rPr i="1" dirty="0"/>
              <a:t> je </a:t>
            </a:r>
            <a:r>
              <a:rPr i="1" dirty="0" err="1"/>
              <a:t>podle</a:t>
            </a:r>
            <a:r>
              <a:rPr i="1" dirty="0"/>
              <a:t> </a:t>
            </a:r>
            <a:r>
              <a:rPr i="1" dirty="0" err="1"/>
              <a:t>našeho</a:t>
            </a:r>
            <a:r>
              <a:rPr i="1" dirty="0"/>
              <a:t> </a:t>
            </a:r>
            <a:r>
              <a:rPr i="1" dirty="0" err="1"/>
              <a:t>názoru</a:t>
            </a:r>
            <a:r>
              <a:rPr i="1" dirty="0"/>
              <a:t> to </a:t>
            </a:r>
            <a:r>
              <a:rPr i="1" dirty="0" err="1"/>
              <a:t>pěstění</a:t>
            </a:r>
            <a:r>
              <a:rPr i="1" dirty="0"/>
              <a:t>, </a:t>
            </a:r>
            <a:r>
              <a:rPr i="1" dirty="0" err="1"/>
              <a:t>které</a:t>
            </a:r>
            <a:r>
              <a:rPr i="1" dirty="0"/>
              <a:t> by co </a:t>
            </a:r>
            <a:r>
              <a:rPr i="1" dirty="0" err="1"/>
              <a:t>nejspíše</a:t>
            </a:r>
            <a:r>
              <a:rPr i="1" dirty="0"/>
              <a:t> </a:t>
            </a:r>
            <a:r>
              <a:rPr i="1" dirty="0" err="1"/>
              <a:t>dovedlo</a:t>
            </a:r>
            <a:r>
              <a:rPr i="1" dirty="0"/>
              <a:t> </a:t>
            </a:r>
            <a:r>
              <a:rPr i="1" dirty="0" err="1"/>
              <a:t>duši</a:t>
            </a:r>
            <a:r>
              <a:rPr i="1" dirty="0"/>
              <a:t> </a:t>
            </a:r>
            <a:r>
              <a:rPr i="1" dirty="0" err="1"/>
              <a:t>hrajícího</a:t>
            </a:r>
            <a:r>
              <a:rPr i="1" dirty="0"/>
              <a:t> </a:t>
            </a:r>
            <a:r>
              <a:rPr i="1" dirty="0" err="1"/>
              <a:t>si</a:t>
            </a:r>
            <a:r>
              <a:rPr i="1" dirty="0"/>
              <a:t> </a:t>
            </a:r>
            <a:r>
              <a:rPr i="1" dirty="0" err="1"/>
              <a:t>chlapce</a:t>
            </a:r>
            <a:r>
              <a:rPr i="1" dirty="0"/>
              <a:t> k </a:t>
            </a:r>
            <a:r>
              <a:rPr i="1" dirty="0" err="1"/>
              <a:t>lásce</a:t>
            </a:r>
            <a:r>
              <a:rPr i="1" dirty="0"/>
              <a:t> k </a:t>
            </a:r>
            <a:r>
              <a:rPr i="1" dirty="0" err="1"/>
              <a:t>tomu</a:t>
            </a:r>
            <a:r>
              <a:rPr i="1" dirty="0"/>
              <a:t>, v </a:t>
            </a:r>
            <a:r>
              <a:rPr i="1" dirty="0" err="1"/>
              <a:t>čem</a:t>
            </a:r>
            <a:r>
              <a:rPr i="1" dirty="0"/>
              <a:t> </a:t>
            </a:r>
            <a:r>
              <a:rPr i="1" dirty="0" err="1"/>
              <a:t>bude</a:t>
            </a:r>
            <a:endParaRPr i="1" dirty="0"/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 err="1"/>
              <a:t>povinen</a:t>
            </a:r>
            <a:r>
              <a:rPr i="1" dirty="0"/>
              <a:t>, </a:t>
            </a:r>
            <a:r>
              <a:rPr i="1" dirty="0" err="1"/>
              <a:t>až</a:t>
            </a:r>
            <a:r>
              <a:rPr i="1" dirty="0"/>
              <a:t> </a:t>
            </a:r>
            <a:r>
              <a:rPr i="1" dirty="0" err="1"/>
              <a:t>dospěje</a:t>
            </a:r>
            <a:r>
              <a:rPr i="1" dirty="0"/>
              <a:t> v </a:t>
            </a:r>
            <a:r>
              <a:rPr i="1" dirty="0" err="1"/>
              <a:t>muže</a:t>
            </a:r>
            <a:r>
              <a:rPr i="1" dirty="0"/>
              <a:t>, </a:t>
            </a:r>
            <a:r>
              <a:rPr i="1" dirty="0" err="1"/>
              <a:t>mít</a:t>
            </a:r>
            <a:r>
              <a:rPr i="1" dirty="0"/>
              <a:t> </a:t>
            </a:r>
            <a:r>
              <a:rPr i="1" dirty="0" err="1"/>
              <a:t>dokonalou</a:t>
            </a:r>
            <a:r>
              <a:rPr i="1" dirty="0"/>
              <a:t> </a:t>
            </a:r>
            <a:r>
              <a:rPr i="1" dirty="0" err="1"/>
              <a:t>znalost</a:t>
            </a:r>
            <a:r>
              <a:rPr i="1" dirty="0"/>
              <a:t> </a:t>
            </a:r>
            <a:r>
              <a:rPr i="1" dirty="0" err="1"/>
              <a:t>dobrosti</a:t>
            </a:r>
            <a:r>
              <a:rPr i="1" dirty="0"/>
              <a:t> </a:t>
            </a:r>
            <a:r>
              <a:rPr i="1" dirty="0" err="1"/>
              <a:t>té</a:t>
            </a:r>
            <a:r>
              <a:rPr i="1" dirty="0"/>
              <a:t> </a:t>
            </a:r>
            <a:r>
              <a:rPr i="1" dirty="0" err="1"/>
              <a:t>věci</a:t>
            </a:r>
            <a:r>
              <a:rPr i="1" dirty="0"/>
              <a:t>…“ </a:t>
            </a:r>
            <a:endParaRPr lang="cs-CZ" i="1" dirty="0"/>
          </a:p>
          <a:p>
            <a:pPr marL="0" indent="0" algn="r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(</a:t>
            </a:r>
            <a:r>
              <a:rPr dirty="0" err="1"/>
              <a:t>Platón</a:t>
            </a:r>
            <a:r>
              <a:rPr dirty="0"/>
              <a:t>, 1997, s. 29.)</a:t>
            </a:r>
          </a:p>
        </p:txBody>
      </p:sp>
      <p:pic>
        <p:nvPicPr>
          <p:cNvPr id="157" name="platon.jpg" descr="plato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12153" y="2743200"/>
            <a:ext cx="5697583" cy="6060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5740"/>
            </a:pPr>
            <a:r>
              <a:rPr lang="cs-CZ" dirty="0"/>
              <a:t>Platónovy myšlenky</a:t>
            </a:r>
            <a:endParaRPr dirty="0"/>
          </a:p>
        </p:txBody>
      </p:sp>
      <p:sp>
        <p:nvSpPr>
          <p:cNvPr id="160" name="Do svého systému výchovy převzal Platón prvky athénské i spartské výchov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Poprvé (před Komenským) </a:t>
            </a:r>
            <a:r>
              <a:rPr lang="cs-CZ" b="1" dirty="0"/>
              <a:t>požadoval veřejnou předškolní výchovu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b="1" dirty="0"/>
              <a:t>a zdůrazňoval význam pohádek a her pro děti</a:t>
            </a:r>
            <a:r>
              <a:rPr lang="cs-CZ" dirty="0"/>
              <a:t>. 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cs-CZ" dirty="0"/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Pod vedením chův mají být děti vedeny k otužování, cvičení, vypráví se jim pohádky, báje, učí se hudbě, tanci, zpěvu a základům aritmetiky, geometrie. Hlavní je však v tomto období hra. 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cs-CZ" dirty="0"/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Kladl důraz na dialogický charakter výchovného procesu, uznával určité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partnerství žáka a učitele. Tělesné tresty se mohou užívat do jisté míry jen na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nižším stupni.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cs-CZ" dirty="0"/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b="1" dirty="0"/>
              <a:t>Děti považuje Platón za majetek státu a ne rodičů.</a:t>
            </a:r>
          </a:p>
          <a:p>
            <a:pPr marL="0" indent="0" defTabSz="440588">
              <a:spcBef>
                <a:spcPts val="0"/>
              </a:spcBef>
              <a:buSzTx/>
              <a:buNone/>
              <a:defRPr sz="284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Vše se podřizuje zájmům státu, potřebám společnosti. Důraz se klade na politický význam výchovy.</a:t>
            </a:r>
            <a:endParaRPr lang="cs-CZ" sz="98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ristote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Aristoteles</a:t>
            </a:r>
          </a:p>
        </p:txBody>
      </p:sp>
      <p:sp>
        <p:nvSpPr>
          <p:cNvPr id="163" name="Výchova je společensky podmíněná, je prostředkem rozvoje státu a má být státní.…"/>
          <p:cNvSpPr txBox="1">
            <a:spLocks noGrp="1"/>
          </p:cNvSpPr>
          <p:nvPr>
            <p:ph type="body" sz="half" idx="1"/>
          </p:nvPr>
        </p:nvSpPr>
        <p:spPr>
          <a:xfrm>
            <a:off x="654050" y="2628900"/>
            <a:ext cx="6610648" cy="67121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01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/>
              <a:t>Výchova</a:t>
            </a:r>
            <a:r>
              <a:rPr sz="2400" dirty="0"/>
              <a:t> je </a:t>
            </a:r>
            <a:r>
              <a:rPr sz="2400" dirty="0" err="1"/>
              <a:t>společensky</a:t>
            </a:r>
            <a:r>
              <a:rPr sz="2400" dirty="0"/>
              <a:t> </a:t>
            </a:r>
            <a:r>
              <a:rPr sz="2400" dirty="0" err="1"/>
              <a:t>podmíněná</a:t>
            </a:r>
            <a:r>
              <a:rPr sz="2400" dirty="0"/>
              <a:t>, je </a:t>
            </a:r>
            <a:r>
              <a:rPr sz="2400" dirty="0" err="1"/>
              <a:t>prostředkem</a:t>
            </a:r>
            <a:r>
              <a:rPr sz="2400" dirty="0"/>
              <a:t> </a:t>
            </a:r>
            <a:r>
              <a:rPr sz="2400" dirty="0" err="1"/>
              <a:t>rozvoje</a:t>
            </a:r>
            <a:r>
              <a:rPr sz="2400" dirty="0"/>
              <a:t> </a:t>
            </a:r>
            <a:r>
              <a:rPr sz="2400" dirty="0" err="1"/>
              <a:t>státu</a:t>
            </a:r>
            <a:r>
              <a:rPr sz="2400" dirty="0"/>
              <a:t> a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státní</a:t>
            </a:r>
            <a:r>
              <a:rPr sz="2400" dirty="0"/>
              <a:t>. </a:t>
            </a:r>
            <a:endParaRPr sz="2400" i="1" dirty="0"/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01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/>
              <a:t>Výchova</a:t>
            </a:r>
            <a:r>
              <a:rPr sz="2400" dirty="0"/>
              <a:t>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rozvíjet</a:t>
            </a:r>
            <a:r>
              <a:rPr sz="2400" dirty="0"/>
              <a:t> </a:t>
            </a:r>
            <a:r>
              <a:rPr sz="2400" dirty="0" err="1"/>
              <a:t>žákovy</a:t>
            </a:r>
            <a:r>
              <a:rPr sz="2400" dirty="0"/>
              <a:t> </a:t>
            </a:r>
            <a:r>
              <a:rPr sz="2400" dirty="0" err="1"/>
              <a:t>vlohy</a:t>
            </a:r>
            <a:r>
              <a:rPr sz="2400" dirty="0"/>
              <a:t>.</a:t>
            </a:r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01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/>
              <a:t>Tělesná</a:t>
            </a:r>
            <a:r>
              <a:rPr sz="2400" dirty="0"/>
              <a:t> </a:t>
            </a:r>
            <a:r>
              <a:rPr sz="2400" dirty="0" err="1"/>
              <a:t>výchova</a:t>
            </a:r>
            <a:r>
              <a:rPr sz="2400" dirty="0"/>
              <a:t>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předcházet</a:t>
            </a:r>
            <a:r>
              <a:rPr sz="2400" dirty="0"/>
              <a:t> </a:t>
            </a:r>
            <a:r>
              <a:rPr sz="2400" dirty="0" err="1"/>
              <a:t>výchovu</a:t>
            </a:r>
            <a:r>
              <a:rPr sz="2400" dirty="0"/>
              <a:t> </a:t>
            </a:r>
            <a:r>
              <a:rPr sz="2400" dirty="0" err="1"/>
              <a:t>rozumovou</a:t>
            </a:r>
            <a:r>
              <a:rPr sz="2400" dirty="0"/>
              <a:t>.</a:t>
            </a:r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1152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„</a:t>
            </a:r>
            <a:r>
              <a:rPr i="1" dirty="0" err="1"/>
              <a:t>Neboť</a:t>
            </a:r>
            <a:r>
              <a:rPr i="1" dirty="0"/>
              <a:t> </a:t>
            </a:r>
            <a:r>
              <a:rPr i="1" dirty="0" err="1"/>
              <a:t>všemu</a:t>
            </a:r>
            <a:r>
              <a:rPr i="1" dirty="0"/>
              <a:t>, </a:t>
            </a:r>
            <a:r>
              <a:rPr i="1" dirty="0" err="1"/>
              <a:t>čemu</a:t>
            </a:r>
            <a:r>
              <a:rPr i="1" dirty="0"/>
              <a:t> </a:t>
            </a:r>
            <a:r>
              <a:rPr i="1" dirty="0" err="1"/>
              <a:t>lze</a:t>
            </a:r>
            <a:r>
              <a:rPr i="1" dirty="0"/>
              <a:t> </a:t>
            </a:r>
            <a:r>
              <a:rPr i="1" dirty="0" err="1"/>
              <a:t>navyknouti</a:t>
            </a:r>
            <a:r>
              <a:rPr i="1" dirty="0"/>
              <a:t>, jest </a:t>
            </a:r>
            <a:r>
              <a:rPr i="1" dirty="0" err="1"/>
              <a:t>nejlépe</a:t>
            </a:r>
            <a:r>
              <a:rPr i="1" dirty="0"/>
              <a:t> </a:t>
            </a:r>
            <a:r>
              <a:rPr i="1" dirty="0" err="1"/>
              <a:t>navykati</a:t>
            </a:r>
            <a:r>
              <a:rPr i="1" dirty="0"/>
              <a:t> </a:t>
            </a:r>
            <a:r>
              <a:rPr i="1" dirty="0" err="1"/>
              <a:t>hned</a:t>
            </a:r>
            <a:r>
              <a:rPr i="1" dirty="0"/>
              <a:t> od </a:t>
            </a:r>
            <a:r>
              <a:rPr i="1" dirty="0" err="1"/>
              <a:t>počátku</a:t>
            </a:r>
            <a:r>
              <a:rPr i="1" dirty="0"/>
              <a:t>,</a:t>
            </a:r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 err="1"/>
              <a:t>ponenáhlu</a:t>
            </a:r>
            <a:r>
              <a:rPr i="1" dirty="0"/>
              <a:t>…“ </a:t>
            </a:r>
            <a:r>
              <a:rPr dirty="0"/>
              <a:t>(Aristoteles, 1998, s. 286.) </a:t>
            </a:r>
            <a:r>
              <a:rPr i="1" dirty="0"/>
              <a:t>„</a:t>
            </a:r>
            <a:r>
              <a:rPr i="1" dirty="0" err="1"/>
              <a:t>Neboť</a:t>
            </a:r>
            <a:r>
              <a:rPr i="1" dirty="0"/>
              <a:t> </a:t>
            </a:r>
            <a:r>
              <a:rPr i="1" dirty="0" err="1"/>
              <a:t>máme</a:t>
            </a:r>
            <a:r>
              <a:rPr i="1" dirty="0"/>
              <a:t>-li se </a:t>
            </a:r>
            <a:r>
              <a:rPr i="1" dirty="0" err="1"/>
              <a:t>něčemu</a:t>
            </a:r>
            <a:r>
              <a:rPr i="1" dirty="0"/>
              <a:t> </a:t>
            </a:r>
            <a:r>
              <a:rPr i="1" dirty="0" err="1"/>
              <a:t>naučit</a:t>
            </a:r>
            <a:r>
              <a:rPr i="1" dirty="0"/>
              <a:t>,</a:t>
            </a:r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co </a:t>
            </a:r>
            <a:r>
              <a:rPr i="1" dirty="0" err="1"/>
              <a:t>máme</a:t>
            </a:r>
            <a:r>
              <a:rPr i="1" dirty="0"/>
              <a:t> </a:t>
            </a:r>
            <a:r>
              <a:rPr i="1" dirty="0" err="1"/>
              <a:t>konati</a:t>
            </a:r>
            <a:r>
              <a:rPr i="1" dirty="0"/>
              <a:t>, </a:t>
            </a:r>
            <a:r>
              <a:rPr i="1" dirty="0" err="1"/>
              <a:t>naučíme</a:t>
            </a:r>
            <a:r>
              <a:rPr i="1" dirty="0"/>
              <a:t> se </a:t>
            </a:r>
            <a:r>
              <a:rPr i="1" dirty="0" err="1"/>
              <a:t>tomu</a:t>
            </a:r>
            <a:r>
              <a:rPr i="1" dirty="0"/>
              <a:t> </a:t>
            </a:r>
            <a:r>
              <a:rPr i="1" dirty="0" err="1"/>
              <a:t>tím</a:t>
            </a:r>
            <a:r>
              <a:rPr i="1" dirty="0"/>
              <a:t>, </a:t>
            </a:r>
            <a:r>
              <a:rPr i="1" dirty="0" err="1"/>
              <a:t>že</a:t>
            </a:r>
            <a:r>
              <a:rPr i="1" dirty="0"/>
              <a:t> to </a:t>
            </a:r>
            <a:r>
              <a:rPr i="1" dirty="0" err="1"/>
              <a:t>konáme</a:t>
            </a:r>
            <a:r>
              <a:rPr i="1" dirty="0"/>
              <a:t>, </a:t>
            </a:r>
            <a:r>
              <a:rPr i="1" dirty="0" err="1"/>
              <a:t>například</a:t>
            </a:r>
            <a:r>
              <a:rPr i="1" dirty="0"/>
              <a:t> ten, </a:t>
            </a:r>
            <a:r>
              <a:rPr i="1" dirty="0" err="1"/>
              <a:t>kdo</a:t>
            </a:r>
            <a:r>
              <a:rPr i="1" dirty="0"/>
              <a:t> </a:t>
            </a:r>
            <a:r>
              <a:rPr i="1" dirty="0" err="1"/>
              <a:t>staví</a:t>
            </a:r>
            <a:r>
              <a:rPr i="1" dirty="0"/>
              <a:t>,</a:t>
            </a:r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se </a:t>
            </a:r>
            <a:r>
              <a:rPr i="1" dirty="0" err="1"/>
              <a:t>stává</a:t>
            </a:r>
            <a:r>
              <a:rPr i="1" dirty="0"/>
              <a:t> </a:t>
            </a:r>
            <a:r>
              <a:rPr i="1" dirty="0" err="1"/>
              <a:t>stavitelem</a:t>
            </a:r>
            <a:r>
              <a:rPr i="1" dirty="0"/>
              <a:t>, a ten, </a:t>
            </a:r>
            <a:r>
              <a:rPr i="1" dirty="0" err="1"/>
              <a:t>kdo</a:t>
            </a:r>
            <a:r>
              <a:rPr i="1" dirty="0"/>
              <a:t> </a:t>
            </a:r>
            <a:r>
              <a:rPr i="1" dirty="0" err="1"/>
              <a:t>hraje</a:t>
            </a:r>
            <a:r>
              <a:rPr i="1" dirty="0"/>
              <a:t> </a:t>
            </a:r>
            <a:r>
              <a:rPr i="1" dirty="0" err="1"/>
              <a:t>na</a:t>
            </a:r>
            <a:r>
              <a:rPr i="1" dirty="0"/>
              <a:t> </a:t>
            </a:r>
            <a:r>
              <a:rPr i="1" dirty="0" err="1"/>
              <a:t>kitharu</a:t>
            </a:r>
            <a:r>
              <a:rPr i="1" dirty="0"/>
              <a:t>, </a:t>
            </a:r>
            <a:r>
              <a:rPr i="1" dirty="0" err="1"/>
              <a:t>stává</a:t>
            </a:r>
            <a:r>
              <a:rPr i="1" dirty="0"/>
              <a:t> se </a:t>
            </a:r>
            <a:r>
              <a:rPr i="1" dirty="0" err="1"/>
              <a:t>kitharistou</a:t>
            </a:r>
            <a:r>
              <a:rPr i="1" dirty="0"/>
              <a:t>. </a:t>
            </a:r>
            <a:r>
              <a:rPr i="1" dirty="0" err="1"/>
              <a:t>Tak</a:t>
            </a:r>
            <a:endParaRPr i="1" dirty="0"/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 err="1"/>
              <a:t>i</a:t>
            </a:r>
            <a:r>
              <a:rPr i="1" dirty="0"/>
              <a:t> </a:t>
            </a:r>
            <a:r>
              <a:rPr i="1" dirty="0" err="1"/>
              <a:t>spravedlivým</a:t>
            </a:r>
            <a:r>
              <a:rPr i="1" dirty="0"/>
              <a:t> </a:t>
            </a:r>
            <a:r>
              <a:rPr i="1" dirty="0" err="1"/>
              <a:t>jednáním</a:t>
            </a:r>
            <a:r>
              <a:rPr i="1" dirty="0"/>
              <a:t> se </a:t>
            </a:r>
            <a:r>
              <a:rPr i="1" dirty="0" err="1"/>
              <a:t>stáváme</a:t>
            </a:r>
            <a:r>
              <a:rPr i="1" dirty="0"/>
              <a:t> </a:t>
            </a:r>
            <a:r>
              <a:rPr i="1" dirty="0" err="1"/>
              <a:t>spravedlivými</a:t>
            </a:r>
            <a:r>
              <a:rPr i="1" dirty="0"/>
              <a:t>, </a:t>
            </a:r>
            <a:r>
              <a:rPr i="1" dirty="0" err="1"/>
              <a:t>uměřeným</a:t>
            </a:r>
            <a:r>
              <a:rPr i="1" dirty="0"/>
              <a:t> </a:t>
            </a:r>
            <a:r>
              <a:rPr i="1" dirty="0" err="1"/>
              <a:t>pak</a:t>
            </a:r>
            <a:r>
              <a:rPr i="1" dirty="0"/>
              <a:t> </a:t>
            </a:r>
            <a:r>
              <a:rPr i="1" dirty="0" err="1"/>
              <a:t>uměřenými</a:t>
            </a:r>
            <a:endParaRPr i="1" dirty="0"/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a </a:t>
            </a:r>
            <a:r>
              <a:rPr i="1" dirty="0" err="1"/>
              <a:t>statečným</a:t>
            </a:r>
            <a:r>
              <a:rPr i="1" dirty="0"/>
              <a:t> </a:t>
            </a:r>
            <a:r>
              <a:rPr i="1" dirty="0" err="1"/>
              <a:t>statečnými</a:t>
            </a:r>
            <a:r>
              <a:rPr i="1" dirty="0"/>
              <a:t>.“ </a:t>
            </a:r>
            <a:r>
              <a:rPr dirty="0"/>
              <a:t>(Aristoteles, 1996, s. 50.)</a:t>
            </a:r>
          </a:p>
          <a:p>
            <a:pPr marL="0" indent="0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Aristoteles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provedl</a:t>
            </a:r>
            <a:r>
              <a:rPr dirty="0"/>
              <a:t>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periodizaci</a:t>
            </a:r>
            <a:r>
              <a:rPr dirty="0"/>
              <a:t> </a:t>
            </a:r>
            <a:r>
              <a:rPr dirty="0" err="1"/>
              <a:t>věku</a:t>
            </a:r>
            <a:r>
              <a:rPr dirty="0"/>
              <a:t> </a:t>
            </a:r>
            <a:r>
              <a:rPr dirty="0" err="1"/>
              <a:t>dítěte</a:t>
            </a:r>
            <a:r>
              <a:rPr dirty="0"/>
              <a:t> a </a:t>
            </a:r>
            <a:r>
              <a:rPr dirty="0" err="1"/>
              <a:t>dospívajícího</a:t>
            </a:r>
            <a:r>
              <a:rPr dirty="0"/>
              <a:t> </a:t>
            </a:r>
            <a:r>
              <a:rPr dirty="0" err="1"/>
              <a:t>člověka</a:t>
            </a:r>
            <a:r>
              <a:rPr dirty="0"/>
              <a:t>.</a:t>
            </a:r>
          </a:p>
          <a:p>
            <a:pPr marL="0" indent="0" algn="r" defTabSz="431596">
              <a:lnSpc>
                <a:spcPct val="100000"/>
              </a:lnSpc>
              <a:spcBef>
                <a:spcPts val="0"/>
              </a:spcBef>
              <a:buSzTx/>
              <a:buNone/>
              <a:defRPr sz="24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(</a:t>
            </a:r>
            <a:r>
              <a:rPr dirty="0" err="1"/>
              <a:t>Štverák</a:t>
            </a:r>
            <a:r>
              <a:rPr dirty="0"/>
              <a:t>, 1983, s. 42)</a:t>
            </a:r>
          </a:p>
        </p:txBody>
      </p:sp>
      <p:pic>
        <p:nvPicPr>
          <p:cNvPr id="164" name="Aristotle_02.jpg" descr="Aristotle_02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58406" y="2413000"/>
            <a:ext cx="4225387" cy="6928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0BD88AA0-4B22-4E56-B002-EAD07A2C12A0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889611D-6B3B-4091-8C17-6EC3511F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Sokrates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B04B3A-8CB2-48B5-80B2-8DAC4C4CD05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200" dirty="0"/>
              <a:t>Sokratovský dialog</a:t>
            </a:r>
          </a:p>
          <a:p>
            <a:r>
              <a:rPr lang="cs-CZ" dirty="0"/>
              <a:t>Myšlení není intuitivní záležitost</a:t>
            </a:r>
          </a:p>
          <a:p>
            <a:r>
              <a:rPr lang="cs-CZ" dirty="0"/>
              <a:t>Myšlení nepodléhá autoritám</a:t>
            </a:r>
          </a:p>
          <a:p>
            <a:r>
              <a:rPr lang="cs-CZ" dirty="0"/>
              <a:t>Každý v sobě má vědění o řešením problému</a:t>
            </a:r>
          </a:p>
          <a:p>
            <a:r>
              <a:rPr lang="cs-CZ" dirty="0"/>
              <a:t>Rozhovor je metoda myšlení</a:t>
            </a:r>
          </a:p>
          <a:p>
            <a:r>
              <a:rPr lang="cs-CZ" dirty="0"/>
              <a:t>Rozhovor je konsensus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2525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ítě v období renes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Cíle </a:t>
            </a:r>
            <a:r>
              <a:rPr dirty="0"/>
              <a:t>v </a:t>
            </a:r>
            <a:r>
              <a:rPr lang="cs-CZ" dirty="0"/>
              <a:t>období renesance</a:t>
            </a:r>
          </a:p>
        </p:txBody>
      </p:sp>
      <p:sp>
        <p:nvSpPr>
          <p:cNvPr id="170" name="Ve 14.–16. století začal v Evropě prudký rozmach hospodářství a kultur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958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3200" dirty="0"/>
              <a:t>Ve 14.–16. století začal v Evropě prudký rozmach hospodářství a kultury. 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3200" dirty="0"/>
              <a:t>Došlo k velkému docenění přírodních věd, hlavně matematiky, astronomie, fyziky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3200" dirty="0"/>
              <a:t>a biologie. Vynález knihtisku podmínil rychlé šíření znalostí.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cs-CZ" sz="3200" dirty="0"/>
          </a:p>
          <a:p>
            <a:pPr marL="0" indent="0" defTabSz="44958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3200" dirty="0"/>
              <a:t>Cílem výchovy je </a:t>
            </a:r>
            <a:r>
              <a:rPr lang="cs-CZ" sz="3200" b="1" dirty="0"/>
              <a:t>zdravý, aktivní člověk, který se raduje ze života a neorientuje se pouze na posmrtný život</a:t>
            </a:r>
            <a:r>
              <a:rPr lang="cs-CZ" sz="3200"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ichel de Montaig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Michel de Montaigne</a:t>
            </a:r>
          </a:p>
        </p:txBody>
      </p:sp>
      <p:sp>
        <p:nvSpPr>
          <p:cNvPr id="173" name="„Pravidelně se nám jen hučí do uší, jako by se nalévalo trychtýřem do sudu, a naší povinností je pouze opakovat, co nám bylo řečeno. Přál bych si, aby vychovatel v této věci zjednal nápravu, a aby hned od počátku – podle toho, nač duše svěřená do jeho rukou stačí – jí pomáhal k uplatnění a dával jí z věcí ochutnávat a samostatně je volit a rozlišovat, ať jí někdy cestu otevře, někdy ať jí nechá cestu si otevřít. Nechci, aby objevoval a mluvil on samojediný, přeji si,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6587729" cy="6477000"/>
          </a:xfrm>
          <a:prstGeom prst="rect">
            <a:avLst/>
          </a:prstGeom>
        </p:spPr>
        <p:txBody>
          <a:bodyPr/>
          <a:lstStyle/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„</a:t>
            </a:r>
            <a:r>
              <a:rPr lang="cs-CZ" sz="2800" i="1" dirty="0"/>
              <a:t>Pravidelně se nám jen hučí do uší, jako by se nalévalo trychtýřem do sudu, a naší povinností je pouze opakovat, co nám bylo řečeno. Přál bych si, aby vychovatel v této věci zjednal nápravu, a aby hned od počátku – podle toho, nač duše svěřená do jeho rukou stačí – jí pomáhal k uplatnění a dával jí z věcí ochutnávat a samostatně je volit a rozlišovat, ať jí někdy cestu otevře, někdy ať jí nechá cestu si otevřít. Nechci, aby objevoval a mluvil on samojediný, přeji si,</a:t>
            </a:r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2800" i="1" dirty="0"/>
              <a:t>aby mluvil i jeho žák a on naslouchal.“</a:t>
            </a:r>
          </a:p>
          <a:p>
            <a:pPr marL="0" indent="0" algn="r" defTabSz="44958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(Montaigne, 1966, s. 325)</a:t>
            </a:r>
          </a:p>
        </p:txBody>
      </p:sp>
      <p:pic>
        <p:nvPicPr>
          <p:cNvPr id="174" name="220px-Portrait_of_Michel_de_Montaigne,_circa_unknown.jpg" descr="220px-Portrait_of_Michel_de_Montaigne,_circa_unknow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94600" y="2616200"/>
            <a:ext cx="4768427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Jan Ámos Komenský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Jan Ámos Komenský</a:t>
            </a:r>
          </a:p>
        </p:txBody>
      </p:sp>
      <p:sp>
        <p:nvSpPr>
          <p:cNvPr id="177" name="„V známosti věcí předně přirozených (fyzice) může do šesti let dítě tak daleko přiveden býti, aby vědělo jména živlů, země, vody, větrů, ohně, též deště, sněhu, ledu, olova, železa etc.; až i některých rostlin, zvláště stromů, též živočichů hlavní rozdíly, co ryba, co pták, co hovado etc., naposledy zevnitřních svých oudů jména a práce.…"/>
          <p:cNvSpPr txBox="1">
            <a:spLocks noGrp="1"/>
          </p:cNvSpPr>
          <p:nvPr>
            <p:ph type="body" sz="half" idx="1"/>
          </p:nvPr>
        </p:nvSpPr>
        <p:spPr>
          <a:xfrm>
            <a:off x="622978" y="2788568"/>
            <a:ext cx="5600700" cy="647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„</a:t>
            </a:r>
            <a:r>
              <a:rPr lang="cs-CZ" sz="1600" i="1" dirty="0"/>
              <a:t>V známosti věcí předně přirozených (fyzice) může do šesti let dítě tak daleko přiveden býti, aby vědělo jména živlů, země, vody, větrů, ohně, též deště, sněhu, ledu, olova, železa </a:t>
            </a:r>
            <a:r>
              <a:rPr lang="cs-CZ" sz="1600" i="1" dirty="0" err="1"/>
              <a:t>etc</a:t>
            </a:r>
            <a:r>
              <a:rPr lang="cs-CZ" sz="1600" i="1" dirty="0"/>
              <a:t>.; až i některých rostlin, zvláště stromů, též živočichů hlavní rozdíly, co ryba, co pták, co hovado </a:t>
            </a:r>
            <a:r>
              <a:rPr lang="cs-CZ" sz="1600" i="1" dirty="0" err="1"/>
              <a:t>etc</a:t>
            </a:r>
            <a:r>
              <a:rPr lang="cs-CZ" sz="1600" i="1" dirty="0"/>
              <a:t>., naposledy </a:t>
            </a:r>
            <a:r>
              <a:rPr lang="cs-CZ" sz="1600" i="1" dirty="0" err="1"/>
              <a:t>zevnitřních</a:t>
            </a:r>
            <a:r>
              <a:rPr lang="cs-CZ" sz="1600" i="1" dirty="0"/>
              <a:t> svých </a:t>
            </a:r>
            <a:r>
              <a:rPr lang="cs-CZ" sz="1600" i="1" dirty="0" err="1"/>
              <a:t>oudů</a:t>
            </a:r>
            <a:r>
              <a:rPr lang="cs-CZ" sz="1600" i="1" dirty="0"/>
              <a:t> jména a práce.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V optice prospěje, bude-li znáti, co světlo, co tma, též barev některých jméno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 err="1"/>
              <a:t>etc</a:t>
            </a:r>
            <a:r>
              <a:rPr lang="cs-CZ" sz="1600" i="1" dirty="0"/>
              <a:t>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V astronomii bude míti začátek známostí slunce, měsíce a hvězd, veřejně totiž, co jest hvězda znaje.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Geografie mu základem bude, jestliže v šesti letech jsa, věděti bude, že to, kde se narodil a bydlí, ves jest, neb městečko, neb město, neb zámek; též rozuměje, co pole, vrch, hora, řeka </a:t>
            </a:r>
            <a:r>
              <a:rPr lang="cs-CZ" sz="1600" i="1" dirty="0" err="1"/>
              <a:t>etc</a:t>
            </a:r>
            <a:r>
              <a:rPr lang="cs-CZ" sz="1600" i="1" dirty="0"/>
              <a:t>. </a:t>
            </a:r>
            <a:r>
              <a:rPr lang="cs-CZ" sz="1600" i="1" dirty="0" err="1"/>
              <a:t>slove</a:t>
            </a:r>
            <a:r>
              <a:rPr lang="cs-CZ" sz="1600" i="1" dirty="0"/>
              <a:t>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Chronologie začátek bude věděti, co jest hodina, den, co noc, co týden, co zima, co léto.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Historie, pamatovati něco ode dvou, tří neb čtyř let, byť pak domácí dětinské věci byly a jakkoli mdle jako skrz </a:t>
            </a:r>
            <a:r>
              <a:rPr lang="cs-CZ" sz="1600" i="1" dirty="0" err="1"/>
              <a:t>mhlu</a:t>
            </a:r>
            <a:r>
              <a:rPr lang="cs-CZ" sz="1600" i="1" dirty="0"/>
              <a:t> se pamatovaly.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Ekonomiky věděti, kdo do </a:t>
            </a:r>
            <a:r>
              <a:rPr lang="cs-CZ" sz="1600" i="1" dirty="0" err="1"/>
              <a:t>čelednosti</a:t>
            </a:r>
            <a:r>
              <a:rPr lang="cs-CZ" sz="1600" i="1" dirty="0"/>
              <a:t> domu toho přináleží neb nepřináleží.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/>
              <a:t>Politiky, rozuměti, že někdo v městě purkmistrem, radním pánem, rychtářem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i="1" dirty="0" err="1"/>
              <a:t>slove</a:t>
            </a:r>
            <a:r>
              <a:rPr lang="cs-CZ" sz="1600" i="1" dirty="0"/>
              <a:t>, měšťané že se někdy do obce scházejí </a:t>
            </a:r>
            <a:r>
              <a:rPr lang="cs-CZ" sz="1600" i="1" dirty="0" err="1"/>
              <a:t>etc</a:t>
            </a:r>
            <a:r>
              <a:rPr lang="cs-CZ" sz="1600" i="1" dirty="0"/>
              <a:t>.“ </a:t>
            </a:r>
          </a:p>
          <a:p>
            <a:pPr marL="0" indent="0" algn="r" defTabSz="386638">
              <a:lnSpc>
                <a:spcPct val="100000"/>
              </a:lnSpc>
              <a:spcBef>
                <a:spcPts val="0"/>
              </a:spcBef>
              <a:buSzTx/>
              <a:buNone/>
              <a:defRPr sz="13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sz="1600" dirty="0"/>
              <a:t>(Komenský, 1992, s. 62–63)</a:t>
            </a:r>
          </a:p>
          <a:p>
            <a:pPr marL="0" indent="0" defTabSz="386638">
              <a:lnSpc>
                <a:spcPct val="100000"/>
              </a:lnSpc>
              <a:spcBef>
                <a:spcPts val="0"/>
              </a:spcBef>
              <a:buSzTx/>
              <a:buNone/>
              <a:defRPr sz="120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178" name="komunsky.jpg" descr="komunsky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13013" y="2336800"/>
            <a:ext cx="6300174" cy="7076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ítě v období renes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Odkaz Komenského</a:t>
            </a:r>
          </a:p>
        </p:txBody>
      </p:sp>
      <p:sp>
        <p:nvSpPr>
          <p:cNvPr id="170" name="Ve 14.–16. století začal v Evropě prudký rozmach hospodářství a kultur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86638">
              <a:spcBef>
                <a:spcPts val="0"/>
              </a:spcBef>
              <a:buSzTx/>
              <a:buNone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200" b="1" dirty="0"/>
              <a:t>Cíle výchovy </a:t>
            </a:r>
            <a:r>
              <a:rPr lang="cs-CZ" sz="3200" dirty="0"/>
              <a:t>formuluje jako poznání sebe samého a světa, ovládání se a povznesení k Bohu.</a:t>
            </a:r>
          </a:p>
          <a:p>
            <a:pPr marL="0" indent="0" defTabSz="386638">
              <a:spcBef>
                <a:spcPts val="0"/>
              </a:spcBef>
              <a:buSzTx/>
              <a:buNone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3200" dirty="0"/>
          </a:p>
          <a:p>
            <a:pPr marL="0" indent="0" defTabSz="386638">
              <a:spcBef>
                <a:spcPts val="0"/>
              </a:spcBef>
              <a:buSzTx/>
              <a:buNone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200" dirty="0"/>
              <a:t>Těmto cílům odpovídají tři oblasti výchovy a vzdělání:</a:t>
            </a:r>
          </a:p>
          <a:p>
            <a:pPr defTabSz="386638">
              <a:spcBef>
                <a:spcPts val="0"/>
              </a:spcBef>
              <a:buSzTx/>
              <a:buFontTx/>
              <a:buChar char="-"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200" dirty="0"/>
              <a:t>vzdělání ve vědách</a:t>
            </a:r>
          </a:p>
          <a:p>
            <a:pPr defTabSz="386638">
              <a:spcBef>
                <a:spcPts val="0"/>
              </a:spcBef>
              <a:buSzTx/>
              <a:buFontTx/>
              <a:buChar char="-"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200" dirty="0"/>
              <a:t>vzdělání v uměních a řemeslech</a:t>
            </a:r>
          </a:p>
          <a:p>
            <a:pPr defTabSz="386638">
              <a:spcBef>
                <a:spcPts val="0"/>
              </a:spcBef>
              <a:buSzTx/>
              <a:buFontTx/>
              <a:buChar char="-"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200" dirty="0"/>
              <a:t>mravní výchova a výchova náboženská.</a:t>
            </a:r>
          </a:p>
          <a:p>
            <a:pPr marL="0" indent="0" defTabSz="386638">
              <a:spcBef>
                <a:spcPts val="0"/>
              </a:spcBef>
              <a:buSzTx/>
              <a:buNone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3200" dirty="0"/>
          </a:p>
          <a:p>
            <a:pPr marL="0" indent="0" defTabSz="386638">
              <a:spcBef>
                <a:spcPts val="0"/>
              </a:spcBef>
              <a:buSzTx/>
              <a:buNone/>
              <a:defRPr sz="15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200" dirty="0"/>
              <a:t>Při stanovení výchovných cílů převažuje u Komenského hledisko náboženské, ale opomenuty nejsou ani další složky. Velký důraz klade na výchovu mravní.</a:t>
            </a:r>
          </a:p>
        </p:txBody>
      </p:sp>
    </p:spTree>
    <p:extLst>
      <p:ext uri="{BB962C8B-B14F-4D97-AF65-F5344CB8AC3E}">
        <p14:creationId xmlns:p14="http://schemas.microsoft.com/office/powerpoint/2010/main" val="5595035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Jean Jack Roussea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Jean Jack Rousseau</a:t>
            </a:r>
          </a:p>
        </p:txBody>
      </p:sp>
      <p:sp>
        <p:nvSpPr>
          <p:cNvPr id="183" name="Cílem výchovy je podle Rousseaua vychovat svobodného člověka, který nade vše miluje svobodu. Proto Rousseau požaduje výchovu přirozenou a svobodnou, která by respektovala věkové a individuální zvláštnosti dítěte. Dítě nemáme do…"/>
          <p:cNvSpPr txBox="1">
            <a:spLocks noGrp="1"/>
          </p:cNvSpPr>
          <p:nvPr>
            <p:ph type="body" sz="half" idx="1"/>
          </p:nvPr>
        </p:nvSpPr>
        <p:spPr>
          <a:xfrm>
            <a:off x="5511355" y="2628900"/>
            <a:ext cx="6809990" cy="6477000"/>
          </a:xfrm>
          <a:prstGeom prst="rect">
            <a:avLst/>
          </a:prstGeom>
        </p:spPr>
        <p:txBody>
          <a:bodyPr/>
          <a:lstStyle/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Cílem výchovy je podle Rousseaua vychovat </a:t>
            </a:r>
            <a:r>
              <a:rPr lang="cs-CZ" b="1" dirty="0"/>
              <a:t>svobodného člověka, který nade vše miluje svobodu.</a:t>
            </a:r>
            <a:r>
              <a:rPr lang="cs-CZ" dirty="0"/>
              <a:t> Proto Rousseau požaduje výchovu přirozenou a svobodnou, která by respektovala věkové a individuální zvláštnosti dítěte. </a:t>
            </a:r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Dítě nemáme do ničeho nutit a potlačovat jeho osobnost.</a:t>
            </a:r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Proti učení se z knih, proti biflování staví osobní zkušenost.</a:t>
            </a:r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Dítě má ke všemu dospět vlastním pozorováním, uvažováním, vlastní zkušeností.</a:t>
            </a:r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Samostatnosti a svobodě dítěte vlastně obětuje systematičnost ve výuce.</a:t>
            </a:r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cs-CZ" dirty="0"/>
          </a:p>
          <a:p>
            <a:pPr marL="0" indent="0" defTabSz="44958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cs-CZ" dirty="0"/>
              <a:t>Člověk je tehdy dobře vychován, působí-li na něj tři druhy výchovy: </a:t>
            </a:r>
            <a:r>
              <a:rPr lang="cs-CZ" i="1" dirty="0"/>
              <a:t>výchova přírodou, výchova lidmi a výchova věcmi. </a:t>
            </a:r>
          </a:p>
        </p:txBody>
      </p:sp>
      <p:pic>
        <p:nvPicPr>
          <p:cNvPr id="184" name="225px-Jean-Jacques_Rousseau_(painted_portrait).jpg" descr="225px-Jean-Jacques_Rousseau_(painted_portrait)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1200" y="2523739"/>
            <a:ext cx="4655991" cy="647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ítě jako rostoucí rostli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19. století – průmyslová revoluce</a:t>
            </a:r>
            <a:endParaRPr dirty="0"/>
          </a:p>
        </p:txBody>
      </p:sp>
      <p:sp>
        <p:nvSpPr>
          <p:cNvPr id="18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Vznik prvních opatroven – zajišťují péči, vedou k sebeobsluze, slušnému chování, hygienickým návykům.</a:t>
            </a:r>
          </a:p>
          <a:p>
            <a:pPr>
              <a:buBlip>
                <a:blip r:embed="rId2"/>
              </a:buBlip>
            </a:pPr>
            <a:r>
              <a:rPr lang="cs-CZ" dirty="0"/>
              <a:t>V Anglii – Robert </a:t>
            </a:r>
            <a:r>
              <a:rPr lang="cs-CZ" dirty="0" err="1"/>
              <a:t>Owen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/>
              <a:t>V Německu – Friedrich </a:t>
            </a:r>
            <a:r>
              <a:rPr lang="cs-CZ" dirty="0" err="1"/>
              <a:t>Fröbel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/>
              <a:t>Ve Francii – J. F. </a:t>
            </a:r>
            <a:r>
              <a:rPr lang="cs-CZ" dirty="0" err="1"/>
              <a:t>Oberlin</a:t>
            </a:r>
            <a:r>
              <a:rPr lang="cs-CZ" dirty="0"/>
              <a:t>, Jean </a:t>
            </a:r>
            <a:r>
              <a:rPr lang="cs-CZ" dirty="0" err="1"/>
              <a:t>Cochin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/>
              <a:t>Ve Švýcarsku  - </a:t>
            </a:r>
            <a:r>
              <a:rPr lang="cs-CZ" dirty="0" err="1"/>
              <a:t>Pestalozi</a:t>
            </a: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/>
              <a:t>V Rakousku Uhersku – Marie Terezie </a:t>
            </a:r>
            <a:r>
              <a:rPr lang="cs-CZ" dirty="0" err="1"/>
              <a:t>Brunswicková</a:t>
            </a:r>
            <a:r>
              <a:rPr lang="cs-CZ" dirty="0"/>
              <a:t>, J. V. Svoboda (v Praze)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Jak na dítě nahlížíme, determinuje způsob, jakým ho budeme vychovávat a také jak budeme odpovídat na jeho potřeby.…"/>
          <p:cNvSpPr txBox="1">
            <a:spLocks noGrp="1"/>
          </p:cNvSpPr>
          <p:nvPr>
            <p:ph type="subTitle" sz="half" idx="1"/>
          </p:nvPr>
        </p:nvSpPr>
        <p:spPr>
          <a:xfrm>
            <a:off x="647700" y="2140496"/>
            <a:ext cx="11709400" cy="59748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8150">
              <a:defRPr sz="2400"/>
            </a:pPr>
            <a:r>
              <a:rPr lang="cs-CZ" sz="4000" dirty="0">
                <a:solidFill>
                  <a:schemeClr val="tx1"/>
                </a:solidFill>
              </a:rPr>
              <a:t>Jak na dítě nahlížíme, determinuje způsob, jakým bude vychováváno (vzděláváno).</a:t>
            </a:r>
          </a:p>
          <a:p>
            <a:pPr defTabSz="438150">
              <a:defRPr sz="2400"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Opatrovna na Hrádku, 1832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Přijímány děti od 2-5 let</a:t>
            </a:r>
          </a:p>
          <a:p>
            <a:r>
              <a:rPr lang="cs-CZ" dirty="0"/>
              <a:t>J.V. Svoboda zpracoval metodiku předškolní výchovy, děti se zde učily i počátkům čtení</a:t>
            </a:r>
          </a:p>
          <a:p>
            <a:r>
              <a:rPr lang="cs-CZ" dirty="0"/>
              <a:t>Napsal spis „Školka“ (1839) – praktická příručka s podrobně propracovaným obsahem</a:t>
            </a:r>
          </a:p>
          <a:p>
            <a:r>
              <a:rPr lang="cs-CZ" dirty="0"/>
              <a:t>Vzdělávací ráz</a:t>
            </a:r>
          </a:p>
        </p:txBody>
      </p:sp>
      <p:pic>
        <p:nvPicPr>
          <p:cNvPr id="4" name="Obrázek 3" descr="800px-Jan_Vlastimir_Svoboda_1869_Scheiw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0792" y="1564432"/>
            <a:ext cx="2586396" cy="27124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absolutismu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1869 – rakouský školský zákon, který doporučoval zřizování předškolních zařízení při školách</a:t>
            </a:r>
          </a:p>
          <a:p>
            <a:r>
              <a:rPr lang="cs-CZ" dirty="0"/>
              <a:t>1872 – výnos ministra, který rozděluje podle účelu jesle, opatrovny, mateřské školy a zakazuje výuku trivia v mateřských školách.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Otisk reformních snah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Anna </a:t>
            </a:r>
            <a:r>
              <a:rPr lang="cs-CZ" dirty="0" err="1"/>
              <a:t>Süssová</a:t>
            </a:r>
            <a:r>
              <a:rPr lang="cs-CZ" dirty="0"/>
              <a:t> – kniha „Kam jsme dospěli v hromadné výchově dětí“ (1912) – cílem výchovy </a:t>
            </a:r>
            <a:r>
              <a:rPr lang="cs-CZ" i="1" dirty="0"/>
              <a:t>je „</a:t>
            </a:r>
            <a:r>
              <a:rPr lang="cs-CZ" i="1" dirty="0" err="1"/>
              <a:t>podporovati</a:t>
            </a:r>
            <a:r>
              <a:rPr lang="cs-CZ" i="1" dirty="0"/>
              <a:t> přiměřeným zaměstnáním vývoj těla, aby nabylo potřebných vlastností pro výchovu rozumovou v době pozdější“</a:t>
            </a:r>
          </a:p>
          <a:p>
            <a:r>
              <a:rPr lang="cs-CZ" dirty="0"/>
              <a:t> Ida </a:t>
            </a:r>
            <a:r>
              <a:rPr lang="cs-CZ" dirty="0" err="1"/>
              <a:t>Jarníková</a:t>
            </a:r>
            <a:r>
              <a:rPr lang="cs-CZ" dirty="0"/>
              <a:t> – zaměřila se na obsah vzdělávání (4 oblasti: člověk, zvířata, rostliny, různé)</a:t>
            </a:r>
          </a:p>
          <a:p>
            <a:r>
              <a:rPr lang="cs-CZ" dirty="0"/>
              <a:t>Přichází s myšlenkou rozvoje svobodné osobnosti – potlačeno s nástupem totality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polovina 20. století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138380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dirty="0"/>
              <a:t>1948 – zákon o jednotné škole</a:t>
            </a:r>
          </a:p>
          <a:p>
            <a:endParaRPr lang="cs-CZ" dirty="0"/>
          </a:p>
        </p:txBody>
      </p:sp>
      <p:pic>
        <p:nvPicPr>
          <p:cNvPr id="4" name="Obrázek 3" descr="charakteris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760" y="3004592"/>
            <a:ext cx="10513168" cy="58214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22480" y="8765232"/>
            <a:ext cx="38164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spc="0" normalizeH="0" baseline="0" dirty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Zdroj: Syslová, 2017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1948 – Pracovní program pro mateřské školy</a:t>
            </a:r>
          </a:p>
          <a:p>
            <a:r>
              <a:rPr lang="cs-CZ" dirty="0"/>
              <a:t>1953 – Prozatímní osnovy mateřské školy</a:t>
            </a:r>
          </a:p>
          <a:p>
            <a:r>
              <a:rPr lang="cs-CZ" dirty="0"/>
              <a:t>1960 – Osnovy výchovné práce v mateřské škole</a:t>
            </a:r>
          </a:p>
          <a:p>
            <a:r>
              <a:rPr lang="cs-CZ" dirty="0"/>
              <a:t>Cíle se odklánějí od dítěte směrem k požadavkům socialistické společnosti. Mizí pojem spontánní hra a je nahrazen termínem tvořivá hra.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 ideové a příprava na vstup do základní školy</a:t>
            </a:r>
          </a:p>
          <a:p>
            <a:r>
              <a:rPr lang="cs-CZ" dirty="0"/>
              <a:t>1983 – Program výchovné práce pro jesle a mateřské školy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20. století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Hledání cesty v proměně v demokratický systém</a:t>
            </a:r>
          </a:p>
          <a:p>
            <a:r>
              <a:rPr lang="cs-CZ" dirty="0"/>
              <a:t>Reforma iniciována zdola – APV Asociace předškolní výchovy, PAU Přátelé angažovaného učení, Zdravá mateřská škola atd. – pojetí </a:t>
            </a:r>
            <a:r>
              <a:rPr lang="cs-CZ" b="1" dirty="0"/>
              <a:t>osobnostně rozvíjeného modelu orientovaného</a:t>
            </a:r>
            <a:r>
              <a:rPr lang="cs-CZ" dirty="0"/>
              <a:t> na potřeby a možnosti dítěte předškolního věku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Kritika Programu výchovné práce pro jesle a MŠ – formulována rizika.</a:t>
            </a:r>
          </a:p>
          <a:p>
            <a:r>
              <a:rPr lang="cs-CZ" dirty="0"/>
              <a:t>Národní zpráva o stavu předškolní výchovy, vzdělávání a péči (2000) – nezohledněna individualita dětí, větší důraz na požadavky zřizovatelů něž dětí.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ítě jako investice do budoucno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5950"/>
            </a:lvl1pPr>
          </a:lstStyle>
          <a:p>
            <a:r>
              <a:t>Dítě jako investice do budoucnosti</a:t>
            </a:r>
          </a:p>
        </p:txBody>
      </p:sp>
      <p:sp>
        <p:nvSpPr>
          <p:cNvPr id="190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dirty="0"/>
              <a:t>Úkolem institucionálního předškolního vzdělávání je doplňovat rodinnou výchovu a v součinnosti s ní zajistit dítěti podnětné prostředí k jeho rozvoji a učení. </a:t>
            </a:r>
          </a:p>
          <a:p>
            <a:r>
              <a:rPr lang="cs-CZ" dirty="0"/>
              <a:t>Cílem je rozvoj osobnosti dítěte, podpora jeho tělesného rozvoje a zdraví, jeho osobní spokojenosti a pohody, napomáhat mu v chápání okolního světa a motivovat je k dalšímu poznávání a učení, stejně tak i učit dítě žít ve společnosti ostatních a přibližovat mu normy a hodnoty touto společností uznávané.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5740"/>
            </a:pPr>
            <a:r>
              <a:rPr lang="cs-CZ" dirty="0"/>
              <a:t>4 pilíře vzdělávání pro 21. století (Delors, 1997)</a:t>
            </a:r>
            <a:endParaRPr dirty="0"/>
          </a:p>
        </p:txBody>
      </p:sp>
      <p:sp>
        <p:nvSpPr>
          <p:cNvPr id="193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cs-CZ" dirty="0"/>
              <a:t>1. Naučit se pravdivě </a:t>
            </a:r>
            <a:r>
              <a:rPr lang="cs-CZ" b="1" dirty="0"/>
              <a:t>poznávat</a:t>
            </a:r>
            <a:r>
              <a:rPr lang="cs-CZ" dirty="0"/>
              <a:t> svět kolem nás i v nás, dobře se orientovat, předcházet novodobé slepotě, neschopnosti vidět vztahy, odhalovat smysl.</a:t>
            </a:r>
          </a:p>
          <a:p>
            <a:r>
              <a:rPr lang="cs-CZ" dirty="0"/>
              <a:t>2. Učit se správně a odpovědně </a:t>
            </a:r>
            <a:r>
              <a:rPr lang="cs-CZ" b="1" dirty="0"/>
              <a:t>jednat</a:t>
            </a:r>
            <a:r>
              <a:rPr lang="cs-CZ" dirty="0"/>
              <a:t>, vzdělání pro budoucnost má být činné, tvořivé, spjaté s praxí.</a:t>
            </a:r>
          </a:p>
          <a:p>
            <a:r>
              <a:rPr lang="cs-CZ" dirty="0"/>
              <a:t>3. Učit se </a:t>
            </a:r>
            <a:r>
              <a:rPr lang="cs-CZ" b="1" dirty="0"/>
              <a:t>být </a:t>
            </a:r>
            <a:r>
              <a:rPr lang="cs-CZ" dirty="0"/>
              <a:t>svébytnou osobností, zvládat umění žít kvalitněji, hodnotněji.</a:t>
            </a:r>
          </a:p>
          <a:p>
            <a:r>
              <a:rPr lang="cs-CZ" dirty="0"/>
              <a:t>4. Naučit se </a:t>
            </a:r>
            <a:r>
              <a:rPr lang="cs-CZ" b="1" dirty="0"/>
              <a:t>žít pospolu </a:t>
            </a:r>
            <a:r>
              <a:rPr lang="cs-CZ" dirty="0"/>
              <a:t>s druhými lidmi i s přírodou v duchu vzájemnosti a svébytnosti.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b="1" i="1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b="1" i="1" dirty="0"/>
              <a:t>(Učení je skryté bohatství</a:t>
            </a:r>
            <a:r>
              <a:rPr lang="cs-CZ" dirty="0"/>
              <a:t> – dokument vydaný celosvětovou organizací UNESCO - záměry pro utváření společnosti v 21.století)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íle výchov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Cíle výchovy</a:t>
            </a:r>
          </a:p>
        </p:txBody>
      </p:sp>
      <p:sp>
        <p:nvSpPr>
          <p:cNvPr id="147" name="Cíl výchovy je dán vývojovým stavem společnosti (různé cíle v různých dobách, v různých společnostech, při různém stupni civilizačního a kulturního vývoje).…"/>
          <p:cNvSpPr txBox="1">
            <a:spLocks noGrp="1"/>
          </p:cNvSpPr>
          <p:nvPr>
            <p:ph type="body" idx="1"/>
          </p:nvPr>
        </p:nvSpPr>
        <p:spPr>
          <a:xfrm>
            <a:off x="546100" y="2628900"/>
            <a:ext cx="11709400" cy="647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Cíl výchovy </a:t>
            </a:r>
            <a:r>
              <a:rPr lang="cs-CZ" sz="3600" dirty="0">
                <a:solidFill>
                  <a:schemeClr val="tx1">
                    <a:lumMod val="50000"/>
                  </a:schemeClr>
                </a:solidFill>
              </a:rPr>
              <a:t>je dán vývojovým stavem společnosti (mění se podle spol. zřízením, dána státem, národem, filozofií, kulturou). </a:t>
            </a:r>
          </a:p>
          <a:p>
            <a:pPr marL="0" indent="0" algn="just" defTabSz="449580"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3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 defTabSz="44958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Hledání cílů výchovy</a:t>
            </a:r>
            <a:r>
              <a:rPr lang="cs-CZ" sz="3600" dirty="0">
                <a:solidFill>
                  <a:schemeClr val="tx1">
                    <a:lumMod val="50000"/>
                  </a:schemeClr>
                </a:solidFill>
              </a:rPr>
              <a:t> je jedna z nedůležitějších a zároveň nejobtížnějších oblastí pedagogiky. </a:t>
            </a:r>
          </a:p>
          <a:p>
            <a:pPr marL="0" indent="0" algn="just" defTabSz="44958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3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 defTabSz="44958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Cíl výchovy je často definován výchovným ideálem, </a:t>
            </a:r>
            <a:r>
              <a:rPr lang="cs-CZ" sz="3600" dirty="0">
                <a:solidFill>
                  <a:schemeClr val="tx1">
                    <a:lumMod val="50000"/>
                  </a:schemeClr>
                </a:solidFill>
              </a:rPr>
              <a:t>který je těžké objektivizovat a specifikovat.</a:t>
            </a:r>
          </a:p>
          <a:p>
            <a:pPr marL="0" indent="0" algn="just" defTabSz="44958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36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 defTabSz="449580"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Nová kultura předškolního vzdělávání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Ovlivněno politickými a ekonomickými zájmy </a:t>
            </a:r>
          </a:p>
          <a:p>
            <a:r>
              <a:rPr lang="cs-CZ" dirty="0"/>
              <a:t>Společnost vědění</a:t>
            </a:r>
          </a:p>
          <a:p>
            <a:r>
              <a:rPr lang="cs-CZ" dirty="0"/>
              <a:t>Pojem kompetence </a:t>
            </a:r>
            <a:r>
              <a:rPr lang="cs-CZ" sz="2400" dirty="0"/>
              <a:t>(systémy specifických a naučitelných znalostí, schopností, způsobilostí či dispozic umožňujících ovládnout určitou skupinu požadavků v určitém kontextu, který je blízký situacím každodenního soukromého a pracovního života)</a:t>
            </a:r>
          </a:p>
          <a:p>
            <a:r>
              <a:rPr lang="cs-CZ" dirty="0"/>
              <a:t>Humanistické teorie, konstruktivistické přístupy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cílů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b="1" i="1" dirty="0"/>
              <a:t>individuální</a:t>
            </a:r>
            <a:r>
              <a:rPr lang="cs-CZ" b="1" dirty="0"/>
              <a:t> </a:t>
            </a:r>
            <a:r>
              <a:rPr lang="cs-CZ" dirty="0"/>
              <a:t>– snaha o osobní rozvoj a uplatnění jedince (antika, humanismus a reformace, J. </a:t>
            </a:r>
            <a:r>
              <a:rPr lang="cs-CZ" dirty="0" err="1"/>
              <a:t>Lock</a:t>
            </a:r>
            <a:r>
              <a:rPr lang="cs-CZ" dirty="0"/>
              <a:t>, J. J. Rousseaua; F. Nietzscheho)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b="1" i="1" dirty="0"/>
              <a:t>sociální</a:t>
            </a:r>
            <a:r>
              <a:rPr lang="cs-CZ" dirty="0"/>
              <a:t> – zaměření k zapojení člověka do společnosti, tak aby byl schopen uvědoměle a kvalifikovaně plnit své sociální funkce; vychovat jedince co nejvíce prospěšného společnosti (Aristoteles, Platon, Helvétius, </a:t>
            </a:r>
            <a:r>
              <a:rPr lang="cs-CZ" dirty="0" err="1"/>
              <a:t>Lindner</a:t>
            </a:r>
            <a:r>
              <a:rPr lang="cs-CZ" dirty="0"/>
              <a:t>, Drtina, Masaryk)</a:t>
            </a:r>
          </a:p>
        </p:txBody>
      </p:sp>
    </p:spTree>
    <p:extLst>
      <p:ext uri="{BB962C8B-B14F-4D97-AF65-F5344CB8AC3E}">
        <p14:creationId xmlns:p14="http://schemas.microsoft.com/office/powerpoint/2010/main" val="113286738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cílů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materiální / informativní</a:t>
            </a:r>
            <a:r>
              <a:rPr lang="cs-CZ" sz="2000" i="1" dirty="0"/>
              <a:t> </a:t>
            </a:r>
            <a:r>
              <a:rPr lang="cs-CZ" sz="2000" dirty="0"/>
              <a:t>– orientace na osvojení konkrétní učební látky důležité pro zvládnutí teoretických i praktických úkolů (fakta, konkrétní vědomosti, dovednosti, návyky)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formální / formativní</a:t>
            </a:r>
            <a:r>
              <a:rPr lang="cs-CZ" sz="2000" i="1" dirty="0"/>
              <a:t> </a:t>
            </a:r>
            <a:r>
              <a:rPr lang="cs-CZ" sz="2000" dirty="0"/>
              <a:t>– zaměření na rozvoj schopností člověka, učební látka chápána jako prostředek formálního rozvoje vychovávaného (duševní schopnosti, myšlení žáků, paměť, logické usuzování, fantazie)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obecné</a:t>
            </a:r>
            <a:r>
              <a:rPr lang="cs-CZ" sz="2000" dirty="0"/>
              <a:t> – společný veškeré výchově, shrnuje specifické cíle týkající se konkrétních dovedností, vědomostí, návyků a utváření postojů a potřeb spjatých s oborem; plnění těchto cílů je zaměřeno na celou populaci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odborné / specifické</a:t>
            </a:r>
            <a:r>
              <a:rPr lang="cs-CZ" sz="2000" dirty="0"/>
              <a:t> – speciální konkretizací obecných cílů; osvojování vědomostí, dovedností a návyků, které jsou nezbytné pro výkon určité profese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adaptační</a:t>
            </a:r>
            <a:r>
              <a:rPr lang="cs-CZ" sz="2000" b="1" dirty="0"/>
              <a:t> </a:t>
            </a:r>
            <a:r>
              <a:rPr lang="cs-CZ" sz="2000" dirty="0"/>
              <a:t>– vedou člověka k přizpůsobení se stávajícím podmínkám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anticipační</a:t>
            </a:r>
            <a:r>
              <a:rPr lang="cs-CZ" sz="2000" b="1" dirty="0"/>
              <a:t> </a:t>
            </a:r>
            <a:r>
              <a:rPr lang="cs-CZ" sz="2000" dirty="0"/>
              <a:t>– výchovné působení orientováno k budoucím potřebám jedince i společnosti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teoretické</a:t>
            </a:r>
            <a:r>
              <a:rPr lang="cs-CZ" sz="2000" dirty="0"/>
              <a:t> – zaměření na vytvoření systému vědomostí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praktické cíle</a:t>
            </a:r>
            <a:r>
              <a:rPr lang="cs-CZ" sz="2000" dirty="0"/>
              <a:t> – uplatnění teoretických vědomostí v praktickém životě, rozvíjení dovedností a návyků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autonomní / vnitřní</a:t>
            </a:r>
            <a:r>
              <a:rPr lang="cs-CZ" sz="2000" dirty="0"/>
              <a:t> – vycházejí od jednotlivce a jsou produktem jeho potřeb a vůle; stanovuje si je sám jedinec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i="1" dirty="0"/>
              <a:t>heteronomní / vnější</a:t>
            </a:r>
            <a:r>
              <a:rPr lang="cs-CZ" sz="2000" i="1" dirty="0"/>
              <a:t> </a:t>
            </a:r>
            <a:r>
              <a:rPr lang="cs-CZ" sz="2000" dirty="0"/>
              <a:t>– stanoví jiní činitelé (stát, skupina, vychovatel, rodiče ad.); je nutné aby vychovávaný tyto cíle přijal za vnitřní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Horká, H., &amp; Syslová, Z. (2011). </a:t>
            </a:r>
            <a:r>
              <a:rPr lang="cs-CZ" i="1" dirty="0"/>
              <a:t>Studie k předškolní pedagogice.</a:t>
            </a:r>
            <a:r>
              <a:rPr lang="cs-CZ" dirty="0"/>
              <a:t> Brno: Masarykova univerzita.</a:t>
            </a:r>
          </a:p>
          <a:p>
            <a:r>
              <a:rPr lang="cs-CZ" dirty="0"/>
              <a:t>Pavlovská, M., Syslová, Z., &amp; Šmahelová, B. (2012). </a:t>
            </a:r>
            <a:r>
              <a:rPr lang="cs-CZ" i="1" dirty="0"/>
              <a:t>Dějiny předškolní pedagogiky</a:t>
            </a:r>
            <a:r>
              <a:rPr lang="cs-CZ" dirty="0"/>
              <a:t>. Brno: Masarykova univerzita.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A3C48-DD4A-4ACA-BD81-3FC145F5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B9D8F8-F187-490B-AE85-3F1AAD429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Proč je cíl výchovy hlavní pedagogická kategorie?</a:t>
            </a:r>
          </a:p>
          <a:p>
            <a:pPr marL="0" indent="0">
              <a:buNone/>
            </a:pPr>
            <a:endParaRPr lang="cs-CZ" sz="4000" i="1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cs-CZ" sz="4000" i="1" dirty="0">
                <a:solidFill>
                  <a:schemeClr val="tx1"/>
                </a:solidFill>
              </a:rPr>
              <a:t>Jaký je rozdíl mezi výchovou a vzděláváním?</a:t>
            </a:r>
          </a:p>
        </p:txBody>
      </p:sp>
    </p:spTree>
    <p:extLst>
      <p:ext uri="{BB962C8B-B14F-4D97-AF65-F5344CB8AC3E}">
        <p14:creationId xmlns:p14="http://schemas.microsoft.com/office/powerpoint/2010/main" val="12372367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Výchova/vzdělávání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Výchova (edukace) = jako </a:t>
            </a:r>
            <a:r>
              <a:rPr lang="cs-CZ" b="1" dirty="0"/>
              <a:t>průnik</a:t>
            </a:r>
            <a:r>
              <a:rPr lang="cs-CZ" dirty="0"/>
              <a:t> dvou dílčích procesů </a:t>
            </a:r>
            <a:r>
              <a:rPr lang="cs-CZ" b="1" dirty="0"/>
              <a:t>vzdělávání a výchovy.</a:t>
            </a:r>
            <a:endParaRPr lang="cs-CZ" dirty="0"/>
          </a:p>
          <a:p>
            <a:r>
              <a:rPr lang="cs-CZ" b="1" dirty="0"/>
              <a:t>Výchova </a:t>
            </a:r>
            <a:r>
              <a:rPr lang="cs-CZ" dirty="0"/>
              <a:t>v užším slova smyslu zastupuje tři složky:                                                    </a:t>
            </a:r>
            <a:r>
              <a:rPr lang="cs-CZ" b="1" dirty="0"/>
              <a:t>poznávací</a:t>
            </a:r>
            <a:r>
              <a:rPr lang="cs-CZ" dirty="0"/>
              <a:t> (kognitivní – rozvoj zájmů, postojů),                                                 </a:t>
            </a:r>
            <a:r>
              <a:rPr lang="cs-CZ" b="1" dirty="0"/>
              <a:t>hodnotící </a:t>
            </a:r>
            <a:r>
              <a:rPr lang="cs-CZ" dirty="0"/>
              <a:t>(afektivní – rozvoj charakterových vlastností),                                                   </a:t>
            </a:r>
            <a:r>
              <a:rPr lang="cs-CZ" b="1" dirty="0"/>
              <a:t>tvořící </a:t>
            </a:r>
            <a:r>
              <a:rPr lang="cs-CZ" dirty="0"/>
              <a:t>(konativní – rozvoj volních procesů).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Vzděláván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Vzdělávání</a:t>
            </a:r>
          </a:p>
        </p:txBody>
      </p:sp>
      <p:sp>
        <p:nvSpPr>
          <p:cNvPr id="144" name="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/>
              <a:t>proces získávání a rozvíjení vědomostí, praktických dovedností a intelektových schopností.</a:t>
            </a:r>
          </a:p>
          <a:p>
            <a:r>
              <a:rPr lang="cs-CZ" dirty="0"/>
              <a:t>jeho výsledkem je </a:t>
            </a:r>
            <a:r>
              <a:rPr lang="cs-CZ" b="1" dirty="0"/>
              <a:t>vzdělání -</a:t>
            </a:r>
            <a:r>
              <a:rPr lang="cs-CZ" dirty="0"/>
              <a:t>  složka kognitivní vybavenosti jedince: osvojené vědomosti, dovednosti, normy, postoje, hodnoty. </a:t>
            </a:r>
          </a:p>
          <a:p>
            <a:pPr algn="r">
              <a:buNone/>
            </a:pPr>
            <a:r>
              <a:rPr lang="cs-CZ" sz="2000" dirty="0"/>
              <a:t>(Průcha, </a:t>
            </a:r>
            <a:r>
              <a:rPr lang="cs-CZ" sz="2000" dirty="0" err="1"/>
              <a:t>Walterová</a:t>
            </a:r>
            <a:r>
              <a:rPr lang="cs-CZ" sz="2000" dirty="0"/>
              <a:t>, Mareš, 2008)</a:t>
            </a:r>
          </a:p>
          <a:p>
            <a:r>
              <a:rPr lang="cs-CZ" dirty="0"/>
              <a:t>.</a:t>
            </a:r>
            <a:endParaRPr dirty="0"/>
          </a:p>
        </p:txBody>
      </p:sp>
      <p:pic>
        <p:nvPicPr>
          <p:cNvPr id="1026" name="Picture 2" descr="C:\Users\Dominik\AppData\Local\Microsoft\Windows\INetCache\IE\PWZE6F5N\6E3_bag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528" y="3652664"/>
            <a:ext cx="390525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6371050" y="-415818"/>
            <a:ext cx="262701" cy="8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4551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7308587"/>
              </p:ext>
            </p:extLst>
          </p:nvPr>
        </p:nvGraphicFramePr>
        <p:xfrm>
          <a:off x="914361" y="-415818"/>
          <a:ext cx="11276671" cy="915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ítě a výchova v pravěk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Cíle </a:t>
            </a:r>
            <a:r>
              <a:rPr dirty="0"/>
              <a:t>v </a:t>
            </a:r>
            <a:r>
              <a:rPr lang="cs-CZ" dirty="0"/>
              <a:t>pravěku</a:t>
            </a:r>
          </a:p>
        </p:txBody>
      </p:sp>
      <p:sp>
        <p:nvSpPr>
          <p:cNvPr id="150" name="děti snadno přejímaly znalosti, dovednosti o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3200" dirty="0">
              <a:latin typeface="+mj-lt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Cíl výchovy – předat získané vědomosti 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4000" dirty="0">
              <a:latin typeface="+mj-lt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Děti snadno přejímaly znalosti, dovednosti od dospělých nápodobou.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4000" dirty="0">
              <a:latin typeface="+mj-lt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Neexistovaly žádné výchovné či vzdělávací instituce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4000" dirty="0">
              <a:latin typeface="+mj-lt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N</a:t>
            </a:r>
            <a:r>
              <a:rPr lang="cs-CZ" sz="4000" dirty="0">
                <a:latin typeface="+mj-lt"/>
                <a:ea typeface="Times New Roman"/>
                <a:cs typeface="Times New Roman"/>
                <a:sym typeface="Times New Roman"/>
              </a:rPr>
              <a:t>ěkteré znalosti se předávaly </a:t>
            </a:r>
            <a:r>
              <a:rPr lang="cs-CZ" sz="4000" dirty="0">
                <a:latin typeface="+mj-lt"/>
              </a:rPr>
              <a:t>zasvěcovacími obřady, </a:t>
            </a:r>
            <a:r>
              <a:rPr lang="cs-CZ" sz="4000" b="1" i="1" dirty="0">
                <a:latin typeface="+mj-lt"/>
                <a:ea typeface="Times New Roman"/>
                <a:cs typeface="Times New Roman"/>
                <a:sym typeface="Times New Roman"/>
              </a:rPr>
              <a:t>tzv. iniciacemi</a:t>
            </a:r>
            <a:r>
              <a:rPr lang="cs-CZ" sz="4000" dirty="0">
                <a:latin typeface="+mj-lt"/>
              </a:rPr>
              <a:t>, při kterých se mladí hoši (někde i dívky) zúčastňovali určitých zkoušek dospělosti.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ítě a výchova ve starověk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Cíle ve</a:t>
            </a:r>
            <a:r>
              <a:rPr dirty="0"/>
              <a:t> </a:t>
            </a:r>
            <a:r>
              <a:rPr lang="cs-CZ" dirty="0"/>
              <a:t>starověku</a:t>
            </a:r>
          </a:p>
        </p:txBody>
      </p:sp>
      <p:sp>
        <p:nvSpPr>
          <p:cNvPr id="153" name="školy vznikaly při chrámech a panovnických dvorec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958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Cíl výchovy = připravit tělesně zdatné jedince, kteří budou vládnout, vědomosti měly pomoci zajistit si moc nad ostatními členy společnosti. 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4000" dirty="0">
              <a:latin typeface="+mj-lt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Školy vznikaly při chrámech a panovnických dvorech.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cs-CZ" sz="4000" dirty="0">
              <a:latin typeface="+mj-lt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cs-CZ" sz="4000" dirty="0">
                <a:latin typeface="+mj-lt"/>
              </a:rPr>
              <a:t>Vyspělé výchovné systémy se vyvinuly později i v antickém Řecku a Římě (ovlivnilo evropské školství).</a:t>
            </a:r>
          </a:p>
          <a:p>
            <a:pPr marL="124046" indent="-124046" defTabSz="449580">
              <a:spcBef>
                <a:spcPts val="0"/>
              </a:spcBef>
              <a:buBlip>
                <a:blip r:embed="rId2"/>
              </a:buBlip>
              <a:defRPr sz="22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1948</Words>
  <Application>Microsoft Office PowerPoint</Application>
  <PresentationFormat>Vlastní</PresentationFormat>
  <Paragraphs>190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Helvetica Neue</vt:lpstr>
      <vt:lpstr>Hoefler Text</vt:lpstr>
      <vt:lpstr>Palatino</vt:lpstr>
      <vt:lpstr>Palatino Linotype</vt:lpstr>
      <vt:lpstr>Times New Roman</vt:lpstr>
      <vt:lpstr>Trebuchet MS</vt:lpstr>
      <vt:lpstr>BrushedCanvas</vt:lpstr>
      <vt:lpstr>Cíle výchovy a jejich proměna v historickém kontextu</vt:lpstr>
      <vt:lpstr>Prezentace aplikace PowerPoint</vt:lpstr>
      <vt:lpstr>Cíle výchovy</vt:lpstr>
      <vt:lpstr>Prezentace aplikace PowerPoint</vt:lpstr>
      <vt:lpstr>Výchova/vzdělávání</vt:lpstr>
      <vt:lpstr>Vzdělávání</vt:lpstr>
      <vt:lpstr>Prezentace aplikace PowerPoint</vt:lpstr>
      <vt:lpstr>Cíle v pravěku</vt:lpstr>
      <vt:lpstr>Cíle ve starověku</vt:lpstr>
      <vt:lpstr>Platón</vt:lpstr>
      <vt:lpstr>Platónovy myšlenky</vt:lpstr>
      <vt:lpstr>Aristoteles</vt:lpstr>
      <vt:lpstr>Sokrates</vt:lpstr>
      <vt:lpstr>Cíle v období renesance</vt:lpstr>
      <vt:lpstr>Michel de Montaigne</vt:lpstr>
      <vt:lpstr>Jan Ámos Komenský</vt:lpstr>
      <vt:lpstr>Odkaz Komenského</vt:lpstr>
      <vt:lpstr>Jean Jack Rousseau</vt:lpstr>
      <vt:lpstr>19. století – průmyslová revoluce</vt:lpstr>
      <vt:lpstr>1. Opatrovna na Hrádku, 1832</vt:lpstr>
      <vt:lpstr>Doba absolutismu</vt:lpstr>
      <vt:lpstr>Otisk reformních snah</vt:lpstr>
      <vt:lpstr>2. polovina 20. století</vt:lpstr>
      <vt:lpstr>Prezentace aplikace PowerPoint</vt:lpstr>
      <vt:lpstr>Prezentace aplikace PowerPoint</vt:lpstr>
      <vt:lpstr>Konec 20. století</vt:lpstr>
      <vt:lpstr>Prezentace aplikace PowerPoint</vt:lpstr>
      <vt:lpstr>Dítě jako investice do budoucnosti</vt:lpstr>
      <vt:lpstr>4 pilíře vzdělávání pro 21. století (Delors, 1997)</vt:lpstr>
      <vt:lpstr>Nová kultura předškolního vzdělávání</vt:lpstr>
      <vt:lpstr>Klasifikace cílů</vt:lpstr>
      <vt:lpstr>Klasifikace cílů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Cíle výchovy a jejich proměna v historickém kontextu</dc:title>
  <dc:creator>Dominik Grůza</dc:creator>
  <cp:lastModifiedBy>Syslová</cp:lastModifiedBy>
  <cp:revision>14</cp:revision>
  <dcterms:modified xsi:type="dcterms:W3CDTF">2019-03-08T04:16:34Z</dcterms:modified>
</cp:coreProperties>
</file>