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01.04.2019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01.04.2019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01.04.2019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01.04.2019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01.04.2019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01.04.2019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01.04.2019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01.04.2019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01.04.2019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01.04.2019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01.04.2019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01.04.2019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psv.cz/files/clanky/8980/Katalog_praci_UZ_1_10_2010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Platové zařazení absolventek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85393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Vyhláška 317/2005 Sb. o DVPP</a:t>
            </a:r>
          </a:p>
          <a:p>
            <a:r>
              <a:rPr lang="cs-CZ" dirty="0"/>
              <a:t>Katalog prací - s. 240</a:t>
            </a:r>
          </a:p>
          <a:p>
            <a:pPr marL="0" indent="0">
              <a:buNone/>
            </a:pPr>
            <a:r>
              <a:rPr lang="cs-CZ" u="sng" dirty="0">
                <a:hlinkClick r:id="rId2"/>
              </a:rPr>
              <a:t>https://www.mpsv.cz/files/clanky/8980/Katalog_praci_UZ_1_10_2010.pdf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09659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525963"/>
          </a:xfrm>
        </p:spPr>
        <p:txBody>
          <a:bodyPr>
            <a:normAutofit fontScale="47500" lnSpcReduction="20000"/>
          </a:bodyPr>
          <a:lstStyle/>
          <a:p>
            <a:r>
              <a:rPr lang="cs-CZ" dirty="0"/>
              <a:t>Ředitelka musí učitelce přiznat platovou třídu podle toho, jakou nejnáročnější činnost po ní požaduje. To musí být zaneseno v pracovní náplni, kterou spolu dohodnou. Její kopii by měly mít učitelky k dispozici, pokud nemají</a:t>
            </a:r>
            <a:r>
              <a:rPr lang="cs-CZ"/>
              <a:t>, ať </a:t>
            </a:r>
            <a:r>
              <a:rPr lang="cs-CZ" dirty="0"/>
              <a:t>si jí vyžádají. </a:t>
            </a:r>
          </a:p>
          <a:p>
            <a:r>
              <a:rPr lang="cs-CZ" dirty="0"/>
              <a:t>V 8 PT by po nich nesměla chtít třídní plánování:</a:t>
            </a:r>
          </a:p>
          <a:p>
            <a:r>
              <a:rPr lang="cs-CZ" dirty="0"/>
              <a:t>2.16.01 UČITEL</a:t>
            </a:r>
          </a:p>
          <a:p>
            <a:pPr marL="0" indent="0">
              <a:buNone/>
            </a:pPr>
            <a:r>
              <a:rPr lang="cs-CZ" dirty="0"/>
              <a:t>8. platová třída</a:t>
            </a:r>
          </a:p>
          <a:p>
            <a:r>
              <a:rPr lang="cs-CZ" dirty="0"/>
              <a:t>1. Vzdělávací a výchovná činnost směřující k získávání vědomostí, dovedností a návyků dětí v mateřské škole podle vzdělávacího programu.</a:t>
            </a:r>
          </a:p>
          <a:p>
            <a:pPr marL="0" indent="0">
              <a:buNone/>
            </a:pPr>
            <a:r>
              <a:rPr lang="cs-CZ" dirty="0"/>
              <a:t>9. platová třída</a:t>
            </a:r>
          </a:p>
          <a:p>
            <a:r>
              <a:rPr lang="cs-CZ" dirty="0"/>
              <a:t>1. Tvorba vzdělávacího programu třídy mateřské školy. Aplikace vzdělávacích a výchovných metod včetně případné individuální práce s dětmi se speciálními vzdělávacími potřebami.</a:t>
            </a:r>
          </a:p>
          <a:p>
            <a:r>
              <a:rPr lang="cs-CZ" dirty="0"/>
              <a:t>2. Vzdělávací a výchovná činnost v odborném výcviku při přípravě žáků v oborech středního vzdělání s výučním listem.</a:t>
            </a:r>
          </a:p>
          <a:p>
            <a:r>
              <a:rPr lang="cs-CZ" dirty="0"/>
              <a:t>3. Vzdělávací a výchovná činnost v praktickém vyučování v předmětech, jejichž obsahovou náplní je řízení silničních motorových vozidel, zaměřená na přípravu žáků a studentů k získání řidičského oprávnění k řízení motorových vozidel.</a:t>
            </a:r>
          </a:p>
          <a:p>
            <a:pPr marL="0" indent="0">
              <a:buNone/>
            </a:pPr>
            <a:r>
              <a:rPr lang="cs-CZ" dirty="0"/>
              <a:t>10. platová třída</a:t>
            </a:r>
          </a:p>
          <a:p>
            <a:r>
              <a:rPr lang="cs-CZ" dirty="0"/>
              <a:t>1. Tvorba a koordinace školního vzdělávacího programu mateřské školy nebo tvorba vzdělávacích programů pro děti se speciálními vzdělávacími potřebami a individuálních vzdělávacích programů.</a:t>
            </a:r>
          </a:p>
          <a:p>
            <a:r>
              <a:rPr lang="cs-CZ" dirty="0"/>
              <a:t>2. Vzdělávací a výchovná činnost v praktickém vyučování v oborech středního vzdělání s maturitní zkouškou nebo v odborném výcviku v náročných oborech středního vzdělání s výučním listem.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042141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83</Words>
  <Application>Microsoft Office PowerPoint</Application>
  <PresentationFormat>Předvádění na obrazovce (4:3)</PresentationFormat>
  <Paragraphs>17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6" baseType="lpstr">
      <vt:lpstr>Arial</vt:lpstr>
      <vt:lpstr>Calibri</vt:lpstr>
      <vt:lpstr>Motiv sady Office</vt:lpstr>
      <vt:lpstr>Platové zařazení absolventek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Platové zařazení absolventek</dc:title>
  <dc:creator>Syslova</dc:creator>
  <cp:lastModifiedBy>Syslová</cp:lastModifiedBy>
  <cp:revision>2</cp:revision>
  <dcterms:created xsi:type="dcterms:W3CDTF">2019-03-13T08:29:56Z</dcterms:created>
  <dcterms:modified xsi:type="dcterms:W3CDTF">2019-04-01T03:42:33Z</dcterms:modified>
</cp:coreProperties>
</file>