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B70DE-D66D-4D7C-B70F-5AFD0EB612C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27DCCC-CA66-48B4-B1E5-50597F5A197F}">
      <dgm:prSet phldrT="[Text]" custT="1"/>
      <dgm:spPr/>
      <dgm:t>
        <a:bodyPr/>
        <a:lstStyle/>
        <a:p>
          <a:r>
            <a:rPr lang="cs-CZ" sz="4000" b="1" dirty="0" smtClean="0"/>
            <a:t>Příjmy domácnosti</a:t>
          </a:r>
          <a:endParaRPr lang="cs-CZ" sz="4000" b="1" dirty="0"/>
        </a:p>
      </dgm:t>
    </dgm:pt>
    <dgm:pt modelId="{56B666D5-149C-4F8D-A050-C029E1A3593B}" type="parTrans" cxnId="{B290290D-4C52-47B3-A8DE-FAA6844100B1}">
      <dgm:prSet/>
      <dgm:spPr/>
      <dgm:t>
        <a:bodyPr/>
        <a:lstStyle/>
        <a:p>
          <a:endParaRPr lang="cs-CZ"/>
        </a:p>
      </dgm:t>
    </dgm:pt>
    <dgm:pt modelId="{186B2AB6-4295-4641-AB1A-7CA3D8E853BF}" type="sibTrans" cxnId="{B290290D-4C52-47B3-A8DE-FAA6844100B1}">
      <dgm:prSet/>
      <dgm:spPr/>
      <dgm:t>
        <a:bodyPr/>
        <a:lstStyle/>
        <a:p>
          <a:endParaRPr lang="cs-CZ"/>
        </a:p>
      </dgm:t>
    </dgm:pt>
    <dgm:pt modelId="{500EC1C1-A272-4287-8D30-33D5531AA30C}">
      <dgm:prSet phldrT="[Text]" custT="1"/>
      <dgm:spPr/>
      <dgm:t>
        <a:bodyPr/>
        <a:lstStyle/>
        <a:p>
          <a:r>
            <a:rPr lang="cs-CZ" sz="2800" dirty="0" smtClean="0"/>
            <a:t>AKTIVNÍ</a:t>
          </a:r>
          <a:endParaRPr lang="cs-CZ" sz="2800" dirty="0"/>
        </a:p>
      </dgm:t>
    </dgm:pt>
    <dgm:pt modelId="{58DA9FF8-FE22-4A7A-8FED-60DFEBAD5D48}" type="parTrans" cxnId="{6B65958A-45A2-4D2E-B6E9-CA626156D5F3}">
      <dgm:prSet/>
      <dgm:spPr/>
      <dgm:t>
        <a:bodyPr/>
        <a:lstStyle/>
        <a:p>
          <a:endParaRPr lang="cs-CZ"/>
        </a:p>
      </dgm:t>
    </dgm:pt>
    <dgm:pt modelId="{D0EDC573-9459-46CF-85B1-9071C7604100}" type="sibTrans" cxnId="{6B65958A-45A2-4D2E-B6E9-CA626156D5F3}">
      <dgm:prSet/>
      <dgm:spPr/>
      <dgm:t>
        <a:bodyPr/>
        <a:lstStyle/>
        <a:p>
          <a:endParaRPr lang="cs-CZ"/>
        </a:p>
      </dgm:t>
    </dgm:pt>
    <dgm:pt modelId="{B41BBE67-8909-499A-A397-C8C2A8EF87BD}">
      <dgm:prSet phldrT="[Text]"/>
      <dgm:spPr/>
      <dgm:t>
        <a:bodyPr/>
        <a:lstStyle/>
        <a:p>
          <a:r>
            <a:rPr lang="cs-CZ" dirty="0" smtClean="0"/>
            <a:t>Příjmy z podnikání a zaměstnání (</a:t>
          </a:r>
          <a:r>
            <a:rPr lang="cs-CZ" b="1" dirty="0" smtClean="0"/>
            <a:t>mzda</a:t>
          </a:r>
          <a:r>
            <a:rPr lang="cs-CZ" dirty="0" smtClean="0"/>
            <a:t>, </a:t>
          </a:r>
          <a:r>
            <a:rPr lang="cs-CZ" dirty="0" smtClean="0"/>
            <a:t>stravenky, </a:t>
          </a:r>
          <a:r>
            <a:rPr lang="cs-CZ" dirty="0" smtClean="0"/>
            <a:t>cestovné)</a:t>
          </a:r>
          <a:endParaRPr lang="cs-CZ" dirty="0"/>
        </a:p>
      </dgm:t>
    </dgm:pt>
    <dgm:pt modelId="{40885384-B6EA-4430-BF0F-8B7B8A019CCB}" type="parTrans" cxnId="{5CB9A291-A706-4682-BE33-E84AA55B16B2}">
      <dgm:prSet/>
      <dgm:spPr/>
      <dgm:t>
        <a:bodyPr/>
        <a:lstStyle/>
        <a:p>
          <a:endParaRPr lang="cs-CZ"/>
        </a:p>
      </dgm:t>
    </dgm:pt>
    <dgm:pt modelId="{5904002D-F2EA-42B5-9A04-77F70C5C2DED}" type="sibTrans" cxnId="{5CB9A291-A706-4682-BE33-E84AA55B16B2}">
      <dgm:prSet/>
      <dgm:spPr/>
      <dgm:t>
        <a:bodyPr/>
        <a:lstStyle/>
        <a:p>
          <a:endParaRPr lang="cs-CZ"/>
        </a:p>
      </dgm:t>
    </dgm:pt>
    <dgm:pt modelId="{D35A6E5B-6C67-4FE3-8D98-E47FA321AB97}">
      <dgm:prSet phldrT="[Text]" custT="1"/>
      <dgm:spPr/>
      <dgm:t>
        <a:bodyPr/>
        <a:lstStyle/>
        <a:p>
          <a:r>
            <a:rPr lang="cs-CZ" sz="2800" dirty="0" smtClean="0"/>
            <a:t>PASIVNÍ</a:t>
          </a:r>
          <a:endParaRPr lang="cs-CZ" sz="2800" dirty="0"/>
        </a:p>
      </dgm:t>
    </dgm:pt>
    <dgm:pt modelId="{0FD18DD4-8C60-4060-B6DD-65506C12F32B}" type="parTrans" cxnId="{07E4284A-7072-4DE6-940C-D374880CD09F}">
      <dgm:prSet/>
      <dgm:spPr/>
      <dgm:t>
        <a:bodyPr/>
        <a:lstStyle/>
        <a:p>
          <a:endParaRPr lang="cs-CZ"/>
        </a:p>
      </dgm:t>
    </dgm:pt>
    <dgm:pt modelId="{A19A2181-899F-4D46-A45A-8F3472160F27}" type="sibTrans" cxnId="{07E4284A-7072-4DE6-940C-D374880CD09F}">
      <dgm:prSet/>
      <dgm:spPr/>
      <dgm:t>
        <a:bodyPr/>
        <a:lstStyle/>
        <a:p>
          <a:endParaRPr lang="cs-CZ"/>
        </a:p>
      </dgm:t>
    </dgm:pt>
    <dgm:pt modelId="{C77E61AB-A0DB-4282-A863-6F2CEE1D3FA9}">
      <dgm:prSet phldrT="[Text]"/>
      <dgm:spPr/>
      <dgm:t>
        <a:bodyPr/>
        <a:lstStyle/>
        <a:p>
          <a:r>
            <a:rPr lang="cs-CZ" dirty="0" smtClean="0"/>
            <a:t>Pronájem nemovitosti, sociální dávky, úroky z vkladů</a:t>
          </a:r>
          <a:endParaRPr lang="cs-CZ" dirty="0"/>
        </a:p>
      </dgm:t>
    </dgm:pt>
    <dgm:pt modelId="{9A9C2485-77BC-4F23-A1A5-9B1330771F2E}" type="parTrans" cxnId="{2A793965-643B-4607-BA0F-2D0EE980478D}">
      <dgm:prSet/>
      <dgm:spPr/>
      <dgm:t>
        <a:bodyPr/>
        <a:lstStyle/>
        <a:p>
          <a:endParaRPr lang="cs-CZ"/>
        </a:p>
      </dgm:t>
    </dgm:pt>
    <dgm:pt modelId="{0980FDF2-7940-430D-9E07-F137A19AFCC3}" type="sibTrans" cxnId="{2A793965-643B-4607-BA0F-2D0EE980478D}">
      <dgm:prSet/>
      <dgm:spPr/>
      <dgm:t>
        <a:bodyPr/>
        <a:lstStyle/>
        <a:p>
          <a:endParaRPr lang="cs-CZ"/>
        </a:p>
      </dgm:t>
    </dgm:pt>
    <dgm:pt modelId="{9BA96A7F-2F2A-4B57-A357-E8C651481A93}">
      <dgm:prSet custT="1"/>
      <dgm:spPr/>
      <dgm:t>
        <a:bodyPr/>
        <a:lstStyle/>
        <a:p>
          <a:r>
            <a:rPr lang="cs-CZ" sz="2800" dirty="0" smtClean="0"/>
            <a:t>NEPRAVIDELNÉ</a:t>
          </a:r>
          <a:endParaRPr lang="cs-CZ" sz="2800" dirty="0"/>
        </a:p>
      </dgm:t>
    </dgm:pt>
    <dgm:pt modelId="{930D7E37-D0FF-4824-8E0D-523C0A48EEFA}" type="parTrans" cxnId="{6E818A21-2685-4FC1-865F-1698A6375522}">
      <dgm:prSet/>
      <dgm:spPr/>
      <dgm:t>
        <a:bodyPr/>
        <a:lstStyle/>
        <a:p>
          <a:endParaRPr lang="cs-CZ"/>
        </a:p>
      </dgm:t>
    </dgm:pt>
    <dgm:pt modelId="{7DAE5E45-5728-4001-8786-00EC3CE0B8DD}" type="sibTrans" cxnId="{6E818A21-2685-4FC1-865F-1698A6375522}">
      <dgm:prSet/>
      <dgm:spPr/>
      <dgm:t>
        <a:bodyPr/>
        <a:lstStyle/>
        <a:p>
          <a:endParaRPr lang="cs-CZ"/>
        </a:p>
      </dgm:t>
    </dgm:pt>
    <dgm:pt modelId="{20A65DB9-50BB-4C4A-B9AB-3B5796AB3C56}">
      <dgm:prSet/>
      <dgm:spPr/>
      <dgm:t>
        <a:bodyPr/>
        <a:lstStyle/>
        <a:p>
          <a:r>
            <a:rPr lang="cs-CZ" dirty="0" smtClean="0"/>
            <a:t>Výhry v loterii, příspěvky, prodej nepotřebných věcí</a:t>
          </a:r>
          <a:endParaRPr lang="cs-CZ" dirty="0"/>
        </a:p>
      </dgm:t>
    </dgm:pt>
    <dgm:pt modelId="{6E80F204-A6EE-4D3C-A5CA-A0ACC115AEE9}" type="parTrans" cxnId="{68621D27-CCEE-4A8E-ACD2-E13FF4776B06}">
      <dgm:prSet/>
      <dgm:spPr/>
      <dgm:t>
        <a:bodyPr/>
        <a:lstStyle/>
        <a:p>
          <a:endParaRPr lang="cs-CZ"/>
        </a:p>
      </dgm:t>
    </dgm:pt>
    <dgm:pt modelId="{7B3EFA2C-3572-41E7-AD12-6BEFB918E66F}" type="sibTrans" cxnId="{68621D27-CCEE-4A8E-ACD2-E13FF4776B06}">
      <dgm:prSet/>
      <dgm:spPr/>
      <dgm:t>
        <a:bodyPr/>
        <a:lstStyle/>
        <a:p>
          <a:endParaRPr lang="cs-CZ"/>
        </a:p>
      </dgm:t>
    </dgm:pt>
    <dgm:pt modelId="{6358B397-5BB0-4A90-B259-CAD9AEB8D078}" type="pres">
      <dgm:prSet presAssocID="{E62B70DE-D66D-4D7C-B70F-5AFD0EB612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A223C2D-3AA2-4C4A-8620-DDC83B1CEE9D}" type="pres">
      <dgm:prSet presAssocID="{1E27DCCC-CA66-48B4-B1E5-50597F5A197F}" presName="hierRoot1" presStyleCnt="0"/>
      <dgm:spPr/>
    </dgm:pt>
    <dgm:pt modelId="{371674EA-95D4-41A3-B28B-AAB987B9F29C}" type="pres">
      <dgm:prSet presAssocID="{1E27DCCC-CA66-48B4-B1E5-50597F5A197F}" presName="composite" presStyleCnt="0"/>
      <dgm:spPr/>
    </dgm:pt>
    <dgm:pt modelId="{09A73AAD-3F0F-4F72-BDD9-3952A7DD8452}" type="pres">
      <dgm:prSet presAssocID="{1E27DCCC-CA66-48B4-B1E5-50597F5A197F}" presName="background" presStyleLbl="node0" presStyleIdx="0" presStyleCnt="1"/>
      <dgm:spPr/>
    </dgm:pt>
    <dgm:pt modelId="{C771B7D3-DC64-4D74-98F1-DA8B724370E4}" type="pres">
      <dgm:prSet presAssocID="{1E27DCCC-CA66-48B4-B1E5-50597F5A197F}" presName="text" presStyleLbl="fgAcc0" presStyleIdx="0" presStyleCnt="1" custScaleX="3577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0233665-9781-48DE-AC2E-B5359A45A0DD}" type="pres">
      <dgm:prSet presAssocID="{1E27DCCC-CA66-48B4-B1E5-50597F5A197F}" presName="hierChild2" presStyleCnt="0"/>
      <dgm:spPr/>
    </dgm:pt>
    <dgm:pt modelId="{188DC25C-5BB7-4944-BDFD-E87A00F335EC}" type="pres">
      <dgm:prSet presAssocID="{58DA9FF8-FE22-4A7A-8FED-60DFEBAD5D48}" presName="Name10" presStyleLbl="parChTrans1D2" presStyleIdx="0" presStyleCnt="3"/>
      <dgm:spPr/>
      <dgm:t>
        <a:bodyPr/>
        <a:lstStyle/>
        <a:p>
          <a:endParaRPr lang="cs-CZ"/>
        </a:p>
      </dgm:t>
    </dgm:pt>
    <dgm:pt modelId="{16356846-528F-4252-881D-C965F85B1A6F}" type="pres">
      <dgm:prSet presAssocID="{500EC1C1-A272-4287-8D30-33D5531AA30C}" presName="hierRoot2" presStyleCnt="0"/>
      <dgm:spPr/>
    </dgm:pt>
    <dgm:pt modelId="{9617278C-2F0D-47BF-9A67-DF1039ED0AD1}" type="pres">
      <dgm:prSet presAssocID="{500EC1C1-A272-4287-8D30-33D5531AA30C}" presName="composite2" presStyleCnt="0"/>
      <dgm:spPr/>
    </dgm:pt>
    <dgm:pt modelId="{DD7D2779-D8BD-4A1E-B173-1481FA8C4DF6}" type="pres">
      <dgm:prSet presAssocID="{500EC1C1-A272-4287-8D30-33D5531AA30C}" presName="background2" presStyleLbl="node2" presStyleIdx="0" presStyleCnt="3"/>
      <dgm:spPr/>
    </dgm:pt>
    <dgm:pt modelId="{BAC3D8D8-E9AD-4D97-AA01-B81D82136B0A}" type="pres">
      <dgm:prSet presAssocID="{500EC1C1-A272-4287-8D30-33D5531AA30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12B536-EA3C-4E76-BFF8-593A424C7478}" type="pres">
      <dgm:prSet presAssocID="{500EC1C1-A272-4287-8D30-33D5531AA30C}" presName="hierChild3" presStyleCnt="0"/>
      <dgm:spPr/>
    </dgm:pt>
    <dgm:pt modelId="{82F268A7-4467-47A5-AFB1-8642E0B2CFCE}" type="pres">
      <dgm:prSet presAssocID="{40885384-B6EA-4430-BF0F-8B7B8A019CCB}" presName="Name17" presStyleLbl="parChTrans1D3" presStyleIdx="0" presStyleCnt="3"/>
      <dgm:spPr/>
      <dgm:t>
        <a:bodyPr/>
        <a:lstStyle/>
        <a:p>
          <a:endParaRPr lang="cs-CZ"/>
        </a:p>
      </dgm:t>
    </dgm:pt>
    <dgm:pt modelId="{956B02D2-CED9-48A8-85F2-1F5136A5CFA3}" type="pres">
      <dgm:prSet presAssocID="{B41BBE67-8909-499A-A397-C8C2A8EF87BD}" presName="hierRoot3" presStyleCnt="0"/>
      <dgm:spPr/>
    </dgm:pt>
    <dgm:pt modelId="{F200C5F6-B1D1-49BD-AC95-BCAC255957C5}" type="pres">
      <dgm:prSet presAssocID="{B41BBE67-8909-499A-A397-C8C2A8EF87BD}" presName="composite3" presStyleCnt="0"/>
      <dgm:spPr/>
    </dgm:pt>
    <dgm:pt modelId="{44D46A1B-B051-4C6D-8118-14F67EA0BD62}" type="pres">
      <dgm:prSet presAssocID="{B41BBE67-8909-499A-A397-C8C2A8EF87BD}" presName="background3" presStyleLbl="node3" presStyleIdx="0" presStyleCnt="3"/>
      <dgm:spPr/>
    </dgm:pt>
    <dgm:pt modelId="{228722C2-071F-4145-8730-A58FA92E202F}" type="pres">
      <dgm:prSet presAssocID="{B41BBE67-8909-499A-A397-C8C2A8EF87B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508E3B-3C82-4CAD-881F-617931393CE2}" type="pres">
      <dgm:prSet presAssocID="{B41BBE67-8909-499A-A397-C8C2A8EF87BD}" presName="hierChild4" presStyleCnt="0"/>
      <dgm:spPr/>
    </dgm:pt>
    <dgm:pt modelId="{4DBD4855-4EA4-480C-AF59-3DF675DC3D9D}" type="pres">
      <dgm:prSet presAssocID="{0FD18DD4-8C60-4060-B6DD-65506C12F32B}" presName="Name10" presStyleLbl="parChTrans1D2" presStyleIdx="1" presStyleCnt="3"/>
      <dgm:spPr/>
      <dgm:t>
        <a:bodyPr/>
        <a:lstStyle/>
        <a:p>
          <a:endParaRPr lang="cs-CZ"/>
        </a:p>
      </dgm:t>
    </dgm:pt>
    <dgm:pt modelId="{DE743FB8-4BFF-45FD-A974-F0587F8B5973}" type="pres">
      <dgm:prSet presAssocID="{D35A6E5B-6C67-4FE3-8D98-E47FA321AB97}" presName="hierRoot2" presStyleCnt="0"/>
      <dgm:spPr/>
    </dgm:pt>
    <dgm:pt modelId="{6D6B4067-C811-44BA-9617-43CF7FE92234}" type="pres">
      <dgm:prSet presAssocID="{D35A6E5B-6C67-4FE3-8D98-E47FA321AB97}" presName="composite2" presStyleCnt="0"/>
      <dgm:spPr/>
    </dgm:pt>
    <dgm:pt modelId="{6B23334C-D063-4141-B523-D12D36A59CB2}" type="pres">
      <dgm:prSet presAssocID="{D35A6E5B-6C67-4FE3-8D98-E47FA321AB97}" presName="background2" presStyleLbl="node2" presStyleIdx="1" presStyleCnt="3"/>
      <dgm:spPr/>
    </dgm:pt>
    <dgm:pt modelId="{88DE2433-44C5-4531-B8FA-B93A9A7359F1}" type="pres">
      <dgm:prSet presAssocID="{D35A6E5B-6C67-4FE3-8D98-E47FA321AB9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E062F2-AC48-4C83-BD62-FD6245DEA342}" type="pres">
      <dgm:prSet presAssocID="{D35A6E5B-6C67-4FE3-8D98-E47FA321AB97}" presName="hierChild3" presStyleCnt="0"/>
      <dgm:spPr/>
    </dgm:pt>
    <dgm:pt modelId="{E9F784A3-ECE6-4D69-9CEF-481BAFB4CA25}" type="pres">
      <dgm:prSet presAssocID="{9A9C2485-77BC-4F23-A1A5-9B1330771F2E}" presName="Name17" presStyleLbl="parChTrans1D3" presStyleIdx="1" presStyleCnt="3"/>
      <dgm:spPr/>
      <dgm:t>
        <a:bodyPr/>
        <a:lstStyle/>
        <a:p>
          <a:endParaRPr lang="cs-CZ"/>
        </a:p>
      </dgm:t>
    </dgm:pt>
    <dgm:pt modelId="{7CA887A6-FA61-469A-8098-4A51CE2C24B7}" type="pres">
      <dgm:prSet presAssocID="{C77E61AB-A0DB-4282-A863-6F2CEE1D3FA9}" presName="hierRoot3" presStyleCnt="0"/>
      <dgm:spPr/>
    </dgm:pt>
    <dgm:pt modelId="{B4A3858E-A7D6-414D-97E5-1E92DEF61FD7}" type="pres">
      <dgm:prSet presAssocID="{C77E61AB-A0DB-4282-A863-6F2CEE1D3FA9}" presName="composite3" presStyleCnt="0"/>
      <dgm:spPr/>
    </dgm:pt>
    <dgm:pt modelId="{A64B4F3D-F04D-4703-98E7-9A24D087176A}" type="pres">
      <dgm:prSet presAssocID="{C77E61AB-A0DB-4282-A863-6F2CEE1D3FA9}" presName="background3" presStyleLbl="node3" presStyleIdx="1" presStyleCnt="3"/>
      <dgm:spPr/>
    </dgm:pt>
    <dgm:pt modelId="{6D792F13-2C8A-4C02-A78F-ED740FAA4668}" type="pres">
      <dgm:prSet presAssocID="{C77E61AB-A0DB-4282-A863-6F2CEE1D3FA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9F96AF-1391-423A-B30B-219FD3157A8C}" type="pres">
      <dgm:prSet presAssocID="{C77E61AB-A0DB-4282-A863-6F2CEE1D3FA9}" presName="hierChild4" presStyleCnt="0"/>
      <dgm:spPr/>
    </dgm:pt>
    <dgm:pt modelId="{529DCA78-EA85-431A-92D2-F8BBF3793C2E}" type="pres">
      <dgm:prSet presAssocID="{930D7E37-D0FF-4824-8E0D-523C0A48EEFA}" presName="Name10" presStyleLbl="parChTrans1D2" presStyleIdx="2" presStyleCnt="3"/>
      <dgm:spPr/>
      <dgm:t>
        <a:bodyPr/>
        <a:lstStyle/>
        <a:p>
          <a:endParaRPr lang="cs-CZ"/>
        </a:p>
      </dgm:t>
    </dgm:pt>
    <dgm:pt modelId="{BFC99FF4-E712-41E2-8C36-641E066D7014}" type="pres">
      <dgm:prSet presAssocID="{9BA96A7F-2F2A-4B57-A357-E8C651481A93}" presName="hierRoot2" presStyleCnt="0"/>
      <dgm:spPr/>
    </dgm:pt>
    <dgm:pt modelId="{3DBB281E-89D4-4291-A32F-8D7E17E0E957}" type="pres">
      <dgm:prSet presAssocID="{9BA96A7F-2F2A-4B57-A357-E8C651481A93}" presName="composite2" presStyleCnt="0"/>
      <dgm:spPr/>
    </dgm:pt>
    <dgm:pt modelId="{F554CC25-B8A7-442E-B96C-95360461A028}" type="pres">
      <dgm:prSet presAssocID="{9BA96A7F-2F2A-4B57-A357-E8C651481A93}" presName="background2" presStyleLbl="node2" presStyleIdx="2" presStyleCnt="3"/>
      <dgm:spPr/>
    </dgm:pt>
    <dgm:pt modelId="{968247BD-428B-433D-92CC-B3928A1FF64D}" type="pres">
      <dgm:prSet presAssocID="{9BA96A7F-2F2A-4B57-A357-E8C651481A93}" presName="text2" presStyleLbl="fgAcc2" presStyleIdx="2" presStyleCnt="3" custScaleX="1488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244AF9-4CBF-4795-819C-9E40DE6322E7}" type="pres">
      <dgm:prSet presAssocID="{9BA96A7F-2F2A-4B57-A357-E8C651481A93}" presName="hierChild3" presStyleCnt="0"/>
      <dgm:spPr/>
    </dgm:pt>
    <dgm:pt modelId="{20D9A0BD-529A-4BFC-AE35-26259ADD787E}" type="pres">
      <dgm:prSet presAssocID="{6E80F204-A6EE-4D3C-A5CA-A0ACC115AEE9}" presName="Name17" presStyleLbl="parChTrans1D3" presStyleIdx="2" presStyleCnt="3"/>
      <dgm:spPr/>
      <dgm:t>
        <a:bodyPr/>
        <a:lstStyle/>
        <a:p>
          <a:endParaRPr lang="cs-CZ"/>
        </a:p>
      </dgm:t>
    </dgm:pt>
    <dgm:pt modelId="{EE8021A4-D0A1-4FF2-ADAD-BC0CF0C9DB23}" type="pres">
      <dgm:prSet presAssocID="{20A65DB9-50BB-4C4A-B9AB-3B5796AB3C56}" presName="hierRoot3" presStyleCnt="0"/>
      <dgm:spPr/>
    </dgm:pt>
    <dgm:pt modelId="{BD513B5A-A197-47A4-A7AB-6F4BFD68EE05}" type="pres">
      <dgm:prSet presAssocID="{20A65DB9-50BB-4C4A-B9AB-3B5796AB3C56}" presName="composite3" presStyleCnt="0"/>
      <dgm:spPr/>
    </dgm:pt>
    <dgm:pt modelId="{E473DBC3-D8C3-4773-B991-2078069F9BAB}" type="pres">
      <dgm:prSet presAssocID="{20A65DB9-50BB-4C4A-B9AB-3B5796AB3C56}" presName="background3" presStyleLbl="node3" presStyleIdx="2" presStyleCnt="3"/>
      <dgm:spPr/>
    </dgm:pt>
    <dgm:pt modelId="{867DB576-B9D5-48F5-9E1E-82FD46049CA6}" type="pres">
      <dgm:prSet presAssocID="{20A65DB9-50BB-4C4A-B9AB-3B5796AB3C5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E92488-1256-404B-BB46-2533452DA49A}" type="pres">
      <dgm:prSet presAssocID="{20A65DB9-50BB-4C4A-B9AB-3B5796AB3C56}" presName="hierChild4" presStyleCnt="0"/>
      <dgm:spPr/>
    </dgm:pt>
  </dgm:ptLst>
  <dgm:cxnLst>
    <dgm:cxn modelId="{382DF2DC-4DD0-4EBC-949D-6219FCCEFA1F}" type="presOf" srcId="{930D7E37-D0FF-4824-8E0D-523C0A48EEFA}" destId="{529DCA78-EA85-431A-92D2-F8BBF3793C2E}" srcOrd="0" destOrd="0" presId="urn:microsoft.com/office/officeart/2005/8/layout/hierarchy1"/>
    <dgm:cxn modelId="{F20DA3F3-CD04-4D2E-A852-9162E5B3242C}" type="presOf" srcId="{9BA96A7F-2F2A-4B57-A357-E8C651481A93}" destId="{968247BD-428B-433D-92CC-B3928A1FF64D}" srcOrd="0" destOrd="0" presId="urn:microsoft.com/office/officeart/2005/8/layout/hierarchy1"/>
    <dgm:cxn modelId="{6B65958A-45A2-4D2E-B6E9-CA626156D5F3}" srcId="{1E27DCCC-CA66-48B4-B1E5-50597F5A197F}" destId="{500EC1C1-A272-4287-8D30-33D5531AA30C}" srcOrd="0" destOrd="0" parTransId="{58DA9FF8-FE22-4A7A-8FED-60DFEBAD5D48}" sibTransId="{D0EDC573-9459-46CF-85B1-9071C7604100}"/>
    <dgm:cxn modelId="{5D21730E-D8C4-4C0C-A843-E8523E656E51}" type="presOf" srcId="{D35A6E5B-6C67-4FE3-8D98-E47FA321AB97}" destId="{88DE2433-44C5-4531-B8FA-B93A9A7359F1}" srcOrd="0" destOrd="0" presId="urn:microsoft.com/office/officeart/2005/8/layout/hierarchy1"/>
    <dgm:cxn modelId="{6E818A21-2685-4FC1-865F-1698A6375522}" srcId="{1E27DCCC-CA66-48B4-B1E5-50597F5A197F}" destId="{9BA96A7F-2F2A-4B57-A357-E8C651481A93}" srcOrd="2" destOrd="0" parTransId="{930D7E37-D0FF-4824-8E0D-523C0A48EEFA}" sibTransId="{7DAE5E45-5728-4001-8786-00EC3CE0B8DD}"/>
    <dgm:cxn modelId="{5CB9A291-A706-4682-BE33-E84AA55B16B2}" srcId="{500EC1C1-A272-4287-8D30-33D5531AA30C}" destId="{B41BBE67-8909-499A-A397-C8C2A8EF87BD}" srcOrd="0" destOrd="0" parTransId="{40885384-B6EA-4430-BF0F-8B7B8A019CCB}" sibTransId="{5904002D-F2EA-42B5-9A04-77F70C5C2DED}"/>
    <dgm:cxn modelId="{2A793965-643B-4607-BA0F-2D0EE980478D}" srcId="{D35A6E5B-6C67-4FE3-8D98-E47FA321AB97}" destId="{C77E61AB-A0DB-4282-A863-6F2CEE1D3FA9}" srcOrd="0" destOrd="0" parTransId="{9A9C2485-77BC-4F23-A1A5-9B1330771F2E}" sibTransId="{0980FDF2-7940-430D-9E07-F137A19AFCC3}"/>
    <dgm:cxn modelId="{4DF34392-B20B-4C78-BD04-72BFC6723948}" type="presOf" srcId="{9A9C2485-77BC-4F23-A1A5-9B1330771F2E}" destId="{E9F784A3-ECE6-4D69-9CEF-481BAFB4CA25}" srcOrd="0" destOrd="0" presId="urn:microsoft.com/office/officeart/2005/8/layout/hierarchy1"/>
    <dgm:cxn modelId="{1F1C3B0A-018E-4EEA-8453-140882505764}" type="presOf" srcId="{58DA9FF8-FE22-4A7A-8FED-60DFEBAD5D48}" destId="{188DC25C-5BB7-4944-BDFD-E87A00F335EC}" srcOrd="0" destOrd="0" presId="urn:microsoft.com/office/officeart/2005/8/layout/hierarchy1"/>
    <dgm:cxn modelId="{98573767-BDF4-4753-AD3D-3FD9AE41633B}" type="presOf" srcId="{E62B70DE-D66D-4D7C-B70F-5AFD0EB612C7}" destId="{6358B397-5BB0-4A90-B259-CAD9AEB8D078}" srcOrd="0" destOrd="0" presId="urn:microsoft.com/office/officeart/2005/8/layout/hierarchy1"/>
    <dgm:cxn modelId="{1E0AE0E7-948F-4B99-86C9-F1AB880C456A}" type="presOf" srcId="{C77E61AB-A0DB-4282-A863-6F2CEE1D3FA9}" destId="{6D792F13-2C8A-4C02-A78F-ED740FAA4668}" srcOrd="0" destOrd="0" presId="urn:microsoft.com/office/officeart/2005/8/layout/hierarchy1"/>
    <dgm:cxn modelId="{D6F5C01A-505F-4957-968E-3F64327BA291}" type="presOf" srcId="{40885384-B6EA-4430-BF0F-8B7B8A019CCB}" destId="{82F268A7-4467-47A5-AFB1-8642E0B2CFCE}" srcOrd="0" destOrd="0" presId="urn:microsoft.com/office/officeart/2005/8/layout/hierarchy1"/>
    <dgm:cxn modelId="{EED5704B-9928-4842-AFFE-1CD585FA6802}" type="presOf" srcId="{B41BBE67-8909-499A-A397-C8C2A8EF87BD}" destId="{228722C2-071F-4145-8730-A58FA92E202F}" srcOrd="0" destOrd="0" presId="urn:microsoft.com/office/officeart/2005/8/layout/hierarchy1"/>
    <dgm:cxn modelId="{02116BA5-6E54-4C45-802E-9EC4318BC94B}" type="presOf" srcId="{1E27DCCC-CA66-48B4-B1E5-50597F5A197F}" destId="{C771B7D3-DC64-4D74-98F1-DA8B724370E4}" srcOrd="0" destOrd="0" presId="urn:microsoft.com/office/officeart/2005/8/layout/hierarchy1"/>
    <dgm:cxn modelId="{42293ADE-696C-4B7E-8AB0-3F5DBE37B745}" type="presOf" srcId="{0FD18DD4-8C60-4060-B6DD-65506C12F32B}" destId="{4DBD4855-4EA4-480C-AF59-3DF675DC3D9D}" srcOrd="0" destOrd="0" presId="urn:microsoft.com/office/officeart/2005/8/layout/hierarchy1"/>
    <dgm:cxn modelId="{68621D27-CCEE-4A8E-ACD2-E13FF4776B06}" srcId="{9BA96A7F-2F2A-4B57-A357-E8C651481A93}" destId="{20A65DB9-50BB-4C4A-B9AB-3B5796AB3C56}" srcOrd="0" destOrd="0" parTransId="{6E80F204-A6EE-4D3C-A5CA-A0ACC115AEE9}" sibTransId="{7B3EFA2C-3572-41E7-AD12-6BEFB918E66F}"/>
    <dgm:cxn modelId="{859F279B-95D5-4A7B-8E03-372964E2677E}" type="presOf" srcId="{20A65DB9-50BB-4C4A-B9AB-3B5796AB3C56}" destId="{867DB576-B9D5-48F5-9E1E-82FD46049CA6}" srcOrd="0" destOrd="0" presId="urn:microsoft.com/office/officeart/2005/8/layout/hierarchy1"/>
    <dgm:cxn modelId="{07E4284A-7072-4DE6-940C-D374880CD09F}" srcId="{1E27DCCC-CA66-48B4-B1E5-50597F5A197F}" destId="{D35A6E5B-6C67-4FE3-8D98-E47FA321AB97}" srcOrd="1" destOrd="0" parTransId="{0FD18DD4-8C60-4060-B6DD-65506C12F32B}" sibTransId="{A19A2181-899F-4D46-A45A-8F3472160F27}"/>
    <dgm:cxn modelId="{E12115D6-56C6-4E2B-827D-090F4E7F6566}" type="presOf" srcId="{6E80F204-A6EE-4D3C-A5CA-A0ACC115AEE9}" destId="{20D9A0BD-529A-4BFC-AE35-26259ADD787E}" srcOrd="0" destOrd="0" presId="urn:microsoft.com/office/officeart/2005/8/layout/hierarchy1"/>
    <dgm:cxn modelId="{B290290D-4C52-47B3-A8DE-FAA6844100B1}" srcId="{E62B70DE-D66D-4D7C-B70F-5AFD0EB612C7}" destId="{1E27DCCC-CA66-48B4-B1E5-50597F5A197F}" srcOrd="0" destOrd="0" parTransId="{56B666D5-149C-4F8D-A050-C029E1A3593B}" sibTransId="{186B2AB6-4295-4641-AB1A-7CA3D8E853BF}"/>
    <dgm:cxn modelId="{5D1E256F-D526-436C-810D-E4FD92AF25DD}" type="presOf" srcId="{500EC1C1-A272-4287-8D30-33D5531AA30C}" destId="{BAC3D8D8-E9AD-4D97-AA01-B81D82136B0A}" srcOrd="0" destOrd="0" presId="urn:microsoft.com/office/officeart/2005/8/layout/hierarchy1"/>
    <dgm:cxn modelId="{DD45EA48-5A21-480E-8E9E-69076D548E3F}" type="presParOf" srcId="{6358B397-5BB0-4A90-B259-CAD9AEB8D078}" destId="{CA223C2D-3AA2-4C4A-8620-DDC83B1CEE9D}" srcOrd="0" destOrd="0" presId="urn:microsoft.com/office/officeart/2005/8/layout/hierarchy1"/>
    <dgm:cxn modelId="{71D796A7-BF9C-4648-9C37-79F62032E2FC}" type="presParOf" srcId="{CA223C2D-3AA2-4C4A-8620-DDC83B1CEE9D}" destId="{371674EA-95D4-41A3-B28B-AAB987B9F29C}" srcOrd="0" destOrd="0" presId="urn:microsoft.com/office/officeart/2005/8/layout/hierarchy1"/>
    <dgm:cxn modelId="{C659330F-1152-4880-8A2B-50E754B18412}" type="presParOf" srcId="{371674EA-95D4-41A3-B28B-AAB987B9F29C}" destId="{09A73AAD-3F0F-4F72-BDD9-3952A7DD8452}" srcOrd="0" destOrd="0" presId="urn:microsoft.com/office/officeart/2005/8/layout/hierarchy1"/>
    <dgm:cxn modelId="{75027000-688D-4817-B216-401499A3115E}" type="presParOf" srcId="{371674EA-95D4-41A3-B28B-AAB987B9F29C}" destId="{C771B7D3-DC64-4D74-98F1-DA8B724370E4}" srcOrd="1" destOrd="0" presId="urn:microsoft.com/office/officeart/2005/8/layout/hierarchy1"/>
    <dgm:cxn modelId="{522B974D-179C-42C6-A023-6FA6C268F3BE}" type="presParOf" srcId="{CA223C2D-3AA2-4C4A-8620-DDC83B1CEE9D}" destId="{A0233665-9781-48DE-AC2E-B5359A45A0DD}" srcOrd="1" destOrd="0" presId="urn:microsoft.com/office/officeart/2005/8/layout/hierarchy1"/>
    <dgm:cxn modelId="{BFBA6F9D-109D-4D3E-B522-1787ABE8C3C7}" type="presParOf" srcId="{A0233665-9781-48DE-AC2E-B5359A45A0DD}" destId="{188DC25C-5BB7-4944-BDFD-E87A00F335EC}" srcOrd="0" destOrd="0" presId="urn:microsoft.com/office/officeart/2005/8/layout/hierarchy1"/>
    <dgm:cxn modelId="{8BB2ED1F-EC69-45E7-9574-5750B9DA86B2}" type="presParOf" srcId="{A0233665-9781-48DE-AC2E-B5359A45A0DD}" destId="{16356846-528F-4252-881D-C965F85B1A6F}" srcOrd="1" destOrd="0" presId="urn:microsoft.com/office/officeart/2005/8/layout/hierarchy1"/>
    <dgm:cxn modelId="{F7F78A21-2EEE-4DB6-B7F9-9DAA2218A4D6}" type="presParOf" srcId="{16356846-528F-4252-881D-C965F85B1A6F}" destId="{9617278C-2F0D-47BF-9A67-DF1039ED0AD1}" srcOrd="0" destOrd="0" presId="urn:microsoft.com/office/officeart/2005/8/layout/hierarchy1"/>
    <dgm:cxn modelId="{3255C145-4CC5-4584-BB99-6B9457DCBC76}" type="presParOf" srcId="{9617278C-2F0D-47BF-9A67-DF1039ED0AD1}" destId="{DD7D2779-D8BD-4A1E-B173-1481FA8C4DF6}" srcOrd="0" destOrd="0" presId="urn:microsoft.com/office/officeart/2005/8/layout/hierarchy1"/>
    <dgm:cxn modelId="{816C96F6-3267-40C8-924B-C91627E7247D}" type="presParOf" srcId="{9617278C-2F0D-47BF-9A67-DF1039ED0AD1}" destId="{BAC3D8D8-E9AD-4D97-AA01-B81D82136B0A}" srcOrd="1" destOrd="0" presId="urn:microsoft.com/office/officeart/2005/8/layout/hierarchy1"/>
    <dgm:cxn modelId="{DAC5F415-6647-4C56-8BF4-B6ED03949643}" type="presParOf" srcId="{16356846-528F-4252-881D-C965F85B1A6F}" destId="{E612B536-EA3C-4E76-BFF8-593A424C7478}" srcOrd="1" destOrd="0" presId="urn:microsoft.com/office/officeart/2005/8/layout/hierarchy1"/>
    <dgm:cxn modelId="{70F01D1E-EC30-4ADB-9C7D-4A77AD0FFA17}" type="presParOf" srcId="{E612B536-EA3C-4E76-BFF8-593A424C7478}" destId="{82F268A7-4467-47A5-AFB1-8642E0B2CFCE}" srcOrd="0" destOrd="0" presId="urn:microsoft.com/office/officeart/2005/8/layout/hierarchy1"/>
    <dgm:cxn modelId="{C42867AC-06D4-44B4-8EE6-E2F93D2F4084}" type="presParOf" srcId="{E612B536-EA3C-4E76-BFF8-593A424C7478}" destId="{956B02D2-CED9-48A8-85F2-1F5136A5CFA3}" srcOrd="1" destOrd="0" presId="urn:microsoft.com/office/officeart/2005/8/layout/hierarchy1"/>
    <dgm:cxn modelId="{508908C0-D9A4-44CD-8594-DFCF8DB1F849}" type="presParOf" srcId="{956B02D2-CED9-48A8-85F2-1F5136A5CFA3}" destId="{F200C5F6-B1D1-49BD-AC95-BCAC255957C5}" srcOrd="0" destOrd="0" presId="urn:microsoft.com/office/officeart/2005/8/layout/hierarchy1"/>
    <dgm:cxn modelId="{78D22264-2C48-48EF-B267-3BBF18FAEEBF}" type="presParOf" srcId="{F200C5F6-B1D1-49BD-AC95-BCAC255957C5}" destId="{44D46A1B-B051-4C6D-8118-14F67EA0BD62}" srcOrd="0" destOrd="0" presId="urn:microsoft.com/office/officeart/2005/8/layout/hierarchy1"/>
    <dgm:cxn modelId="{E2A14D30-6A17-4D0A-B1EC-9637AA99689A}" type="presParOf" srcId="{F200C5F6-B1D1-49BD-AC95-BCAC255957C5}" destId="{228722C2-071F-4145-8730-A58FA92E202F}" srcOrd="1" destOrd="0" presId="urn:microsoft.com/office/officeart/2005/8/layout/hierarchy1"/>
    <dgm:cxn modelId="{DA1EF4C9-796B-4F7E-A0F0-1BAC9AED2C22}" type="presParOf" srcId="{956B02D2-CED9-48A8-85F2-1F5136A5CFA3}" destId="{C1508E3B-3C82-4CAD-881F-617931393CE2}" srcOrd="1" destOrd="0" presId="urn:microsoft.com/office/officeart/2005/8/layout/hierarchy1"/>
    <dgm:cxn modelId="{C02F33C2-4E56-4B8E-BB52-B40AB8400669}" type="presParOf" srcId="{A0233665-9781-48DE-AC2E-B5359A45A0DD}" destId="{4DBD4855-4EA4-480C-AF59-3DF675DC3D9D}" srcOrd="2" destOrd="0" presId="urn:microsoft.com/office/officeart/2005/8/layout/hierarchy1"/>
    <dgm:cxn modelId="{E682AC67-8B80-4108-B56F-DB6ABD410D65}" type="presParOf" srcId="{A0233665-9781-48DE-AC2E-B5359A45A0DD}" destId="{DE743FB8-4BFF-45FD-A974-F0587F8B5973}" srcOrd="3" destOrd="0" presId="urn:microsoft.com/office/officeart/2005/8/layout/hierarchy1"/>
    <dgm:cxn modelId="{F821FBA0-FBD5-457F-9B36-BF78CEC75CEC}" type="presParOf" srcId="{DE743FB8-4BFF-45FD-A974-F0587F8B5973}" destId="{6D6B4067-C811-44BA-9617-43CF7FE92234}" srcOrd="0" destOrd="0" presId="urn:microsoft.com/office/officeart/2005/8/layout/hierarchy1"/>
    <dgm:cxn modelId="{305AAD1C-0E3D-4884-9EB6-FFD97446EB8B}" type="presParOf" srcId="{6D6B4067-C811-44BA-9617-43CF7FE92234}" destId="{6B23334C-D063-4141-B523-D12D36A59CB2}" srcOrd="0" destOrd="0" presId="urn:microsoft.com/office/officeart/2005/8/layout/hierarchy1"/>
    <dgm:cxn modelId="{6CF59C17-0788-49C9-B01A-B7468487D03F}" type="presParOf" srcId="{6D6B4067-C811-44BA-9617-43CF7FE92234}" destId="{88DE2433-44C5-4531-B8FA-B93A9A7359F1}" srcOrd="1" destOrd="0" presId="urn:microsoft.com/office/officeart/2005/8/layout/hierarchy1"/>
    <dgm:cxn modelId="{FA12BADF-1EB1-43F9-92B2-EAB3F8EC7435}" type="presParOf" srcId="{DE743FB8-4BFF-45FD-A974-F0587F8B5973}" destId="{80E062F2-AC48-4C83-BD62-FD6245DEA342}" srcOrd="1" destOrd="0" presId="urn:microsoft.com/office/officeart/2005/8/layout/hierarchy1"/>
    <dgm:cxn modelId="{7FD4CFD7-4FEA-468B-B97D-66D667A42BB3}" type="presParOf" srcId="{80E062F2-AC48-4C83-BD62-FD6245DEA342}" destId="{E9F784A3-ECE6-4D69-9CEF-481BAFB4CA25}" srcOrd="0" destOrd="0" presId="urn:microsoft.com/office/officeart/2005/8/layout/hierarchy1"/>
    <dgm:cxn modelId="{E360856C-6AB9-45ED-AE38-A3593673BFC5}" type="presParOf" srcId="{80E062F2-AC48-4C83-BD62-FD6245DEA342}" destId="{7CA887A6-FA61-469A-8098-4A51CE2C24B7}" srcOrd="1" destOrd="0" presId="urn:microsoft.com/office/officeart/2005/8/layout/hierarchy1"/>
    <dgm:cxn modelId="{176E3564-D6BE-49D9-A094-6B86D396ED45}" type="presParOf" srcId="{7CA887A6-FA61-469A-8098-4A51CE2C24B7}" destId="{B4A3858E-A7D6-414D-97E5-1E92DEF61FD7}" srcOrd="0" destOrd="0" presId="urn:microsoft.com/office/officeart/2005/8/layout/hierarchy1"/>
    <dgm:cxn modelId="{A9B1AAD3-ADDA-430D-B518-73C7FC9EE476}" type="presParOf" srcId="{B4A3858E-A7D6-414D-97E5-1E92DEF61FD7}" destId="{A64B4F3D-F04D-4703-98E7-9A24D087176A}" srcOrd="0" destOrd="0" presId="urn:microsoft.com/office/officeart/2005/8/layout/hierarchy1"/>
    <dgm:cxn modelId="{9CF2F647-1E7A-4CBF-BEB2-18DA98D0E3FC}" type="presParOf" srcId="{B4A3858E-A7D6-414D-97E5-1E92DEF61FD7}" destId="{6D792F13-2C8A-4C02-A78F-ED740FAA4668}" srcOrd="1" destOrd="0" presId="urn:microsoft.com/office/officeart/2005/8/layout/hierarchy1"/>
    <dgm:cxn modelId="{FA1F0BF8-A188-42ED-A981-DF899F600621}" type="presParOf" srcId="{7CA887A6-FA61-469A-8098-4A51CE2C24B7}" destId="{E39F96AF-1391-423A-B30B-219FD3157A8C}" srcOrd="1" destOrd="0" presId="urn:microsoft.com/office/officeart/2005/8/layout/hierarchy1"/>
    <dgm:cxn modelId="{AFCEE8DA-3C81-4C14-86B5-DB11B1AD6727}" type="presParOf" srcId="{A0233665-9781-48DE-AC2E-B5359A45A0DD}" destId="{529DCA78-EA85-431A-92D2-F8BBF3793C2E}" srcOrd="4" destOrd="0" presId="urn:microsoft.com/office/officeart/2005/8/layout/hierarchy1"/>
    <dgm:cxn modelId="{7837BF0E-BE23-4B08-9F6D-31868B3CE388}" type="presParOf" srcId="{A0233665-9781-48DE-AC2E-B5359A45A0DD}" destId="{BFC99FF4-E712-41E2-8C36-641E066D7014}" srcOrd="5" destOrd="0" presId="urn:microsoft.com/office/officeart/2005/8/layout/hierarchy1"/>
    <dgm:cxn modelId="{7A3C3385-A338-4D0D-A1F6-F08765C55134}" type="presParOf" srcId="{BFC99FF4-E712-41E2-8C36-641E066D7014}" destId="{3DBB281E-89D4-4291-A32F-8D7E17E0E957}" srcOrd="0" destOrd="0" presId="urn:microsoft.com/office/officeart/2005/8/layout/hierarchy1"/>
    <dgm:cxn modelId="{EF3F4511-E9E0-4366-9394-839F297BABAD}" type="presParOf" srcId="{3DBB281E-89D4-4291-A32F-8D7E17E0E957}" destId="{F554CC25-B8A7-442E-B96C-95360461A028}" srcOrd="0" destOrd="0" presId="urn:microsoft.com/office/officeart/2005/8/layout/hierarchy1"/>
    <dgm:cxn modelId="{B0162C09-E362-496C-8178-1C2DFF802CE1}" type="presParOf" srcId="{3DBB281E-89D4-4291-A32F-8D7E17E0E957}" destId="{968247BD-428B-433D-92CC-B3928A1FF64D}" srcOrd="1" destOrd="0" presId="urn:microsoft.com/office/officeart/2005/8/layout/hierarchy1"/>
    <dgm:cxn modelId="{7D1E69AB-5619-45F1-9171-F2962DBF00BA}" type="presParOf" srcId="{BFC99FF4-E712-41E2-8C36-641E066D7014}" destId="{62244AF9-4CBF-4795-819C-9E40DE6322E7}" srcOrd="1" destOrd="0" presId="urn:microsoft.com/office/officeart/2005/8/layout/hierarchy1"/>
    <dgm:cxn modelId="{291FF15D-9328-4D15-B792-D9C22F4BE3EE}" type="presParOf" srcId="{62244AF9-4CBF-4795-819C-9E40DE6322E7}" destId="{20D9A0BD-529A-4BFC-AE35-26259ADD787E}" srcOrd="0" destOrd="0" presId="urn:microsoft.com/office/officeart/2005/8/layout/hierarchy1"/>
    <dgm:cxn modelId="{13CBB35B-0BC7-4F48-8FAC-848EAB610FC8}" type="presParOf" srcId="{62244AF9-4CBF-4795-819C-9E40DE6322E7}" destId="{EE8021A4-D0A1-4FF2-ADAD-BC0CF0C9DB23}" srcOrd="1" destOrd="0" presId="urn:microsoft.com/office/officeart/2005/8/layout/hierarchy1"/>
    <dgm:cxn modelId="{6C46546C-0F38-4431-865D-590447458E40}" type="presParOf" srcId="{EE8021A4-D0A1-4FF2-ADAD-BC0CF0C9DB23}" destId="{BD513B5A-A197-47A4-A7AB-6F4BFD68EE05}" srcOrd="0" destOrd="0" presId="urn:microsoft.com/office/officeart/2005/8/layout/hierarchy1"/>
    <dgm:cxn modelId="{00D0141F-0955-4086-9189-6C96826A8796}" type="presParOf" srcId="{BD513B5A-A197-47A4-A7AB-6F4BFD68EE05}" destId="{E473DBC3-D8C3-4773-B991-2078069F9BAB}" srcOrd="0" destOrd="0" presId="urn:microsoft.com/office/officeart/2005/8/layout/hierarchy1"/>
    <dgm:cxn modelId="{BDC01C4F-10D3-4AE3-B38C-B5C6D29414E1}" type="presParOf" srcId="{BD513B5A-A197-47A4-A7AB-6F4BFD68EE05}" destId="{867DB576-B9D5-48F5-9E1E-82FD46049CA6}" srcOrd="1" destOrd="0" presId="urn:microsoft.com/office/officeart/2005/8/layout/hierarchy1"/>
    <dgm:cxn modelId="{E5DA65E3-0B3C-4AE6-9024-D07685EA5756}" type="presParOf" srcId="{EE8021A4-D0A1-4FF2-ADAD-BC0CF0C9DB23}" destId="{57E92488-1256-404B-BB46-2533452DA4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3E146-8866-45EA-A2FB-4D02A3F861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B9758D-782F-45A6-A77A-AC44B8850D5F}">
      <dgm:prSet phldrT="[Text]" custT="1"/>
      <dgm:spPr/>
      <dgm:t>
        <a:bodyPr/>
        <a:lstStyle/>
        <a:p>
          <a:r>
            <a:rPr lang="cs-CZ" sz="4000" b="1" dirty="0" smtClean="0"/>
            <a:t>Výdaje domácnosti</a:t>
          </a:r>
          <a:endParaRPr lang="cs-CZ" sz="4000" b="1" dirty="0"/>
        </a:p>
      </dgm:t>
    </dgm:pt>
    <dgm:pt modelId="{3F078AAA-6887-49EB-B51C-76F1F8BDE9EC}" type="parTrans" cxnId="{1A2B363E-8594-4800-941B-56D8387C72A1}">
      <dgm:prSet/>
      <dgm:spPr/>
      <dgm:t>
        <a:bodyPr/>
        <a:lstStyle/>
        <a:p>
          <a:endParaRPr lang="cs-CZ"/>
        </a:p>
      </dgm:t>
    </dgm:pt>
    <dgm:pt modelId="{CDC0E338-2482-4471-968B-B82105C76B2B}" type="sibTrans" cxnId="{1A2B363E-8594-4800-941B-56D8387C72A1}">
      <dgm:prSet/>
      <dgm:spPr/>
      <dgm:t>
        <a:bodyPr/>
        <a:lstStyle/>
        <a:p>
          <a:endParaRPr lang="cs-CZ"/>
        </a:p>
      </dgm:t>
    </dgm:pt>
    <dgm:pt modelId="{2F7A08B7-05DC-4C82-87AD-4A604D542C04}">
      <dgm:prSet phldrT="[Text]" custT="1"/>
      <dgm:spPr/>
      <dgm:t>
        <a:bodyPr/>
        <a:lstStyle/>
        <a:p>
          <a:r>
            <a:rPr lang="cs-CZ" sz="2200" dirty="0" smtClean="0"/>
            <a:t>NEZBYTNÉ</a:t>
          </a:r>
          <a:endParaRPr lang="cs-CZ" sz="2200" dirty="0"/>
        </a:p>
      </dgm:t>
    </dgm:pt>
    <dgm:pt modelId="{ACCDA6C5-0A83-403B-8E94-7DA6A00937EB}" type="parTrans" cxnId="{29D67F75-BB6E-46C9-BCEC-78FE28F1905B}">
      <dgm:prSet/>
      <dgm:spPr/>
      <dgm:t>
        <a:bodyPr/>
        <a:lstStyle/>
        <a:p>
          <a:endParaRPr lang="cs-CZ"/>
        </a:p>
      </dgm:t>
    </dgm:pt>
    <dgm:pt modelId="{9ED7EE21-5465-4173-85EF-346EA011F6CA}" type="sibTrans" cxnId="{29D67F75-BB6E-46C9-BCEC-78FE28F1905B}">
      <dgm:prSet/>
      <dgm:spPr/>
      <dgm:t>
        <a:bodyPr/>
        <a:lstStyle/>
        <a:p>
          <a:endParaRPr lang="cs-CZ"/>
        </a:p>
      </dgm:t>
    </dgm:pt>
    <dgm:pt modelId="{0A244EE1-3804-4AA4-875C-06E2AA483561}">
      <dgm:prSet phldrT="[Text]"/>
      <dgm:spPr/>
      <dgm:t>
        <a:bodyPr/>
        <a:lstStyle/>
        <a:p>
          <a:r>
            <a:rPr lang="cs-CZ" dirty="0" smtClean="0"/>
            <a:t>Nájemné, hypotéka, potraviny, voda, plyn, elektřina</a:t>
          </a:r>
          <a:endParaRPr lang="cs-CZ" dirty="0"/>
        </a:p>
      </dgm:t>
    </dgm:pt>
    <dgm:pt modelId="{C095B1A5-3E9D-45F9-8ED2-02F0F794F8BB}" type="parTrans" cxnId="{F3A8DA88-A6EC-4FD8-BBAF-6012A769230B}">
      <dgm:prSet/>
      <dgm:spPr/>
      <dgm:t>
        <a:bodyPr/>
        <a:lstStyle/>
        <a:p>
          <a:endParaRPr lang="cs-CZ"/>
        </a:p>
      </dgm:t>
    </dgm:pt>
    <dgm:pt modelId="{9D7FEE0C-F1C2-4020-A76E-3F6FC3886A1F}" type="sibTrans" cxnId="{F3A8DA88-A6EC-4FD8-BBAF-6012A769230B}">
      <dgm:prSet/>
      <dgm:spPr/>
      <dgm:t>
        <a:bodyPr/>
        <a:lstStyle/>
        <a:p>
          <a:endParaRPr lang="cs-CZ"/>
        </a:p>
      </dgm:t>
    </dgm:pt>
    <dgm:pt modelId="{378F8444-0D75-429F-8442-10406D1D19E0}">
      <dgm:prSet phldrT="[Text]" custT="1"/>
      <dgm:spPr/>
      <dgm:t>
        <a:bodyPr/>
        <a:lstStyle/>
        <a:p>
          <a:r>
            <a:rPr lang="cs-CZ" sz="2400" dirty="0" smtClean="0"/>
            <a:t>INVESTIČNÍ</a:t>
          </a:r>
          <a:endParaRPr lang="cs-CZ" sz="2400" dirty="0"/>
        </a:p>
      </dgm:t>
    </dgm:pt>
    <dgm:pt modelId="{D2768ED9-1415-48E8-9EF8-A7DE20578233}" type="parTrans" cxnId="{592B191C-DE74-4C2A-9399-486B5165112A}">
      <dgm:prSet/>
      <dgm:spPr/>
      <dgm:t>
        <a:bodyPr/>
        <a:lstStyle/>
        <a:p>
          <a:endParaRPr lang="cs-CZ"/>
        </a:p>
      </dgm:t>
    </dgm:pt>
    <dgm:pt modelId="{A2E6F86C-3069-48A1-A465-966C69A73D8B}" type="sibTrans" cxnId="{592B191C-DE74-4C2A-9399-486B5165112A}">
      <dgm:prSet/>
      <dgm:spPr/>
      <dgm:t>
        <a:bodyPr/>
        <a:lstStyle/>
        <a:p>
          <a:endParaRPr lang="cs-CZ"/>
        </a:p>
      </dgm:t>
    </dgm:pt>
    <dgm:pt modelId="{771919DC-5769-4F9E-BE88-9AD31DC388E8}">
      <dgm:prSet phldrT="[Text]"/>
      <dgm:spPr/>
      <dgm:t>
        <a:bodyPr/>
        <a:lstStyle/>
        <a:p>
          <a:r>
            <a:rPr lang="cs-CZ" dirty="0" smtClean="0"/>
            <a:t>Stavební spoření, penzijní spoření</a:t>
          </a:r>
          <a:endParaRPr lang="cs-CZ" dirty="0"/>
        </a:p>
      </dgm:t>
    </dgm:pt>
    <dgm:pt modelId="{57EAC3CB-C110-4606-A93B-6C5CD70551BD}" type="parTrans" cxnId="{9B154817-5852-4DA2-83CC-E94D71323C24}">
      <dgm:prSet/>
      <dgm:spPr/>
      <dgm:t>
        <a:bodyPr/>
        <a:lstStyle/>
        <a:p>
          <a:endParaRPr lang="cs-CZ"/>
        </a:p>
      </dgm:t>
    </dgm:pt>
    <dgm:pt modelId="{9B9BAE41-15CE-443E-80D8-09087E73A569}" type="sibTrans" cxnId="{9B154817-5852-4DA2-83CC-E94D71323C24}">
      <dgm:prSet/>
      <dgm:spPr/>
      <dgm:t>
        <a:bodyPr/>
        <a:lstStyle/>
        <a:p>
          <a:endParaRPr lang="cs-CZ"/>
        </a:p>
      </dgm:t>
    </dgm:pt>
    <dgm:pt modelId="{05BA9CCF-9C57-4CE0-857E-7809885FE1DB}">
      <dgm:prSet custT="1"/>
      <dgm:spPr/>
      <dgm:t>
        <a:bodyPr/>
        <a:lstStyle/>
        <a:p>
          <a:r>
            <a:rPr lang="cs-CZ" sz="2400" dirty="0" smtClean="0"/>
            <a:t>ZBYTNÉ</a:t>
          </a:r>
          <a:endParaRPr lang="cs-CZ" sz="2400" dirty="0"/>
        </a:p>
      </dgm:t>
    </dgm:pt>
    <dgm:pt modelId="{E3FF83E6-F475-4C56-A074-DB3C3AEFDFE4}" type="parTrans" cxnId="{1BA88CB1-F4FF-4AC5-AAC4-19B6A3C9EF1C}">
      <dgm:prSet/>
      <dgm:spPr/>
      <dgm:t>
        <a:bodyPr/>
        <a:lstStyle/>
        <a:p>
          <a:endParaRPr lang="cs-CZ"/>
        </a:p>
      </dgm:t>
    </dgm:pt>
    <dgm:pt modelId="{1350FA40-D7B6-4EE4-A5D5-AD03EF9E0E03}" type="sibTrans" cxnId="{1BA88CB1-F4FF-4AC5-AAC4-19B6A3C9EF1C}">
      <dgm:prSet/>
      <dgm:spPr/>
      <dgm:t>
        <a:bodyPr/>
        <a:lstStyle/>
        <a:p>
          <a:endParaRPr lang="cs-CZ"/>
        </a:p>
      </dgm:t>
    </dgm:pt>
    <dgm:pt modelId="{F4EF5B8E-21E9-4508-9B10-8F9D6E3ACA56}">
      <dgm:prSet custT="1"/>
      <dgm:spPr/>
      <dgm:t>
        <a:bodyPr/>
        <a:lstStyle/>
        <a:p>
          <a:r>
            <a:rPr lang="cs-CZ" sz="2400" dirty="0" smtClean="0"/>
            <a:t>NEPRAVIDELNÉ</a:t>
          </a:r>
          <a:endParaRPr lang="cs-CZ" sz="2400" dirty="0"/>
        </a:p>
      </dgm:t>
    </dgm:pt>
    <dgm:pt modelId="{3F51EA88-6CA5-4365-BB04-2CE8DEFAC215}" type="parTrans" cxnId="{56386417-B342-43C0-9F90-6F1EA4D5C1CC}">
      <dgm:prSet/>
      <dgm:spPr/>
      <dgm:t>
        <a:bodyPr/>
        <a:lstStyle/>
        <a:p>
          <a:endParaRPr lang="cs-CZ"/>
        </a:p>
      </dgm:t>
    </dgm:pt>
    <dgm:pt modelId="{E5BBE7A2-850F-45F0-945C-CB17FAF16D87}" type="sibTrans" cxnId="{56386417-B342-43C0-9F90-6F1EA4D5C1CC}">
      <dgm:prSet/>
      <dgm:spPr/>
      <dgm:t>
        <a:bodyPr/>
        <a:lstStyle/>
        <a:p>
          <a:endParaRPr lang="cs-CZ"/>
        </a:p>
      </dgm:t>
    </dgm:pt>
    <dgm:pt modelId="{20C66B9A-BD60-4945-95AC-70E9A870EFF9}">
      <dgm:prSet/>
      <dgm:spPr/>
      <dgm:t>
        <a:bodyPr/>
        <a:lstStyle/>
        <a:p>
          <a:r>
            <a:rPr lang="cs-CZ" dirty="0" smtClean="0"/>
            <a:t>Zábava, restaurace, kino, oblečení, vybavení domácnosti</a:t>
          </a:r>
          <a:endParaRPr lang="cs-CZ" dirty="0"/>
        </a:p>
      </dgm:t>
    </dgm:pt>
    <dgm:pt modelId="{7CD2B637-BD59-41F3-A0D8-889D62CF2710}" type="parTrans" cxnId="{62F00BDC-387A-437B-BE88-D415570E195D}">
      <dgm:prSet/>
      <dgm:spPr/>
      <dgm:t>
        <a:bodyPr/>
        <a:lstStyle/>
        <a:p>
          <a:endParaRPr lang="cs-CZ"/>
        </a:p>
      </dgm:t>
    </dgm:pt>
    <dgm:pt modelId="{3722394E-A640-4388-92CA-DA30C6BC240F}" type="sibTrans" cxnId="{62F00BDC-387A-437B-BE88-D415570E195D}">
      <dgm:prSet/>
      <dgm:spPr/>
      <dgm:t>
        <a:bodyPr/>
        <a:lstStyle/>
        <a:p>
          <a:endParaRPr lang="cs-CZ"/>
        </a:p>
      </dgm:t>
    </dgm:pt>
    <dgm:pt modelId="{FEC364C9-D677-448D-A146-C155FFF31B50}">
      <dgm:prSet/>
      <dgm:spPr/>
      <dgm:t>
        <a:bodyPr/>
        <a:lstStyle/>
        <a:p>
          <a:r>
            <a:rPr lang="cs-CZ" dirty="0" smtClean="0"/>
            <a:t>Oprava pračky, koupě nové ledničky, oprava auta</a:t>
          </a:r>
          <a:endParaRPr lang="cs-CZ" dirty="0"/>
        </a:p>
      </dgm:t>
    </dgm:pt>
    <dgm:pt modelId="{A520492D-3DE7-4F02-A08C-761984DB6F71}" type="parTrans" cxnId="{65069BB7-BCE4-434D-B7D3-5E1DF4CE7A2F}">
      <dgm:prSet/>
      <dgm:spPr/>
      <dgm:t>
        <a:bodyPr/>
        <a:lstStyle/>
        <a:p>
          <a:endParaRPr lang="cs-CZ"/>
        </a:p>
      </dgm:t>
    </dgm:pt>
    <dgm:pt modelId="{DD03B2DE-F7DE-4BCE-9A54-D84EB12C1985}" type="sibTrans" cxnId="{65069BB7-BCE4-434D-B7D3-5E1DF4CE7A2F}">
      <dgm:prSet/>
      <dgm:spPr/>
      <dgm:t>
        <a:bodyPr/>
        <a:lstStyle/>
        <a:p>
          <a:endParaRPr lang="cs-CZ"/>
        </a:p>
      </dgm:t>
    </dgm:pt>
    <dgm:pt modelId="{7F07B325-9A2D-472F-998C-2D7FF71F96F7}" type="pres">
      <dgm:prSet presAssocID="{4F43E146-8866-45EA-A2FB-4D02A3F861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826FA9F-BF71-490D-8FE6-115859FF555C}" type="pres">
      <dgm:prSet presAssocID="{CCB9758D-782F-45A6-A77A-AC44B8850D5F}" presName="hierRoot1" presStyleCnt="0"/>
      <dgm:spPr/>
    </dgm:pt>
    <dgm:pt modelId="{D3DFEF95-C1A1-43FD-BBC7-E7ACC87AB785}" type="pres">
      <dgm:prSet presAssocID="{CCB9758D-782F-45A6-A77A-AC44B8850D5F}" presName="composite" presStyleCnt="0"/>
      <dgm:spPr/>
    </dgm:pt>
    <dgm:pt modelId="{D02F7918-FBC7-4502-808A-4549DC16F08D}" type="pres">
      <dgm:prSet presAssocID="{CCB9758D-782F-45A6-A77A-AC44B8850D5F}" presName="background" presStyleLbl="node0" presStyleIdx="0" presStyleCnt="1"/>
      <dgm:spPr/>
    </dgm:pt>
    <dgm:pt modelId="{78CBC64F-2223-4DE8-B15A-70D8DC46FEF4}" type="pres">
      <dgm:prSet presAssocID="{CCB9758D-782F-45A6-A77A-AC44B8850D5F}" presName="text" presStyleLbl="fgAcc0" presStyleIdx="0" presStyleCnt="1" custScaleX="47805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7C2B70-72F7-4A76-80B0-1640BBD334E9}" type="pres">
      <dgm:prSet presAssocID="{CCB9758D-782F-45A6-A77A-AC44B8850D5F}" presName="hierChild2" presStyleCnt="0"/>
      <dgm:spPr/>
    </dgm:pt>
    <dgm:pt modelId="{D011219D-4917-4B5F-A9CB-C95F12DB25D1}" type="pres">
      <dgm:prSet presAssocID="{ACCDA6C5-0A83-403B-8E94-7DA6A00937EB}" presName="Name10" presStyleLbl="parChTrans1D2" presStyleIdx="0" presStyleCnt="4"/>
      <dgm:spPr/>
      <dgm:t>
        <a:bodyPr/>
        <a:lstStyle/>
        <a:p>
          <a:endParaRPr lang="cs-CZ"/>
        </a:p>
      </dgm:t>
    </dgm:pt>
    <dgm:pt modelId="{0E70A90B-9B29-4771-9B4F-D5C27DB19FFD}" type="pres">
      <dgm:prSet presAssocID="{2F7A08B7-05DC-4C82-87AD-4A604D542C04}" presName="hierRoot2" presStyleCnt="0"/>
      <dgm:spPr/>
    </dgm:pt>
    <dgm:pt modelId="{3ED32CEA-162B-4CD0-9F6D-4E4BA76BB2DA}" type="pres">
      <dgm:prSet presAssocID="{2F7A08B7-05DC-4C82-87AD-4A604D542C04}" presName="composite2" presStyleCnt="0"/>
      <dgm:spPr/>
    </dgm:pt>
    <dgm:pt modelId="{9CB94DF7-0E1D-4F66-A11B-CE086D7B2ABB}" type="pres">
      <dgm:prSet presAssocID="{2F7A08B7-05DC-4C82-87AD-4A604D542C04}" presName="background2" presStyleLbl="node2" presStyleIdx="0" presStyleCnt="4"/>
      <dgm:spPr/>
    </dgm:pt>
    <dgm:pt modelId="{E40E326A-03B7-447B-93CA-93E550440151}" type="pres">
      <dgm:prSet presAssocID="{2F7A08B7-05DC-4C82-87AD-4A604D542C04}" presName="text2" presStyleLbl="fgAcc2" presStyleIdx="0" presStyleCnt="4" custScaleX="12097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23E811-E445-41AB-B5EB-EABDACF91ECC}" type="pres">
      <dgm:prSet presAssocID="{2F7A08B7-05DC-4C82-87AD-4A604D542C04}" presName="hierChild3" presStyleCnt="0"/>
      <dgm:spPr/>
    </dgm:pt>
    <dgm:pt modelId="{1364BC63-9929-42B5-AF6B-AEF2D17CE0C8}" type="pres">
      <dgm:prSet presAssocID="{C095B1A5-3E9D-45F9-8ED2-02F0F794F8BB}" presName="Name17" presStyleLbl="parChTrans1D3" presStyleIdx="0" presStyleCnt="4"/>
      <dgm:spPr/>
      <dgm:t>
        <a:bodyPr/>
        <a:lstStyle/>
        <a:p>
          <a:endParaRPr lang="cs-CZ"/>
        </a:p>
      </dgm:t>
    </dgm:pt>
    <dgm:pt modelId="{77C0765A-E2CC-4E97-B84C-26A8F99BDDE3}" type="pres">
      <dgm:prSet presAssocID="{0A244EE1-3804-4AA4-875C-06E2AA483561}" presName="hierRoot3" presStyleCnt="0"/>
      <dgm:spPr/>
    </dgm:pt>
    <dgm:pt modelId="{FA9DC38F-8ADD-4840-8244-5FB94025FEDF}" type="pres">
      <dgm:prSet presAssocID="{0A244EE1-3804-4AA4-875C-06E2AA483561}" presName="composite3" presStyleCnt="0"/>
      <dgm:spPr/>
    </dgm:pt>
    <dgm:pt modelId="{A176D5E7-841C-43AE-97CA-D9035A7C070C}" type="pres">
      <dgm:prSet presAssocID="{0A244EE1-3804-4AA4-875C-06E2AA483561}" presName="background3" presStyleLbl="node3" presStyleIdx="0" presStyleCnt="4"/>
      <dgm:spPr/>
    </dgm:pt>
    <dgm:pt modelId="{903505E6-03D7-4F5A-9340-5A03B8E76E9D}" type="pres">
      <dgm:prSet presAssocID="{0A244EE1-3804-4AA4-875C-06E2AA48356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BE66CB-B867-4313-B8B9-84E218757E8A}" type="pres">
      <dgm:prSet presAssocID="{0A244EE1-3804-4AA4-875C-06E2AA483561}" presName="hierChild4" presStyleCnt="0"/>
      <dgm:spPr/>
    </dgm:pt>
    <dgm:pt modelId="{7F0482CC-D674-44E9-A396-1DF2F5F5B23B}" type="pres">
      <dgm:prSet presAssocID="{E3FF83E6-F475-4C56-A074-DB3C3AEFDFE4}" presName="Name10" presStyleLbl="parChTrans1D2" presStyleIdx="1" presStyleCnt="4"/>
      <dgm:spPr/>
      <dgm:t>
        <a:bodyPr/>
        <a:lstStyle/>
        <a:p>
          <a:endParaRPr lang="cs-CZ"/>
        </a:p>
      </dgm:t>
    </dgm:pt>
    <dgm:pt modelId="{5EAD19D1-D57A-407A-9912-59B48127E192}" type="pres">
      <dgm:prSet presAssocID="{05BA9CCF-9C57-4CE0-857E-7809885FE1DB}" presName="hierRoot2" presStyleCnt="0"/>
      <dgm:spPr/>
    </dgm:pt>
    <dgm:pt modelId="{337CE43E-AC03-4EF0-AA09-81D637C8AC8A}" type="pres">
      <dgm:prSet presAssocID="{05BA9CCF-9C57-4CE0-857E-7809885FE1DB}" presName="composite2" presStyleCnt="0"/>
      <dgm:spPr/>
    </dgm:pt>
    <dgm:pt modelId="{CEF3D0FB-A1EF-4971-8F5D-F9902BC5F1B5}" type="pres">
      <dgm:prSet presAssocID="{05BA9CCF-9C57-4CE0-857E-7809885FE1DB}" presName="background2" presStyleLbl="node2" presStyleIdx="1" presStyleCnt="4"/>
      <dgm:spPr/>
    </dgm:pt>
    <dgm:pt modelId="{8EE82C37-1207-4205-8A33-9937B3998390}" type="pres">
      <dgm:prSet presAssocID="{05BA9CCF-9C57-4CE0-857E-7809885FE1DB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269DE3-6BB8-47CB-B335-686E59140F7B}" type="pres">
      <dgm:prSet presAssocID="{05BA9CCF-9C57-4CE0-857E-7809885FE1DB}" presName="hierChild3" presStyleCnt="0"/>
      <dgm:spPr/>
    </dgm:pt>
    <dgm:pt modelId="{F0C1763E-5CA2-4CBE-8932-97B4F74B8B75}" type="pres">
      <dgm:prSet presAssocID="{7CD2B637-BD59-41F3-A0D8-889D62CF2710}" presName="Name17" presStyleLbl="parChTrans1D3" presStyleIdx="1" presStyleCnt="4"/>
      <dgm:spPr/>
      <dgm:t>
        <a:bodyPr/>
        <a:lstStyle/>
        <a:p>
          <a:endParaRPr lang="cs-CZ"/>
        </a:p>
      </dgm:t>
    </dgm:pt>
    <dgm:pt modelId="{EF7BE4B9-F458-4AF1-9F38-FBFF460EEB66}" type="pres">
      <dgm:prSet presAssocID="{20C66B9A-BD60-4945-95AC-70E9A870EFF9}" presName="hierRoot3" presStyleCnt="0"/>
      <dgm:spPr/>
    </dgm:pt>
    <dgm:pt modelId="{4502E13C-04D2-4DD9-ADDD-FE92C9D3CBF5}" type="pres">
      <dgm:prSet presAssocID="{20C66B9A-BD60-4945-95AC-70E9A870EFF9}" presName="composite3" presStyleCnt="0"/>
      <dgm:spPr/>
    </dgm:pt>
    <dgm:pt modelId="{AF1D5BC8-DD91-4A27-9D2C-3E3A9F2BA0BF}" type="pres">
      <dgm:prSet presAssocID="{20C66B9A-BD60-4945-95AC-70E9A870EFF9}" presName="background3" presStyleLbl="node3" presStyleIdx="1" presStyleCnt="4"/>
      <dgm:spPr/>
    </dgm:pt>
    <dgm:pt modelId="{31108E9B-57B9-42EB-AA8C-3FC6A413B769}" type="pres">
      <dgm:prSet presAssocID="{20C66B9A-BD60-4945-95AC-70E9A870EFF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30E464F-0E92-4ABA-914D-7B14FFDC78E2}" type="pres">
      <dgm:prSet presAssocID="{20C66B9A-BD60-4945-95AC-70E9A870EFF9}" presName="hierChild4" presStyleCnt="0"/>
      <dgm:spPr/>
    </dgm:pt>
    <dgm:pt modelId="{580972ED-5995-4A5C-B0FE-A6333DBF1C1A}" type="pres">
      <dgm:prSet presAssocID="{3F51EA88-6CA5-4365-BB04-2CE8DEFAC215}" presName="Name10" presStyleLbl="parChTrans1D2" presStyleIdx="2" presStyleCnt="4"/>
      <dgm:spPr/>
      <dgm:t>
        <a:bodyPr/>
        <a:lstStyle/>
        <a:p>
          <a:endParaRPr lang="cs-CZ"/>
        </a:p>
      </dgm:t>
    </dgm:pt>
    <dgm:pt modelId="{7CEFC10E-26CD-4892-AD48-519AA70B8B21}" type="pres">
      <dgm:prSet presAssocID="{F4EF5B8E-21E9-4508-9B10-8F9D6E3ACA56}" presName="hierRoot2" presStyleCnt="0"/>
      <dgm:spPr/>
    </dgm:pt>
    <dgm:pt modelId="{C1A2DC70-A895-48E9-BCF8-A9BDD1BB62D5}" type="pres">
      <dgm:prSet presAssocID="{F4EF5B8E-21E9-4508-9B10-8F9D6E3ACA56}" presName="composite2" presStyleCnt="0"/>
      <dgm:spPr/>
    </dgm:pt>
    <dgm:pt modelId="{1C26C96C-E467-44EB-9ED3-5ACCC343E645}" type="pres">
      <dgm:prSet presAssocID="{F4EF5B8E-21E9-4508-9B10-8F9D6E3ACA56}" presName="background2" presStyleLbl="node2" presStyleIdx="2" presStyleCnt="4"/>
      <dgm:spPr/>
    </dgm:pt>
    <dgm:pt modelId="{44087B3C-16F6-40D3-887E-141BC9D90F82}" type="pres">
      <dgm:prSet presAssocID="{F4EF5B8E-21E9-4508-9B10-8F9D6E3ACA56}" presName="text2" presStyleLbl="fgAcc2" presStyleIdx="2" presStyleCnt="4" custScaleX="1824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842955F-3287-4ED1-86FB-43EAA18FE7D5}" type="pres">
      <dgm:prSet presAssocID="{F4EF5B8E-21E9-4508-9B10-8F9D6E3ACA56}" presName="hierChild3" presStyleCnt="0"/>
      <dgm:spPr/>
    </dgm:pt>
    <dgm:pt modelId="{97828FB2-D0AD-4722-AF9C-53E80B821A2D}" type="pres">
      <dgm:prSet presAssocID="{A520492D-3DE7-4F02-A08C-761984DB6F71}" presName="Name17" presStyleLbl="parChTrans1D3" presStyleIdx="2" presStyleCnt="4"/>
      <dgm:spPr/>
      <dgm:t>
        <a:bodyPr/>
        <a:lstStyle/>
        <a:p>
          <a:endParaRPr lang="cs-CZ"/>
        </a:p>
      </dgm:t>
    </dgm:pt>
    <dgm:pt modelId="{46469109-8A67-410D-91A4-D76082E99023}" type="pres">
      <dgm:prSet presAssocID="{FEC364C9-D677-448D-A146-C155FFF31B50}" presName="hierRoot3" presStyleCnt="0"/>
      <dgm:spPr/>
    </dgm:pt>
    <dgm:pt modelId="{B00E4F0F-4638-4BCF-9EA4-C290B0DF0745}" type="pres">
      <dgm:prSet presAssocID="{FEC364C9-D677-448D-A146-C155FFF31B50}" presName="composite3" presStyleCnt="0"/>
      <dgm:spPr/>
    </dgm:pt>
    <dgm:pt modelId="{54B67929-CEFB-41DD-A386-265A5ABE6081}" type="pres">
      <dgm:prSet presAssocID="{FEC364C9-D677-448D-A146-C155FFF31B50}" presName="background3" presStyleLbl="node3" presStyleIdx="2" presStyleCnt="4"/>
      <dgm:spPr/>
    </dgm:pt>
    <dgm:pt modelId="{1BD4A5E8-943C-4AB9-9CFC-DE284195C407}" type="pres">
      <dgm:prSet presAssocID="{FEC364C9-D677-448D-A146-C155FFF31B5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9AECD83-AD63-4E39-B6D1-5584F831835C}" type="pres">
      <dgm:prSet presAssocID="{FEC364C9-D677-448D-A146-C155FFF31B50}" presName="hierChild4" presStyleCnt="0"/>
      <dgm:spPr/>
    </dgm:pt>
    <dgm:pt modelId="{02E261C7-BFFD-40F7-9FD2-362579A7ACE4}" type="pres">
      <dgm:prSet presAssocID="{D2768ED9-1415-48E8-9EF8-A7DE20578233}" presName="Name10" presStyleLbl="parChTrans1D2" presStyleIdx="3" presStyleCnt="4"/>
      <dgm:spPr/>
      <dgm:t>
        <a:bodyPr/>
        <a:lstStyle/>
        <a:p>
          <a:endParaRPr lang="cs-CZ"/>
        </a:p>
      </dgm:t>
    </dgm:pt>
    <dgm:pt modelId="{65839A11-8F51-461E-A026-CBEDBE80855A}" type="pres">
      <dgm:prSet presAssocID="{378F8444-0D75-429F-8442-10406D1D19E0}" presName="hierRoot2" presStyleCnt="0"/>
      <dgm:spPr/>
    </dgm:pt>
    <dgm:pt modelId="{89EDAF93-E799-4147-8E72-5A3450193D67}" type="pres">
      <dgm:prSet presAssocID="{378F8444-0D75-429F-8442-10406D1D19E0}" presName="composite2" presStyleCnt="0"/>
      <dgm:spPr/>
    </dgm:pt>
    <dgm:pt modelId="{E54322FB-D94C-4DB8-AF42-473BE7CCF7AA}" type="pres">
      <dgm:prSet presAssocID="{378F8444-0D75-429F-8442-10406D1D19E0}" presName="background2" presStyleLbl="node2" presStyleIdx="3" presStyleCnt="4"/>
      <dgm:spPr/>
    </dgm:pt>
    <dgm:pt modelId="{03A623A1-11C3-49FF-A25B-289CD1279F87}" type="pres">
      <dgm:prSet presAssocID="{378F8444-0D75-429F-8442-10406D1D19E0}" presName="text2" presStyleLbl="fgAcc2" presStyleIdx="3" presStyleCnt="4" custScaleX="13945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1516CC9-5064-4CD9-829E-E94142265438}" type="pres">
      <dgm:prSet presAssocID="{378F8444-0D75-429F-8442-10406D1D19E0}" presName="hierChild3" presStyleCnt="0"/>
      <dgm:spPr/>
    </dgm:pt>
    <dgm:pt modelId="{15A19A63-F668-41AA-8652-09EBD57C8C72}" type="pres">
      <dgm:prSet presAssocID="{57EAC3CB-C110-4606-A93B-6C5CD70551BD}" presName="Name17" presStyleLbl="parChTrans1D3" presStyleIdx="3" presStyleCnt="4"/>
      <dgm:spPr/>
      <dgm:t>
        <a:bodyPr/>
        <a:lstStyle/>
        <a:p>
          <a:endParaRPr lang="cs-CZ"/>
        </a:p>
      </dgm:t>
    </dgm:pt>
    <dgm:pt modelId="{B955C8B5-3D56-4FF0-92B5-E452D8D1EA06}" type="pres">
      <dgm:prSet presAssocID="{771919DC-5769-4F9E-BE88-9AD31DC388E8}" presName="hierRoot3" presStyleCnt="0"/>
      <dgm:spPr/>
    </dgm:pt>
    <dgm:pt modelId="{56EFE510-E1EB-43E5-A38F-2371E2B37735}" type="pres">
      <dgm:prSet presAssocID="{771919DC-5769-4F9E-BE88-9AD31DC388E8}" presName="composite3" presStyleCnt="0"/>
      <dgm:spPr/>
    </dgm:pt>
    <dgm:pt modelId="{8F35006B-2719-4CE8-8905-92FF2CEDF83C}" type="pres">
      <dgm:prSet presAssocID="{771919DC-5769-4F9E-BE88-9AD31DC388E8}" presName="background3" presStyleLbl="node3" presStyleIdx="3" presStyleCnt="4"/>
      <dgm:spPr/>
    </dgm:pt>
    <dgm:pt modelId="{E2ACCA55-2272-4147-82F2-9963703A860B}" type="pres">
      <dgm:prSet presAssocID="{771919DC-5769-4F9E-BE88-9AD31DC388E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60C7DA-6CA2-475A-88AA-F12E7008EFB8}" type="pres">
      <dgm:prSet presAssocID="{771919DC-5769-4F9E-BE88-9AD31DC388E8}" presName="hierChild4" presStyleCnt="0"/>
      <dgm:spPr/>
    </dgm:pt>
  </dgm:ptLst>
  <dgm:cxnLst>
    <dgm:cxn modelId="{56386417-B342-43C0-9F90-6F1EA4D5C1CC}" srcId="{CCB9758D-782F-45A6-A77A-AC44B8850D5F}" destId="{F4EF5B8E-21E9-4508-9B10-8F9D6E3ACA56}" srcOrd="2" destOrd="0" parTransId="{3F51EA88-6CA5-4365-BB04-2CE8DEFAC215}" sibTransId="{E5BBE7A2-850F-45F0-945C-CB17FAF16D87}"/>
    <dgm:cxn modelId="{0566C435-9E29-4C6D-B87B-1321953CE702}" type="presOf" srcId="{771919DC-5769-4F9E-BE88-9AD31DC388E8}" destId="{E2ACCA55-2272-4147-82F2-9963703A860B}" srcOrd="0" destOrd="0" presId="urn:microsoft.com/office/officeart/2005/8/layout/hierarchy1"/>
    <dgm:cxn modelId="{6555A630-39B2-4B1B-A717-D817E8EB0A62}" type="presOf" srcId="{378F8444-0D75-429F-8442-10406D1D19E0}" destId="{03A623A1-11C3-49FF-A25B-289CD1279F87}" srcOrd="0" destOrd="0" presId="urn:microsoft.com/office/officeart/2005/8/layout/hierarchy1"/>
    <dgm:cxn modelId="{F658CE00-D90E-44C6-8493-19B4C915156C}" type="presOf" srcId="{0A244EE1-3804-4AA4-875C-06E2AA483561}" destId="{903505E6-03D7-4F5A-9340-5A03B8E76E9D}" srcOrd="0" destOrd="0" presId="urn:microsoft.com/office/officeart/2005/8/layout/hierarchy1"/>
    <dgm:cxn modelId="{592B191C-DE74-4C2A-9399-486B5165112A}" srcId="{CCB9758D-782F-45A6-A77A-AC44B8850D5F}" destId="{378F8444-0D75-429F-8442-10406D1D19E0}" srcOrd="3" destOrd="0" parTransId="{D2768ED9-1415-48E8-9EF8-A7DE20578233}" sibTransId="{A2E6F86C-3069-48A1-A465-966C69A73D8B}"/>
    <dgm:cxn modelId="{9B154817-5852-4DA2-83CC-E94D71323C24}" srcId="{378F8444-0D75-429F-8442-10406D1D19E0}" destId="{771919DC-5769-4F9E-BE88-9AD31DC388E8}" srcOrd="0" destOrd="0" parTransId="{57EAC3CB-C110-4606-A93B-6C5CD70551BD}" sibTransId="{9B9BAE41-15CE-443E-80D8-09087E73A569}"/>
    <dgm:cxn modelId="{65069BB7-BCE4-434D-B7D3-5E1DF4CE7A2F}" srcId="{F4EF5B8E-21E9-4508-9B10-8F9D6E3ACA56}" destId="{FEC364C9-D677-448D-A146-C155FFF31B50}" srcOrd="0" destOrd="0" parTransId="{A520492D-3DE7-4F02-A08C-761984DB6F71}" sibTransId="{DD03B2DE-F7DE-4BCE-9A54-D84EB12C1985}"/>
    <dgm:cxn modelId="{46D75621-15EB-4D05-AC55-DB51332FC040}" type="presOf" srcId="{7CD2B637-BD59-41F3-A0D8-889D62CF2710}" destId="{F0C1763E-5CA2-4CBE-8932-97B4F74B8B75}" srcOrd="0" destOrd="0" presId="urn:microsoft.com/office/officeart/2005/8/layout/hierarchy1"/>
    <dgm:cxn modelId="{DA8C44D9-DE04-4065-A3A0-72F713D436E6}" type="presOf" srcId="{F4EF5B8E-21E9-4508-9B10-8F9D6E3ACA56}" destId="{44087B3C-16F6-40D3-887E-141BC9D90F82}" srcOrd="0" destOrd="0" presId="urn:microsoft.com/office/officeart/2005/8/layout/hierarchy1"/>
    <dgm:cxn modelId="{DACB8C2B-845C-4587-9801-5F771BA45E63}" type="presOf" srcId="{ACCDA6C5-0A83-403B-8E94-7DA6A00937EB}" destId="{D011219D-4917-4B5F-A9CB-C95F12DB25D1}" srcOrd="0" destOrd="0" presId="urn:microsoft.com/office/officeart/2005/8/layout/hierarchy1"/>
    <dgm:cxn modelId="{4B313720-DBED-4BAC-9BDF-33ACBC02AA6B}" type="presOf" srcId="{4F43E146-8866-45EA-A2FB-4D02A3F8619D}" destId="{7F07B325-9A2D-472F-998C-2D7FF71F96F7}" srcOrd="0" destOrd="0" presId="urn:microsoft.com/office/officeart/2005/8/layout/hierarchy1"/>
    <dgm:cxn modelId="{21536980-5BDA-4A9F-A530-7EC8BBA5A963}" type="presOf" srcId="{D2768ED9-1415-48E8-9EF8-A7DE20578233}" destId="{02E261C7-BFFD-40F7-9FD2-362579A7ACE4}" srcOrd="0" destOrd="0" presId="urn:microsoft.com/office/officeart/2005/8/layout/hierarchy1"/>
    <dgm:cxn modelId="{265FB25B-14F0-4E86-AC50-34F454CB8C8D}" type="presOf" srcId="{20C66B9A-BD60-4945-95AC-70E9A870EFF9}" destId="{31108E9B-57B9-42EB-AA8C-3FC6A413B769}" srcOrd="0" destOrd="0" presId="urn:microsoft.com/office/officeart/2005/8/layout/hierarchy1"/>
    <dgm:cxn modelId="{06E5621F-CA92-4DDA-9D61-1A1ED2002D33}" type="presOf" srcId="{CCB9758D-782F-45A6-A77A-AC44B8850D5F}" destId="{78CBC64F-2223-4DE8-B15A-70D8DC46FEF4}" srcOrd="0" destOrd="0" presId="urn:microsoft.com/office/officeart/2005/8/layout/hierarchy1"/>
    <dgm:cxn modelId="{09467A8C-240B-4FEA-9882-E035702C062F}" type="presOf" srcId="{C095B1A5-3E9D-45F9-8ED2-02F0F794F8BB}" destId="{1364BC63-9929-42B5-AF6B-AEF2D17CE0C8}" srcOrd="0" destOrd="0" presId="urn:microsoft.com/office/officeart/2005/8/layout/hierarchy1"/>
    <dgm:cxn modelId="{85491976-E79C-4A30-9C9D-DF88E5641C1A}" type="presOf" srcId="{57EAC3CB-C110-4606-A93B-6C5CD70551BD}" destId="{15A19A63-F668-41AA-8652-09EBD57C8C72}" srcOrd="0" destOrd="0" presId="urn:microsoft.com/office/officeart/2005/8/layout/hierarchy1"/>
    <dgm:cxn modelId="{29D67F75-BB6E-46C9-BCEC-78FE28F1905B}" srcId="{CCB9758D-782F-45A6-A77A-AC44B8850D5F}" destId="{2F7A08B7-05DC-4C82-87AD-4A604D542C04}" srcOrd="0" destOrd="0" parTransId="{ACCDA6C5-0A83-403B-8E94-7DA6A00937EB}" sibTransId="{9ED7EE21-5465-4173-85EF-346EA011F6CA}"/>
    <dgm:cxn modelId="{1A2B363E-8594-4800-941B-56D8387C72A1}" srcId="{4F43E146-8866-45EA-A2FB-4D02A3F8619D}" destId="{CCB9758D-782F-45A6-A77A-AC44B8850D5F}" srcOrd="0" destOrd="0" parTransId="{3F078AAA-6887-49EB-B51C-76F1F8BDE9EC}" sibTransId="{CDC0E338-2482-4471-968B-B82105C76B2B}"/>
    <dgm:cxn modelId="{50C148D0-38F7-4762-8A32-5DA090D3AF04}" type="presOf" srcId="{3F51EA88-6CA5-4365-BB04-2CE8DEFAC215}" destId="{580972ED-5995-4A5C-B0FE-A6333DBF1C1A}" srcOrd="0" destOrd="0" presId="urn:microsoft.com/office/officeart/2005/8/layout/hierarchy1"/>
    <dgm:cxn modelId="{9448AE07-A0EA-41AC-9095-E951F8C148F7}" type="presOf" srcId="{FEC364C9-D677-448D-A146-C155FFF31B50}" destId="{1BD4A5E8-943C-4AB9-9CFC-DE284195C407}" srcOrd="0" destOrd="0" presId="urn:microsoft.com/office/officeart/2005/8/layout/hierarchy1"/>
    <dgm:cxn modelId="{0AD31651-6DCD-4986-BBA2-57E58F7D9EF0}" type="presOf" srcId="{2F7A08B7-05DC-4C82-87AD-4A604D542C04}" destId="{E40E326A-03B7-447B-93CA-93E550440151}" srcOrd="0" destOrd="0" presId="urn:microsoft.com/office/officeart/2005/8/layout/hierarchy1"/>
    <dgm:cxn modelId="{62F00BDC-387A-437B-BE88-D415570E195D}" srcId="{05BA9CCF-9C57-4CE0-857E-7809885FE1DB}" destId="{20C66B9A-BD60-4945-95AC-70E9A870EFF9}" srcOrd="0" destOrd="0" parTransId="{7CD2B637-BD59-41F3-A0D8-889D62CF2710}" sibTransId="{3722394E-A640-4388-92CA-DA30C6BC240F}"/>
    <dgm:cxn modelId="{F3A8DA88-A6EC-4FD8-BBAF-6012A769230B}" srcId="{2F7A08B7-05DC-4C82-87AD-4A604D542C04}" destId="{0A244EE1-3804-4AA4-875C-06E2AA483561}" srcOrd="0" destOrd="0" parTransId="{C095B1A5-3E9D-45F9-8ED2-02F0F794F8BB}" sibTransId="{9D7FEE0C-F1C2-4020-A76E-3F6FC3886A1F}"/>
    <dgm:cxn modelId="{1BA88CB1-F4FF-4AC5-AAC4-19B6A3C9EF1C}" srcId="{CCB9758D-782F-45A6-A77A-AC44B8850D5F}" destId="{05BA9CCF-9C57-4CE0-857E-7809885FE1DB}" srcOrd="1" destOrd="0" parTransId="{E3FF83E6-F475-4C56-A074-DB3C3AEFDFE4}" sibTransId="{1350FA40-D7B6-4EE4-A5D5-AD03EF9E0E03}"/>
    <dgm:cxn modelId="{13416007-CC48-45FC-8EDC-1A8B6E311F9A}" type="presOf" srcId="{A520492D-3DE7-4F02-A08C-761984DB6F71}" destId="{97828FB2-D0AD-4722-AF9C-53E80B821A2D}" srcOrd="0" destOrd="0" presId="urn:microsoft.com/office/officeart/2005/8/layout/hierarchy1"/>
    <dgm:cxn modelId="{4DE1F6FC-5D7E-4A15-B5EE-0439EC06DA8E}" type="presOf" srcId="{E3FF83E6-F475-4C56-A074-DB3C3AEFDFE4}" destId="{7F0482CC-D674-44E9-A396-1DF2F5F5B23B}" srcOrd="0" destOrd="0" presId="urn:microsoft.com/office/officeart/2005/8/layout/hierarchy1"/>
    <dgm:cxn modelId="{BCB76F1C-3080-41F0-915C-8E7EB404F1D8}" type="presOf" srcId="{05BA9CCF-9C57-4CE0-857E-7809885FE1DB}" destId="{8EE82C37-1207-4205-8A33-9937B3998390}" srcOrd="0" destOrd="0" presId="urn:microsoft.com/office/officeart/2005/8/layout/hierarchy1"/>
    <dgm:cxn modelId="{188A7FD4-B27E-4668-B7EF-9379438B24B6}" type="presParOf" srcId="{7F07B325-9A2D-472F-998C-2D7FF71F96F7}" destId="{8826FA9F-BF71-490D-8FE6-115859FF555C}" srcOrd="0" destOrd="0" presId="urn:microsoft.com/office/officeart/2005/8/layout/hierarchy1"/>
    <dgm:cxn modelId="{CF9A7ECB-25BD-4E7C-9E07-A29FCDF0044E}" type="presParOf" srcId="{8826FA9F-BF71-490D-8FE6-115859FF555C}" destId="{D3DFEF95-C1A1-43FD-BBC7-E7ACC87AB785}" srcOrd="0" destOrd="0" presId="urn:microsoft.com/office/officeart/2005/8/layout/hierarchy1"/>
    <dgm:cxn modelId="{741E2937-BADA-4F37-B469-20813496DB4D}" type="presParOf" srcId="{D3DFEF95-C1A1-43FD-BBC7-E7ACC87AB785}" destId="{D02F7918-FBC7-4502-808A-4549DC16F08D}" srcOrd="0" destOrd="0" presId="urn:microsoft.com/office/officeart/2005/8/layout/hierarchy1"/>
    <dgm:cxn modelId="{6F2E17BD-09E1-458F-9E1D-17B517CFCBB5}" type="presParOf" srcId="{D3DFEF95-C1A1-43FD-BBC7-E7ACC87AB785}" destId="{78CBC64F-2223-4DE8-B15A-70D8DC46FEF4}" srcOrd="1" destOrd="0" presId="urn:microsoft.com/office/officeart/2005/8/layout/hierarchy1"/>
    <dgm:cxn modelId="{526D9D77-2840-4F41-8223-08D44D348BDA}" type="presParOf" srcId="{8826FA9F-BF71-490D-8FE6-115859FF555C}" destId="{9F7C2B70-72F7-4A76-80B0-1640BBD334E9}" srcOrd="1" destOrd="0" presId="urn:microsoft.com/office/officeart/2005/8/layout/hierarchy1"/>
    <dgm:cxn modelId="{7727206C-AA8B-46AB-8F85-7E81773EA258}" type="presParOf" srcId="{9F7C2B70-72F7-4A76-80B0-1640BBD334E9}" destId="{D011219D-4917-4B5F-A9CB-C95F12DB25D1}" srcOrd="0" destOrd="0" presId="urn:microsoft.com/office/officeart/2005/8/layout/hierarchy1"/>
    <dgm:cxn modelId="{496B2F6D-AA7B-40D2-AF8C-332BCC8E0F43}" type="presParOf" srcId="{9F7C2B70-72F7-4A76-80B0-1640BBD334E9}" destId="{0E70A90B-9B29-4771-9B4F-D5C27DB19FFD}" srcOrd="1" destOrd="0" presId="urn:microsoft.com/office/officeart/2005/8/layout/hierarchy1"/>
    <dgm:cxn modelId="{009A3995-319E-4E1C-A8C5-7685183CEB50}" type="presParOf" srcId="{0E70A90B-9B29-4771-9B4F-D5C27DB19FFD}" destId="{3ED32CEA-162B-4CD0-9F6D-4E4BA76BB2DA}" srcOrd="0" destOrd="0" presId="urn:microsoft.com/office/officeart/2005/8/layout/hierarchy1"/>
    <dgm:cxn modelId="{86039412-24D1-4D56-B084-819ABAD5B04E}" type="presParOf" srcId="{3ED32CEA-162B-4CD0-9F6D-4E4BA76BB2DA}" destId="{9CB94DF7-0E1D-4F66-A11B-CE086D7B2ABB}" srcOrd="0" destOrd="0" presId="urn:microsoft.com/office/officeart/2005/8/layout/hierarchy1"/>
    <dgm:cxn modelId="{A64C66D6-73D3-4FF7-B826-C958FAE0B0A3}" type="presParOf" srcId="{3ED32CEA-162B-4CD0-9F6D-4E4BA76BB2DA}" destId="{E40E326A-03B7-447B-93CA-93E550440151}" srcOrd="1" destOrd="0" presId="urn:microsoft.com/office/officeart/2005/8/layout/hierarchy1"/>
    <dgm:cxn modelId="{CD1A1F1A-DA45-4EE9-9AAD-40519D2A0767}" type="presParOf" srcId="{0E70A90B-9B29-4771-9B4F-D5C27DB19FFD}" destId="{1123E811-E445-41AB-B5EB-EABDACF91ECC}" srcOrd="1" destOrd="0" presId="urn:microsoft.com/office/officeart/2005/8/layout/hierarchy1"/>
    <dgm:cxn modelId="{9BEC2F40-DA36-4C3B-92C2-D92244916F5E}" type="presParOf" srcId="{1123E811-E445-41AB-B5EB-EABDACF91ECC}" destId="{1364BC63-9929-42B5-AF6B-AEF2D17CE0C8}" srcOrd="0" destOrd="0" presId="urn:microsoft.com/office/officeart/2005/8/layout/hierarchy1"/>
    <dgm:cxn modelId="{BD36370B-7DF2-4AF1-A402-562588E9F9D5}" type="presParOf" srcId="{1123E811-E445-41AB-B5EB-EABDACF91ECC}" destId="{77C0765A-E2CC-4E97-B84C-26A8F99BDDE3}" srcOrd="1" destOrd="0" presId="urn:microsoft.com/office/officeart/2005/8/layout/hierarchy1"/>
    <dgm:cxn modelId="{C9C8EB47-9185-4A6B-B8F1-58D84AFD1522}" type="presParOf" srcId="{77C0765A-E2CC-4E97-B84C-26A8F99BDDE3}" destId="{FA9DC38F-8ADD-4840-8244-5FB94025FEDF}" srcOrd="0" destOrd="0" presId="urn:microsoft.com/office/officeart/2005/8/layout/hierarchy1"/>
    <dgm:cxn modelId="{F7031CF0-F9B4-43AD-956B-82C058174EE3}" type="presParOf" srcId="{FA9DC38F-8ADD-4840-8244-5FB94025FEDF}" destId="{A176D5E7-841C-43AE-97CA-D9035A7C070C}" srcOrd="0" destOrd="0" presId="urn:microsoft.com/office/officeart/2005/8/layout/hierarchy1"/>
    <dgm:cxn modelId="{0288856F-ECA9-4D76-B869-53E579CF3AA6}" type="presParOf" srcId="{FA9DC38F-8ADD-4840-8244-5FB94025FEDF}" destId="{903505E6-03D7-4F5A-9340-5A03B8E76E9D}" srcOrd="1" destOrd="0" presId="urn:microsoft.com/office/officeart/2005/8/layout/hierarchy1"/>
    <dgm:cxn modelId="{80C7298D-785F-4DEE-8BC5-E41919968947}" type="presParOf" srcId="{77C0765A-E2CC-4E97-B84C-26A8F99BDDE3}" destId="{59BE66CB-B867-4313-B8B9-84E218757E8A}" srcOrd="1" destOrd="0" presId="urn:microsoft.com/office/officeart/2005/8/layout/hierarchy1"/>
    <dgm:cxn modelId="{D85AD9C3-EB42-4B5B-B9E3-0BB79570FB91}" type="presParOf" srcId="{9F7C2B70-72F7-4A76-80B0-1640BBD334E9}" destId="{7F0482CC-D674-44E9-A396-1DF2F5F5B23B}" srcOrd="2" destOrd="0" presId="urn:microsoft.com/office/officeart/2005/8/layout/hierarchy1"/>
    <dgm:cxn modelId="{15330AF0-A7F5-4C2F-8C66-9C526C6B7204}" type="presParOf" srcId="{9F7C2B70-72F7-4A76-80B0-1640BBD334E9}" destId="{5EAD19D1-D57A-407A-9912-59B48127E192}" srcOrd="3" destOrd="0" presId="urn:microsoft.com/office/officeart/2005/8/layout/hierarchy1"/>
    <dgm:cxn modelId="{E68F9A18-F06A-4171-B03C-1E38039EAFD1}" type="presParOf" srcId="{5EAD19D1-D57A-407A-9912-59B48127E192}" destId="{337CE43E-AC03-4EF0-AA09-81D637C8AC8A}" srcOrd="0" destOrd="0" presId="urn:microsoft.com/office/officeart/2005/8/layout/hierarchy1"/>
    <dgm:cxn modelId="{ECE3DF32-EDE6-432D-B631-239AE4ADCCF6}" type="presParOf" srcId="{337CE43E-AC03-4EF0-AA09-81D637C8AC8A}" destId="{CEF3D0FB-A1EF-4971-8F5D-F9902BC5F1B5}" srcOrd="0" destOrd="0" presId="urn:microsoft.com/office/officeart/2005/8/layout/hierarchy1"/>
    <dgm:cxn modelId="{2FAB0093-A015-43C2-9239-24CFF6EC73BE}" type="presParOf" srcId="{337CE43E-AC03-4EF0-AA09-81D637C8AC8A}" destId="{8EE82C37-1207-4205-8A33-9937B3998390}" srcOrd="1" destOrd="0" presId="urn:microsoft.com/office/officeart/2005/8/layout/hierarchy1"/>
    <dgm:cxn modelId="{0B055001-1EE6-40F4-8D18-BB2717485807}" type="presParOf" srcId="{5EAD19D1-D57A-407A-9912-59B48127E192}" destId="{B0269DE3-6BB8-47CB-B335-686E59140F7B}" srcOrd="1" destOrd="0" presId="urn:microsoft.com/office/officeart/2005/8/layout/hierarchy1"/>
    <dgm:cxn modelId="{2FE86D64-E8A5-46EC-9520-7C892A17411D}" type="presParOf" srcId="{B0269DE3-6BB8-47CB-B335-686E59140F7B}" destId="{F0C1763E-5CA2-4CBE-8932-97B4F74B8B75}" srcOrd="0" destOrd="0" presId="urn:microsoft.com/office/officeart/2005/8/layout/hierarchy1"/>
    <dgm:cxn modelId="{A38654B7-8219-4429-8910-22723F0D40DA}" type="presParOf" srcId="{B0269DE3-6BB8-47CB-B335-686E59140F7B}" destId="{EF7BE4B9-F458-4AF1-9F38-FBFF460EEB66}" srcOrd="1" destOrd="0" presId="urn:microsoft.com/office/officeart/2005/8/layout/hierarchy1"/>
    <dgm:cxn modelId="{AE8C9254-133C-45E7-87D1-ACF27C1131CA}" type="presParOf" srcId="{EF7BE4B9-F458-4AF1-9F38-FBFF460EEB66}" destId="{4502E13C-04D2-4DD9-ADDD-FE92C9D3CBF5}" srcOrd="0" destOrd="0" presId="urn:microsoft.com/office/officeart/2005/8/layout/hierarchy1"/>
    <dgm:cxn modelId="{11844C73-5FB2-4F79-8D86-81D754598935}" type="presParOf" srcId="{4502E13C-04D2-4DD9-ADDD-FE92C9D3CBF5}" destId="{AF1D5BC8-DD91-4A27-9D2C-3E3A9F2BA0BF}" srcOrd="0" destOrd="0" presId="urn:microsoft.com/office/officeart/2005/8/layout/hierarchy1"/>
    <dgm:cxn modelId="{D1504FC3-D196-4835-95E5-4FED1F09949F}" type="presParOf" srcId="{4502E13C-04D2-4DD9-ADDD-FE92C9D3CBF5}" destId="{31108E9B-57B9-42EB-AA8C-3FC6A413B769}" srcOrd="1" destOrd="0" presId="urn:microsoft.com/office/officeart/2005/8/layout/hierarchy1"/>
    <dgm:cxn modelId="{83FA919C-53DD-47EE-A894-B5CF343AED5B}" type="presParOf" srcId="{EF7BE4B9-F458-4AF1-9F38-FBFF460EEB66}" destId="{A30E464F-0E92-4ABA-914D-7B14FFDC78E2}" srcOrd="1" destOrd="0" presId="urn:microsoft.com/office/officeart/2005/8/layout/hierarchy1"/>
    <dgm:cxn modelId="{636B10DE-1898-4BFA-8115-8275176E386C}" type="presParOf" srcId="{9F7C2B70-72F7-4A76-80B0-1640BBD334E9}" destId="{580972ED-5995-4A5C-B0FE-A6333DBF1C1A}" srcOrd="4" destOrd="0" presId="urn:microsoft.com/office/officeart/2005/8/layout/hierarchy1"/>
    <dgm:cxn modelId="{B4C5287E-FC75-4982-BC35-0AF70513C290}" type="presParOf" srcId="{9F7C2B70-72F7-4A76-80B0-1640BBD334E9}" destId="{7CEFC10E-26CD-4892-AD48-519AA70B8B21}" srcOrd="5" destOrd="0" presId="urn:microsoft.com/office/officeart/2005/8/layout/hierarchy1"/>
    <dgm:cxn modelId="{95E91A99-1BDE-4CC3-9DA5-B20F5DBCC217}" type="presParOf" srcId="{7CEFC10E-26CD-4892-AD48-519AA70B8B21}" destId="{C1A2DC70-A895-48E9-BCF8-A9BDD1BB62D5}" srcOrd="0" destOrd="0" presId="urn:microsoft.com/office/officeart/2005/8/layout/hierarchy1"/>
    <dgm:cxn modelId="{59542BB0-B16F-4E30-BCCD-7B3102107E4A}" type="presParOf" srcId="{C1A2DC70-A895-48E9-BCF8-A9BDD1BB62D5}" destId="{1C26C96C-E467-44EB-9ED3-5ACCC343E645}" srcOrd="0" destOrd="0" presId="urn:microsoft.com/office/officeart/2005/8/layout/hierarchy1"/>
    <dgm:cxn modelId="{99E92D78-C3A3-46B0-A7F5-CCBE146CA61C}" type="presParOf" srcId="{C1A2DC70-A895-48E9-BCF8-A9BDD1BB62D5}" destId="{44087B3C-16F6-40D3-887E-141BC9D90F82}" srcOrd="1" destOrd="0" presId="urn:microsoft.com/office/officeart/2005/8/layout/hierarchy1"/>
    <dgm:cxn modelId="{B2E9DC4C-E680-4EA0-8245-2BEFE1A0493F}" type="presParOf" srcId="{7CEFC10E-26CD-4892-AD48-519AA70B8B21}" destId="{3842955F-3287-4ED1-86FB-43EAA18FE7D5}" srcOrd="1" destOrd="0" presId="urn:microsoft.com/office/officeart/2005/8/layout/hierarchy1"/>
    <dgm:cxn modelId="{DABFF2D0-9752-422A-B17D-031AE1D87619}" type="presParOf" srcId="{3842955F-3287-4ED1-86FB-43EAA18FE7D5}" destId="{97828FB2-D0AD-4722-AF9C-53E80B821A2D}" srcOrd="0" destOrd="0" presId="urn:microsoft.com/office/officeart/2005/8/layout/hierarchy1"/>
    <dgm:cxn modelId="{3A0BBE99-0183-4DD0-AA98-760F146B6052}" type="presParOf" srcId="{3842955F-3287-4ED1-86FB-43EAA18FE7D5}" destId="{46469109-8A67-410D-91A4-D76082E99023}" srcOrd="1" destOrd="0" presId="urn:microsoft.com/office/officeart/2005/8/layout/hierarchy1"/>
    <dgm:cxn modelId="{E73FD460-ADB8-42E6-8BE8-01AC4A7ECE77}" type="presParOf" srcId="{46469109-8A67-410D-91A4-D76082E99023}" destId="{B00E4F0F-4638-4BCF-9EA4-C290B0DF0745}" srcOrd="0" destOrd="0" presId="urn:microsoft.com/office/officeart/2005/8/layout/hierarchy1"/>
    <dgm:cxn modelId="{0B7E03D3-226C-44FA-8A6F-21A332A68DEA}" type="presParOf" srcId="{B00E4F0F-4638-4BCF-9EA4-C290B0DF0745}" destId="{54B67929-CEFB-41DD-A386-265A5ABE6081}" srcOrd="0" destOrd="0" presId="urn:microsoft.com/office/officeart/2005/8/layout/hierarchy1"/>
    <dgm:cxn modelId="{2E6F6E3F-2C85-4706-B7CF-0D0B3D763A2C}" type="presParOf" srcId="{B00E4F0F-4638-4BCF-9EA4-C290B0DF0745}" destId="{1BD4A5E8-943C-4AB9-9CFC-DE284195C407}" srcOrd="1" destOrd="0" presId="urn:microsoft.com/office/officeart/2005/8/layout/hierarchy1"/>
    <dgm:cxn modelId="{AB17F59E-64F9-4FF1-A08C-D28F1F2E48CE}" type="presParOf" srcId="{46469109-8A67-410D-91A4-D76082E99023}" destId="{89AECD83-AD63-4E39-B6D1-5584F831835C}" srcOrd="1" destOrd="0" presId="urn:microsoft.com/office/officeart/2005/8/layout/hierarchy1"/>
    <dgm:cxn modelId="{91D93C37-8FCB-44D4-BB50-47D02AF04B88}" type="presParOf" srcId="{9F7C2B70-72F7-4A76-80B0-1640BBD334E9}" destId="{02E261C7-BFFD-40F7-9FD2-362579A7ACE4}" srcOrd="6" destOrd="0" presId="urn:microsoft.com/office/officeart/2005/8/layout/hierarchy1"/>
    <dgm:cxn modelId="{6F213043-610B-42C0-9050-A5F02503B68B}" type="presParOf" srcId="{9F7C2B70-72F7-4A76-80B0-1640BBD334E9}" destId="{65839A11-8F51-461E-A026-CBEDBE80855A}" srcOrd="7" destOrd="0" presId="urn:microsoft.com/office/officeart/2005/8/layout/hierarchy1"/>
    <dgm:cxn modelId="{984F45D0-8452-4086-9ACC-392A0A55AD96}" type="presParOf" srcId="{65839A11-8F51-461E-A026-CBEDBE80855A}" destId="{89EDAF93-E799-4147-8E72-5A3450193D67}" srcOrd="0" destOrd="0" presId="urn:microsoft.com/office/officeart/2005/8/layout/hierarchy1"/>
    <dgm:cxn modelId="{A9A127E4-6BA4-4EA6-AEC9-E59D0782FD41}" type="presParOf" srcId="{89EDAF93-E799-4147-8E72-5A3450193D67}" destId="{E54322FB-D94C-4DB8-AF42-473BE7CCF7AA}" srcOrd="0" destOrd="0" presId="urn:microsoft.com/office/officeart/2005/8/layout/hierarchy1"/>
    <dgm:cxn modelId="{37B0B600-5FD1-4B4F-9D6B-B0ED7E2BD924}" type="presParOf" srcId="{89EDAF93-E799-4147-8E72-5A3450193D67}" destId="{03A623A1-11C3-49FF-A25B-289CD1279F87}" srcOrd="1" destOrd="0" presId="urn:microsoft.com/office/officeart/2005/8/layout/hierarchy1"/>
    <dgm:cxn modelId="{543B0FEB-2312-46EB-B771-D74E23F6F112}" type="presParOf" srcId="{65839A11-8F51-461E-A026-CBEDBE80855A}" destId="{91516CC9-5064-4CD9-829E-E94142265438}" srcOrd="1" destOrd="0" presId="urn:microsoft.com/office/officeart/2005/8/layout/hierarchy1"/>
    <dgm:cxn modelId="{E11FA886-3130-49C9-A523-F567E403E469}" type="presParOf" srcId="{91516CC9-5064-4CD9-829E-E94142265438}" destId="{15A19A63-F668-41AA-8652-09EBD57C8C72}" srcOrd="0" destOrd="0" presId="urn:microsoft.com/office/officeart/2005/8/layout/hierarchy1"/>
    <dgm:cxn modelId="{7823201B-B101-460E-BF3C-959FD834DDEF}" type="presParOf" srcId="{91516CC9-5064-4CD9-829E-E94142265438}" destId="{B955C8B5-3D56-4FF0-92B5-E452D8D1EA06}" srcOrd="1" destOrd="0" presId="urn:microsoft.com/office/officeart/2005/8/layout/hierarchy1"/>
    <dgm:cxn modelId="{3BDF7F66-24B5-450A-BE37-AD5177413C06}" type="presParOf" srcId="{B955C8B5-3D56-4FF0-92B5-E452D8D1EA06}" destId="{56EFE510-E1EB-43E5-A38F-2371E2B37735}" srcOrd="0" destOrd="0" presId="urn:microsoft.com/office/officeart/2005/8/layout/hierarchy1"/>
    <dgm:cxn modelId="{87263F56-6B70-4180-A6EF-17922469442D}" type="presParOf" srcId="{56EFE510-E1EB-43E5-A38F-2371E2B37735}" destId="{8F35006B-2719-4CE8-8905-92FF2CEDF83C}" srcOrd="0" destOrd="0" presId="urn:microsoft.com/office/officeart/2005/8/layout/hierarchy1"/>
    <dgm:cxn modelId="{B1AC3778-85EE-4361-A8D8-5363F690DC5E}" type="presParOf" srcId="{56EFE510-E1EB-43E5-A38F-2371E2B37735}" destId="{E2ACCA55-2272-4147-82F2-9963703A860B}" srcOrd="1" destOrd="0" presId="urn:microsoft.com/office/officeart/2005/8/layout/hierarchy1"/>
    <dgm:cxn modelId="{6CF3AE3A-DBB8-4A9A-93C9-580973AF4E0F}" type="presParOf" srcId="{B955C8B5-3D56-4FF0-92B5-E452D8D1EA06}" destId="{5660C7DA-6CA2-475A-88AA-F12E7008EF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D9A0BD-529A-4BFC-AE35-26259ADD787E}">
      <dsp:nvSpPr>
        <dsp:cNvPr id="0" name=""/>
        <dsp:cNvSpPr/>
      </dsp:nvSpPr>
      <dsp:spPr>
        <a:xfrm>
          <a:off x="6440313" y="3182769"/>
          <a:ext cx="91440" cy="591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CA78-EA85-431A-92D2-F8BBF3793C2E}">
      <dsp:nvSpPr>
        <dsp:cNvPr id="0" name=""/>
        <dsp:cNvSpPr/>
      </dsp:nvSpPr>
      <dsp:spPr>
        <a:xfrm>
          <a:off x="4001884" y="1301026"/>
          <a:ext cx="2484149" cy="591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827"/>
              </a:lnTo>
              <a:lnTo>
                <a:pt x="2484149" y="402827"/>
              </a:lnTo>
              <a:lnTo>
                <a:pt x="2484149" y="591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784A3-ECE6-4D69-9CEF-481BAFB4CA25}">
      <dsp:nvSpPr>
        <dsp:cNvPr id="0" name=""/>
        <dsp:cNvSpPr/>
      </dsp:nvSpPr>
      <dsp:spPr>
        <a:xfrm>
          <a:off x="3459719" y="3182769"/>
          <a:ext cx="91440" cy="591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4855-4EA4-480C-AF59-3DF675DC3D9D}">
      <dsp:nvSpPr>
        <dsp:cNvPr id="0" name=""/>
        <dsp:cNvSpPr/>
      </dsp:nvSpPr>
      <dsp:spPr>
        <a:xfrm>
          <a:off x="3505439" y="1301026"/>
          <a:ext cx="496444" cy="591114"/>
        </a:xfrm>
        <a:custGeom>
          <a:avLst/>
          <a:gdLst/>
          <a:ahLst/>
          <a:cxnLst/>
          <a:rect l="0" t="0" r="0" b="0"/>
          <a:pathLst>
            <a:path>
              <a:moveTo>
                <a:pt x="496444" y="0"/>
              </a:moveTo>
              <a:lnTo>
                <a:pt x="496444" y="402827"/>
              </a:lnTo>
              <a:lnTo>
                <a:pt x="0" y="402827"/>
              </a:lnTo>
              <a:lnTo>
                <a:pt x="0" y="591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268A7-4467-47A5-AFB1-8642E0B2CFCE}">
      <dsp:nvSpPr>
        <dsp:cNvPr id="0" name=""/>
        <dsp:cNvSpPr/>
      </dsp:nvSpPr>
      <dsp:spPr>
        <a:xfrm>
          <a:off x="975569" y="3182769"/>
          <a:ext cx="91440" cy="591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25C-5BB7-4944-BDFD-E87A00F335EC}">
      <dsp:nvSpPr>
        <dsp:cNvPr id="0" name=""/>
        <dsp:cNvSpPr/>
      </dsp:nvSpPr>
      <dsp:spPr>
        <a:xfrm>
          <a:off x="1021289" y="1301026"/>
          <a:ext cx="2980594" cy="591114"/>
        </a:xfrm>
        <a:custGeom>
          <a:avLst/>
          <a:gdLst/>
          <a:ahLst/>
          <a:cxnLst/>
          <a:rect l="0" t="0" r="0" b="0"/>
          <a:pathLst>
            <a:path>
              <a:moveTo>
                <a:pt x="2980594" y="0"/>
              </a:moveTo>
              <a:lnTo>
                <a:pt x="2980594" y="402827"/>
              </a:lnTo>
              <a:lnTo>
                <a:pt x="0" y="402827"/>
              </a:lnTo>
              <a:lnTo>
                <a:pt x="0" y="591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73AAD-3F0F-4F72-BDD9-3952A7DD8452}">
      <dsp:nvSpPr>
        <dsp:cNvPr id="0" name=""/>
        <dsp:cNvSpPr/>
      </dsp:nvSpPr>
      <dsp:spPr>
        <a:xfrm>
          <a:off x="366325" y="10397"/>
          <a:ext cx="7271117" cy="129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1B7D3-DC64-4D74-98F1-DA8B724370E4}">
      <dsp:nvSpPr>
        <dsp:cNvPr id="0" name=""/>
        <dsp:cNvSpPr/>
      </dsp:nvSpPr>
      <dsp:spPr>
        <a:xfrm>
          <a:off x="592157" y="224937"/>
          <a:ext cx="7271117" cy="12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Příjmy domácnosti</a:t>
          </a:r>
          <a:endParaRPr lang="cs-CZ" sz="4000" b="1" kern="1200" dirty="0"/>
        </a:p>
      </dsp:txBody>
      <dsp:txXfrm>
        <a:off x="592157" y="224937"/>
        <a:ext cx="7271117" cy="1290628"/>
      </dsp:txXfrm>
    </dsp:sp>
    <dsp:sp modelId="{DD7D2779-D8BD-4A1E-B173-1481FA8C4DF6}">
      <dsp:nvSpPr>
        <dsp:cNvPr id="0" name=""/>
        <dsp:cNvSpPr/>
      </dsp:nvSpPr>
      <dsp:spPr>
        <a:xfrm>
          <a:off x="5046" y="1892141"/>
          <a:ext cx="2032486" cy="129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D8D8-E9AD-4D97-AA01-B81D82136B0A}">
      <dsp:nvSpPr>
        <dsp:cNvPr id="0" name=""/>
        <dsp:cNvSpPr/>
      </dsp:nvSpPr>
      <dsp:spPr>
        <a:xfrm>
          <a:off x="230878" y="2106681"/>
          <a:ext cx="2032486" cy="12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AKTIVNÍ</a:t>
          </a:r>
          <a:endParaRPr lang="cs-CZ" sz="2800" kern="1200" dirty="0"/>
        </a:p>
      </dsp:txBody>
      <dsp:txXfrm>
        <a:off x="230878" y="2106681"/>
        <a:ext cx="2032486" cy="1290628"/>
      </dsp:txXfrm>
    </dsp:sp>
    <dsp:sp modelId="{44D46A1B-B051-4C6D-8118-14F67EA0BD62}">
      <dsp:nvSpPr>
        <dsp:cNvPr id="0" name=""/>
        <dsp:cNvSpPr/>
      </dsp:nvSpPr>
      <dsp:spPr>
        <a:xfrm>
          <a:off x="5046" y="3773884"/>
          <a:ext cx="2032486" cy="129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722C2-071F-4145-8730-A58FA92E202F}">
      <dsp:nvSpPr>
        <dsp:cNvPr id="0" name=""/>
        <dsp:cNvSpPr/>
      </dsp:nvSpPr>
      <dsp:spPr>
        <a:xfrm>
          <a:off x="230878" y="3988424"/>
          <a:ext cx="2032486" cy="12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Příjmy z podnikání a zaměstnání (</a:t>
          </a:r>
          <a:r>
            <a:rPr lang="cs-CZ" sz="1600" b="1" kern="1200" dirty="0" smtClean="0"/>
            <a:t>mzda</a:t>
          </a:r>
          <a:r>
            <a:rPr lang="cs-CZ" sz="1600" kern="1200" dirty="0" smtClean="0"/>
            <a:t>, </a:t>
          </a:r>
          <a:r>
            <a:rPr lang="cs-CZ" sz="1600" kern="1200" dirty="0" smtClean="0"/>
            <a:t>stravenky, </a:t>
          </a:r>
          <a:r>
            <a:rPr lang="cs-CZ" sz="1600" kern="1200" dirty="0" smtClean="0"/>
            <a:t>cestovné)</a:t>
          </a:r>
          <a:endParaRPr lang="cs-CZ" sz="1600" kern="1200" dirty="0"/>
        </a:p>
      </dsp:txBody>
      <dsp:txXfrm>
        <a:off x="230878" y="3988424"/>
        <a:ext cx="2032486" cy="1290628"/>
      </dsp:txXfrm>
    </dsp:sp>
    <dsp:sp modelId="{6B23334C-D063-4141-B523-D12D36A59CB2}">
      <dsp:nvSpPr>
        <dsp:cNvPr id="0" name=""/>
        <dsp:cNvSpPr/>
      </dsp:nvSpPr>
      <dsp:spPr>
        <a:xfrm>
          <a:off x="2489196" y="1892141"/>
          <a:ext cx="2032486" cy="129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E2433-44C5-4531-B8FA-B93A9A7359F1}">
      <dsp:nvSpPr>
        <dsp:cNvPr id="0" name=""/>
        <dsp:cNvSpPr/>
      </dsp:nvSpPr>
      <dsp:spPr>
        <a:xfrm>
          <a:off x="2715027" y="2106681"/>
          <a:ext cx="2032486" cy="12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PASIVNÍ</a:t>
          </a:r>
          <a:endParaRPr lang="cs-CZ" sz="2800" kern="1200" dirty="0"/>
        </a:p>
      </dsp:txBody>
      <dsp:txXfrm>
        <a:off x="2715027" y="2106681"/>
        <a:ext cx="2032486" cy="1290628"/>
      </dsp:txXfrm>
    </dsp:sp>
    <dsp:sp modelId="{A64B4F3D-F04D-4703-98E7-9A24D087176A}">
      <dsp:nvSpPr>
        <dsp:cNvPr id="0" name=""/>
        <dsp:cNvSpPr/>
      </dsp:nvSpPr>
      <dsp:spPr>
        <a:xfrm>
          <a:off x="2489196" y="3773884"/>
          <a:ext cx="2032486" cy="129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92F13-2C8A-4C02-A78F-ED740FAA4668}">
      <dsp:nvSpPr>
        <dsp:cNvPr id="0" name=""/>
        <dsp:cNvSpPr/>
      </dsp:nvSpPr>
      <dsp:spPr>
        <a:xfrm>
          <a:off x="2715027" y="3988424"/>
          <a:ext cx="2032486" cy="12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Pronájem nemovitosti, sociální dávky, úroky z vkladů</a:t>
          </a:r>
          <a:endParaRPr lang="cs-CZ" sz="1600" kern="1200" dirty="0"/>
        </a:p>
      </dsp:txBody>
      <dsp:txXfrm>
        <a:off x="2715027" y="3988424"/>
        <a:ext cx="2032486" cy="1290628"/>
      </dsp:txXfrm>
    </dsp:sp>
    <dsp:sp modelId="{F554CC25-B8A7-442E-B96C-95360461A028}">
      <dsp:nvSpPr>
        <dsp:cNvPr id="0" name=""/>
        <dsp:cNvSpPr/>
      </dsp:nvSpPr>
      <dsp:spPr>
        <a:xfrm>
          <a:off x="4973345" y="1892141"/>
          <a:ext cx="3025375" cy="129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247BD-428B-433D-92CC-B3928A1FF64D}">
      <dsp:nvSpPr>
        <dsp:cNvPr id="0" name=""/>
        <dsp:cNvSpPr/>
      </dsp:nvSpPr>
      <dsp:spPr>
        <a:xfrm>
          <a:off x="5199177" y="2106681"/>
          <a:ext cx="3025375" cy="12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NEPRAVIDELNÉ</a:t>
          </a:r>
          <a:endParaRPr lang="cs-CZ" sz="2800" kern="1200" dirty="0"/>
        </a:p>
      </dsp:txBody>
      <dsp:txXfrm>
        <a:off x="5199177" y="2106681"/>
        <a:ext cx="3025375" cy="1290628"/>
      </dsp:txXfrm>
    </dsp:sp>
    <dsp:sp modelId="{E473DBC3-D8C3-4773-B991-2078069F9BAB}">
      <dsp:nvSpPr>
        <dsp:cNvPr id="0" name=""/>
        <dsp:cNvSpPr/>
      </dsp:nvSpPr>
      <dsp:spPr>
        <a:xfrm>
          <a:off x="5469790" y="3773884"/>
          <a:ext cx="2032486" cy="129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DB576-B9D5-48F5-9E1E-82FD46049CA6}">
      <dsp:nvSpPr>
        <dsp:cNvPr id="0" name=""/>
        <dsp:cNvSpPr/>
      </dsp:nvSpPr>
      <dsp:spPr>
        <a:xfrm>
          <a:off x="5695622" y="3988424"/>
          <a:ext cx="2032486" cy="12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Výhry v loterii, příspěvky, prodej nepotřebných věcí</a:t>
          </a:r>
          <a:endParaRPr lang="cs-CZ" sz="1600" kern="1200" dirty="0"/>
        </a:p>
      </dsp:txBody>
      <dsp:txXfrm>
        <a:off x="5695622" y="3988424"/>
        <a:ext cx="2032486" cy="12906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A19A63-F668-41AA-8652-09EBD57C8C72}">
      <dsp:nvSpPr>
        <dsp:cNvPr id="0" name=""/>
        <dsp:cNvSpPr/>
      </dsp:nvSpPr>
      <dsp:spPr>
        <a:xfrm>
          <a:off x="7111024" y="3469533"/>
          <a:ext cx="91440" cy="385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261C7-BFFD-40F7-9FD2-362579A7ACE4}">
      <dsp:nvSpPr>
        <dsp:cNvPr id="0" name=""/>
        <dsp:cNvSpPr/>
      </dsp:nvSpPr>
      <dsp:spPr>
        <a:xfrm>
          <a:off x="4041163" y="2242382"/>
          <a:ext cx="3115581" cy="38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697"/>
              </a:lnTo>
              <a:lnTo>
                <a:pt x="3115581" y="262697"/>
              </a:lnTo>
              <a:lnTo>
                <a:pt x="3115581" y="385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28FB2-D0AD-4722-AF9C-53E80B821A2D}">
      <dsp:nvSpPr>
        <dsp:cNvPr id="0" name=""/>
        <dsp:cNvSpPr/>
      </dsp:nvSpPr>
      <dsp:spPr>
        <a:xfrm>
          <a:off x="4682952" y="3469533"/>
          <a:ext cx="91440" cy="385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972ED-5995-4A5C-B0FE-A6333DBF1C1A}">
      <dsp:nvSpPr>
        <dsp:cNvPr id="0" name=""/>
        <dsp:cNvSpPr/>
      </dsp:nvSpPr>
      <dsp:spPr>
        <a:xfrm>
          <a:off x="4041163" y="2242382"/>
          <a:ext cx="687508" cy="38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697"/>
              </a:lnTo>
              <a:lnTo>
                <a:pt x="687508" y="262697"/>
              </a:lnTo>
              <a:lnTo>
                <a:pt x="687508" y="385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1763E-5CA2-4CBE-8932-97B4F74B8B75}">
      <dsp:nvSpPr>
        <dsp:cNvPr id="0" name=""/>
        <dsp:cNvSpPr/>
      </dsp:nvSpPr>
      <dsp:spPr>
        <a:xfrm>
          <a:off x="2516346" y="3469533"/>
          <a:ext cx="91440" cy="385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482CC-D674-44E9-A396-1DF2F5F5B23B}">
      <dsp:nvSpPr>
        <dsp:cNvPr id="0" name=""/>
        <dsp:cNvSpPr/>
      </dsp:nvSpPr>
      <dsp:spPr>
        <a:xfrm>
          <a:off x="2562066" y="2242382"/>
          <a:ext cx="1479097" cy="385486"/>
        </a:xfrm>
        <a:custGeom>
          <a:avLst/>
          <a:gdLst/>
          <a:ahLst/>
          <a:cxnLst/>
          <a:rect l="0" t="0" r="0" b="0"/>
          <a:pathLst>
            <a:path>
              <a:moveTo>
                <a:pt x="1479097" y="0"/>
              </a:moveTo>
              <a:lnTo>
                <a:pt x="1479097" y="262697"/>
              </a:lnTo>
              <a:lnTo>
                <a:pt x="0" y="262697"/>
              </a:lnTo>
              <a:lnTo>
                <a:pt x="0" y="385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4BC63-9929-42B5-AF6B-AEF2D17CE0C8}">
      <dsp:nvSpPr>
        <dsp:cNvPr id="0" name=""/>
        <dsp:cNvSpPr/>
      </dsp:nvSpPr>
      <dsp:spPr>
        <a:xfrm>
          <a:off x="757370" y="3469533"/>
          <a:ext cx="91440" cy="385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1219D-4917-4B5F-A9CB-C95F12DB25D1}">
      <dsp:nvSpPr>
        <dsp:cNvPr id="0" name=""/>
        <dsp:cNvSpPr/>
      </dsp:nvSpPr>
      <dsp:spPr>
        <a:xfrm>
          <a:off x="803090" y="2242382"/>
          <a:ext cx="3238073" cy="385486"/>
        </a:xfrm>
        <a:custGeom>
          <a:avLst/>
          <a:gdLst/>
          <a:ahLst/>
          <a:cxnLst/>
          <a:rect l="0" t="0" r="0" b="0"/>
          <a:pathLst>
            <a:path>
              <a:moveTo>
                <a:pt x="3238073" y="0"/>
              </a:moveTo>
              <a:lnTo>
                <a:pt x="3238073" y="262697"/>
              </a:lnTo>
              <a:lnTo>
                <a:pt x="0" y="262697"/>
              </a:lnTo>
              <a:lnTo>
                <a:pt x="0" y="385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F7918-FBC7-4502-808A-4549DC16F08D}">
      <dsp:nvSpPr>
        <dsp:cNvPr id="0" name=""/>
        <dsp:cNvSpPr/>
      </dsp:nvSpPr>
      <dsp:spPr>
        <a:xfrm>
          <a:off x="872939" y="1400717"/>
          <a:ext cx="6336447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BC64F-2223-4DE8-B15A-70D8DC46FEF4}">
      <dsp:nvSpPr>
        <dsp:cNvPr id="0" name=""/>
        <dsp:cNvSpPr/>
      </dsp:nvSpPr>
      <dsp:spPr>
        <a:xfrm>
          <a:off x="1020212" y="1540627"/>
          <a:ext cx="6336447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Výdaje domácnosti</a:t>
          </a:r>
          <a:endParaRPr lang="cs-CZ" sz="4000" b="1" kern="1200" dirty="0"/>
        </a:p>
      </dsp:txBody>
      <dsp:txXfrm>
        <a:off x="1020212" y="1540627"/>
        <a:ext cx="6336447" cy="841664"/>
      </dsp:txXfrm>
    </dsp:sp>
    <dsp:sp modelId="{9CB94DF7-0E1D-4F66-A11B-CE086D7B2ABB}">
      <dsp:nvSpPr>
        <dsp:cNvPr id="0" name=""/>
        <dsp:cNvSpPr/>
      </dsp:nvSpPr>
      <dsp:spPr>
        <a:xfrm>
          <a:off x="1388" y="2627869"/>
          <a:ext cx="1603403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E326A-03B7-447B-93CA-93E550440151}">
      <dsp:nvSpPr>
        <dsp:cNvPr id="0" name=""/>
        <dsp:cNvSpPr/>
      </dsp:nvSpPr>
      <dsp:spPr>
        <a:xfrm>
          <a:off x="148661" y="2767778"/>
          <a:ext cx="1603403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NEZBYTNÉ</a:t>
          </a:r>
          <a:endParaRPr lang="cs-CZ" sz="2200" kern="1200" dirty="0"/>
        </a:p>
      </dsp:txBody>
      <dsp:txXfrm>
        <a:off x="148661" y="2767778"/>
        <a:ext cx="1603403" cy="841664"/>
      </dsp:txXfrm>
    </dsp:sp>
    <dsp:sp modelId="{A176D5E7-841C-43AE-97CA-D9035A7C070C}">
      <dsp:nvSpPr>
        <dsp:cNvPr id="0" name=""/>
        <dsp:cNvSpPr/>
      </dsp:nvSpPr>
      <dsp:spPr>
        <a:xfrm>
          <a:off x="140362" y="3855020"/>
          <a:ext cx="1325455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05E6-03D7-4F5A-9340-5A03B8E76E9D}">
      <dsp:nvSpPr>
        <dsp:cNvPr id="0" name=""/>
        <dsp:cNvSpPr/>
      </dsp:nvSpPr>
      <dsp:spPr>
        <a:xfrm>
          <a:off x="287635" y="3994929"/>
          <a:ext cx="1325455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Nájemné, hypotéka, potraviny, voda, plyn, elektřina</a:t>
          </a:r>
          <a:endParaRPr lang="cs-CZ" sz="1000" kern="1200" dirty="0"/>
        </a:p>
      </dsp:txBody>
      <dsp:txXfrm>
        <a:off x="287635" y="3994929"/>
        <a:ext cx="1325455" cy="841664"/>
      </dsp:txXfrm>
    </dsp:sp>
    <dsp:sp modelId="{CEF3D0FB-A1EF-4971-8F5D-F9902BC5F1B5}">
      <dsp:nvSpPr>
        <dsp:cNvPr id="0" name=""/>
        <dsp:cNvSpPr/>
      </dsp:nvSpPr>
      <dsp:spPr>
        <a:xfrm>
          <a:off x="1899338" y="2627869"/>
          <a:ext cx="1325455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82C37-1207-4205-8A33-9937B3998390}">
      <dsp:nvSpPr>
        <dsp:cNvPr id="0" name=""/>
        <dsp:cNvSpPr/>
      </dsp:nvSpPr>
      <dsp:spPr>
        <a:xfrm>
          <a:off x="2046610" y="2767778"/>
          <a:ext cx="1325455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ZBYTNÉ</a:t>
          </a:r>
          <a:endParaRPr lang="cs-CZ" sz="2400" kern="1200" dirty="0"/>
        </a:p>
      </dsp:txBody>
      <dsp:txXfrm>
        <a:off x="2046610" y="2767778"/>
        <a:ext cx="1325455" cy="841664"/>
      </dsp:txXfrm>
    </dsp:sp>
    <dsp:sp modelId="{AF1D5BC8-DD91-4A27-9D2C-3E3A9F2BA0BF}">
      <dsp:nvSpPr>
        <dsp:cNvPr id="0" name=""/>
        <dsp:cNvSpPr/>
      </dsp:nvSpPr>
      <dsp:spPr>
        <a:xfrm>
          <a:off x="1899338" y="3855020"/>
          <a:ext cx="1325455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08E9B-57B9-42EB-AA8C-3FC6A413B769}">
      <dsp:nvSpPr>
        <dsp:cNvPr id="0" name=""/>
        <dsp:cNvSpPr/>
      </dsp:nvSpPr>
      <dsp:spPr>
        <a:xfrm>
          <a:off x="2046610" y="3994929"/>
          <a:ext cx="1325455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Zábava, restaurace, kino, oblečení, vybavení domácnosti</a:t>
          </a:r>
          <a:endParaRPr lang="cs-CZ" sz="1000" kern="1200" dirty="0"/>
        </a:p>
      </dsp:txBody>
      <dsp:txXfrm>
        <a:off x="2046610" y="3994929"/>
        <a:ext cx="1325455" cy="841664"/>
      </dsp:txXfrm>
    </dsp:sp>
    <dsp:sp modelId="{1C26C96C-E467-44EB-9ED3-5ACCC343E645}">
      <dsp:nvSpPr>
        <dsp:cNvPr id="0" name=""/>
        <dsp:cNvSpPr/>
      </dsp:nvSpPr>
      <dsp:spPr>
        <a:xfrm>
          <a:off x="3519339" y="2627869"/>
          <a:ext cx="2418665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87B3C-16F6-40D3-887E-141BC9D90F82}">
      <dsp:nvSpPr>
        <dsp:cNvPr id="0" name=""/>
        <dsp:cNvSpPr/>
      </dsp:nvSpPr>
      <dsp:spPr>
        <a:xfrm>
          <a:off x="3666612" y="2767778"/>
          <a:ext cx="2418665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NEPRAVIDELNÉ</a:t>
          </a:r>
          <a:endParaRPr lang="cs-CZ" sz="2400" kern="1200" dirty="0"/>
        </a:p>
      </dsp:txBody>
      <dsp:txXfrm>
        <a:off x="3666612" y="2767778"/>
        <a:ext cx="2418665" cy="841664"/>
      </dsp:txXfrm>
    </dsp:sp>
    <dsp:sp modelId="{54B67929-CEFB-41DD-A386-265A5ABE6081}">
      <dsp:nvSpPr>
        <dsp:cNvPr id="0" name=""/>
        <dsp:cNvSpPr/>
      </dsp:nvSpPr>
      <dsp:spPr>
        <a:xfrm>
          <a:off x="4065944" y="3855020"/>
          <a:ext cx="1325455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4A5E8-943C-4AB9-9CFC-DE284195C407}">
      <dsp:nvSpPr>
        <dsp:cNvPr id="0" name=""/>
        <dsp:cNvSpPr/>
      </dsp:nvSpPr>
      <dsp:spPr>
        <a:xfrm>
          <a:off x="4213217" y="3994929"/>
          <a:ext cx="1325455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Oprava pračky, koupě nové ledničky, oprava auta</a:t>
          </a:r>
          <a:endParaRPr lang="cs-CZ" sz="1000" kern="1200" dirty="0"/>
        </a:p>
      </dsp:txBody>
      <dsp:txXfrm>
        <a:off x="4213217" y="3994929"/>
        <a:ext cx="1325455" cy="841664"/>
      </dsp:txXfrm>
    </dsp:sp>
    <dsp:sp modelId="{E54322FB-D94C-4DB8-AF42-473BE7CCF7AA}">
      <dsp:nvSpPr>
        <dsp:cNvPr id="0" name=""/>
        <dsp:cNvSpPr/>
      </dsp:nvSpPr>
      <dsp:spPr>
        <a:xfrm>
          <a:off x="6232550" y="2627869"/>
          <a:ext cx="1848387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623A1-11C3-49FF-A25B-289CD1279F87}">
      <dsp:nvSpPr>
        <dsp:cNvPr id="0" name=""/>
        <dsp:cNvSpPr/>
      </dsp:nvSpPr>
      <dsp:spPr>
        <a:xfrm>
          <a:off x="6379823" y="2767778"/>
          <a:ext cx="1848387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INVESTIČNÍ</a:t>
          </a:r>
          <a:endParaRPr lang="cs-CZ" sz="2400" kern="1200" dirty="0"/>
        </a:p>
      </dsp:txBody>
      <dsp:txXfrm>
        <a:off x="6379823" y="2767778"/>
        <a:ext cx="1848387" cy="841664"/>
      </dsp:txXfrm>
    </dsp:sp>
    <dsp:sp modelId="{8F35006B-2719-4CE8-8905-92FF2CEDF83C}">
      <dsp:nvSpPr>
        <dsp:cNvPr id="0" name=""/>
        <dsp:cNvSpPr/>
      </dsp:nvSpPr>
      <dsp:spPr>
        <a:xfrm>
          <a:off x="6494016" y="3855020"/>
          <a:ext cx="1325455" cy="84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CCA55-2272-4147-82F2-9963703A860B}">
      <dsp:nvSpPr>
        <dsp:cNvPr id="0" name=""/>
        <dsp:cNvSpPr/>
      </dsp:nvSpPr>
      <dsp:spPr>
        <a:xfrm>
          <a:off x="6641289" y="3994929"/>
          <a:ext cx="1325455" cy="8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Stavební spoření, penzijní spoření</a:t>
          </a:r>
          <a:endParaRPr lang="cs-CZ" sz="1000" kern="1200" dirty="0"/>
        </a:p>
      </dsp:txBody>
      <dsp:txXfrm>
        <a:off x="6641289" y="3994929"/>
        <a:ext cx="1325455" cy="84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7AF766-E889-4490-A87B-95863E4C2BAF}" type="datetimeFigureOut">
              <a:rPr lang="cs-CZ" smtClean="0"/>
              <a:pPr/>
              <a:t>30. 4. 2019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EF7923E-DBB5-449A-88B5-A1CF26916A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6239"/>
            <a:ext cx="9144000" cy="51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7336904" cy="17526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RODINNÝ ROZPOČET</a:t>
            </a:r>
            <a:endParaRPr lang="cs-CZ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PLYN, VODA, ELEKTŘINA</a:t>
            </a:r>
            <a:endParaRPr lang="cs-CZ" dirty="0"/>
          </a:p>
        </p:txBody>
      </p:sp>
      <p:sp>
        <p:nvSpPr>
          <p:cNvPr id="22530" name="AutoShape 2" descr="VÃ½sledek obrÃ¡zku pro VODA PLYN ELEKT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2" name="AutoShape 4" descr="VÃ½sledek obrÃ¡zku pro VODA PLYN ELEKT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4" name="AutoShape 6" descr="VÃ½sledek obrÃ¡zku pro VODA PLYN ELEKT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6" name="AutoShape 8" descr="VÃ½sledek obrÃ¡zku pro VODA PLYN ELEKT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VODAPLY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126921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b="1" dirty="0" smtClean="0"/>
              <a:t>ÚSPORA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cs-CZ" dirty="0" smtClean="0"/>
              <a:t> částka, která </a:t>
            </a:r>
            <a:r>
              <a:rPr lang="cs-CZ" dirty="0"/>
              <a:t>po odečtení měsíčních výdajů od měsíčních příjmů </a:t>
            </a:r>
            <a:r>
              <a:rPr lang="cs-CZ" dirty="0" smtClean="0"/>
              <a:t>zbude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/>
              <a:t>každý </a:t>
            </a:r>
            <a:r>
              <a:rPr lang="cs-CZ" dirty="0"/>
              <a:t>rodinný rozpočet by měl s takovou částkou </a:t>
            </a:r>
            <a:r>
              <a:rPr lang="cs-CZ" dirty="0" smtClean="0"/>
              <a:t>počítat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alepení nepravidelných výdajů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lespoň 3% z příjmů domácnosti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ZADLUŽENÍ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celkové </a:t>
            </a:r>
            <a:r>
              <a:rPr lang="cs-CZ" sz="2800" dirty="0"/>
              <a:t>příjmy jsou nižší než celkové </a:t>
            </a:r>
            <a:r>
              <a:rPr lang="cs-CZ" sz="2800" dirty="0" smtClean="0"/>
              <a:t>výdaje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snížení zbytných výdajů		půjčka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Šipka doleva a nahoru 5"/>
          <p:cNvSpPr/>
          <p:nvPr/>
        </p:nvSpPr>
        <p:spPr>
          <a:xfrm rot="13419682">
            <a:off x="3130143" y="2501264"/>
            <a:ext cx="2810607" cy="2789787"/>
          </a:xfrm>
          <a:prstGeom prst="left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2" name="Picture 2" descr="VÃ½sledek obrÃ¡zku pro 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229200"/>
            <a:ext cx="1440159" cy="1440159"/>
          </a:xfrm>
          <a:prstGeom prst="rect">
            <a:avLst/>
          </a:prstGeom>
          <a:noFill/>
        </p:spPr>
      </p:pic>
      <p:pic>
        <p:nvPicPr>
          <p:cNvPr id="25604" name="Picture 4" descr="VÃ½sledek obrÃ¡zku pro 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15719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Plánování rodinného rozpočtu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lze využít počítačové programy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oderní internetové bankovnictví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24578" name="Picture 2" descr="VÃ½sledek obrÃ¡zku pro rodinny rozpoc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484784"/>
            <a:ext cx="1835696" cy="5112568"/>
          </a:xfrm>
          <a:prstGeom prst="rect">
            <a:avLst/>
          </a:prstGeom>
          <a:noFill/>
        </p:spPr>
      </p:pic>
      <p:sp>
        <p:nvSpPr>
          <p:cNvPr id="24582" name="AutoShape 6" descr="VÃ½sledek obrÃ¡zku pro deb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584" name="AutoShape 8" descr="VÃ½sledek obrÃ¡zku pro deb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586" name="AutoShape 10" descr="VÃ½sledek obrÃ¡zku pro deb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2840169" cy="10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3092971" cy="191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Rodinný rozpočet „po staru“</a:t>
            </a:r>
          </a:p>
          <a:p>
            <a:pPr>
              <a:buNone/>
            </a:pPr>
            <a:r>
              <a:rPr lang="cs-CZ" dirty="0" smtClean="0"/>
              <a:t>- Sestavíme si na papír tabulku obsahující příjmy, výdaje a vypočítáme konečný rozdíl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904808" cy="3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419874" cy="57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784976" cy="254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Úvodní část hodiny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Seznámení s učivem</a:t>
            </a:r>
          </a:p>
          <a:p>
            <a:pPr lvl="2">
              <a:lnSpc>
                <a:spcPct val="200000"/>
              </a:lnSpc>
            </a:pPr>
            <a:r>
              <a:rPr lang="cs-CZ" dirty="0" smtClean="0"/>
              <a:t>Brainstorming (rodinný rozpočet)</a:t>
            </a:r>
          </a:p>
          <a:p>
            <a:pPr lvl="2">
              <a:lnSpc>
                <a:spcPct val="200000"/>
              </a:lnSpc>
            </a:pPr>
            <a:r>
              <a:rPr lang="cs-CZ" dirty="0" smtClean="0"/>
              <a:t>Výklad nejdůležitějších pojmů, které vzešly z brainstormingu  (výdaje, příjmy, peníze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r>
              <a:rPr lang="cs-CZ" dirty="0" smtClean="0"/>
              <a:t>Hlavní část hodiny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Promítnutí prezentace (bez ukázkového rozpočtu) a zápis do sešitu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Ukázka správného rodinného rozpočtu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Diskuze ve dvojicích nad stavem rodinných rozpočtů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Skupinová diskuze- možnosti zlepšení rodinného rozpočtu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společenský a ekonomický subjekt, který vstupuje na trh a chce uspokojit své </a:t>
            </a:r>
            <a:r>
              <a:rPr lang="cs-CZ" dirty="0" smtClean="0"/>
              <a:t>potřeby</a:t>
            </a:r>
          </a:p>
          <a:p>
            <a:r>
              <a:rPr lang="cs-CZ" dirty="0"/>
              <a:t>domácnost by měla mít přehled o svých příjmech a </a:t>
            </a:r>
            <a:r>
              <a:rPr lang="cs-CZ" dirty="0" smtClean="0"/>
              <a:t>výdajích</a:t>
            </a:r>
          </a:p>
          <a:p>
            <a:r>
              <a:rPr lang="cs-CZ" dirty="0"/>
              <a:t>r</a:t>
            </a:r>
            <a:r>
              <a:rPr lang="cs-CZ" dirty="0" smtClean="0"/>
              <a:t>odinný </a:t>
            </a:r>
            <a:r>
              <a:rPr lang="cs-CZ" dirty="0"/>
              <a:t>rozpočet lze definovat jako souhrn plánovaných příjmů a výdajů celé domácnosti za určité období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319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Závěrečná část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Shrnutí učiva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Příjmy domácnosti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ZAMĚSTNÁNÍ</a:t>
            </a:r>
          </a:p>
        </p:txBody>
      </p:sp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449125" cy="368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PODNIKÁNÍ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7170" name="Picture 2" descr="VÃ½sledek obrÃ¡zku pro PODNIK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572378" cy="437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STIPENDIUM</a:t>
            </a:r>
            <a:endParaRPr lang="cs-CZ" dirty="0"/>
          </a:p>
        </p:txBody>
      </p:sp>
      <p:pic>
        <p:nvPicPr>
          <p:cNvPr id="8194" name="Picture 2" descr="VÃ½sledek obrÃ¡zku pro STIPEN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366792" cy="414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SOCIÁLNÍ DÁVKY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PŘÍJMY Z PRONÁJMŮ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ÚROKY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Výdaje domácnosti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HYPOTÉKA/NÁJEM</a:t>
            </a:r>
            <a:endParaRPr lang="cs-CZ" dirty="0"/>
          </a:p>
        </p:txBody>
      </p:sp>
      <p:pic>
        <p:nvPicPr>
          <p:cNvPr id="9218" name="Picture 2" descr="VÃ½sledek obrÃ¡zku pro hypot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261083" cy="3909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NÁKUP POTRAVIN</a:t>
            </a:r>
            <a:endParaRPr lang="cs-CZ" dirty="0"/>
          </a:p>
        </p:txBody>
      </p:sp>
      <p:pic>
        <p:nvPicPr>
          <p:cNvPr id="23554" name="Picture 2" descr="VÃ½sledek obrÃ¡zku pro POTRAV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057479" cy="408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264</Words>
  <Application>Microsoft Office PowerPoint</Application>
  <PresentationFormat>Předvádění na obrazovce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Talent</vt:lpstr>
      <vt:lpstr>Snímek 1</vt:lpstr>
      <vt:lpstr>Domácnost</vt:lpstr>
      <vt:lpstr>Příjmy domácnosti</vt:lpstr>
      <vt:lpstr>Snímek 4</vt:lpstr>
      <vt:lpstr>Snímek 5</vt:lpstr>
      <vt:lpstr>Další příjmy</vt:lpstr>
      <vt:lpstr>Snímek 7</vt:lpstr>
      <vt:lpstr>Výdaje domácnosti</vt:lpstr>
      <vt:lpstr>Snímek 9</vt:lpstr>
      <vt:lpstr>Snímek 10</vt:lpstr>
      <vt:lpstr>Snímek 11</vt:lpstr>
      <vt:lpstr>ÚSPORA</vt:lpstr>
      <vt:lpstr>ZADLUŽENÍ</vt:lpstr>
      <vt:lpstr>Plánování rodinného rozpočtu</vt:lpstr>
      <vt:lpstr>Snímek 15</vt:lpstr>
      <vt:lpstr>Snímek 16</vt:lpstr>
      <vt:lpstr>Snímek 17</vt:lpstr>
      <vt:lpstr>Didaktická část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Rodinný rozpočet</dc:title>
  <dc:creator>dominik</dc:creator>
  <cp:lastModifiedBy>dominik</cp:lastModifiedBy>
  <cp:revision>10</cp:revision>
  <dcterms:created xsi:type="dcterms:W3CDTF">2019-04-29T19:19:26Z</dcterms:created>
  <dcterms:modified xsi:type="dcterms:W3CDTF">2019-04-30T13:17:30Z</dcterms:modified>
</cp:coreProperties>
</file>