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78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B76C-0279-4A52-96DD-3E901A7BD40C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C41DAA-B047-4638-AD3E-F8F685C3E60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B76C-0279-4A52-96DD-3E901A7BD40C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41DAA-B047-4638-AD3E-F8F685C3E60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C41DAA-B047-4638-AD3E-F8F685C3E60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B76C-0279-4A52-96DD-3E901A7BD40C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B76C-0279-4A52-96DD-3E901A7BD40C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C41DAA-B047-4638-AD3E-F8F685C3E60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B76C-0279-4A52-96DD-3E901A7BD40C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C41DAA-B047-4638-AD3E-F8F685C3E60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F95B76C-0279-4A52-96DD-3E901A7BD40C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41DAA-B047-4638-AD3E-F8F685C3E60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B76C-0279-4A52-96DD-3E901A7BD40C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C41DAA-B047-4638-AD3E-F8F685C3E60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B76C-0279-4A52-96DD-3E901A7BD40C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C41DAA-B047-4638-AD3E-F8F685C3E6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B76C-0279-4A52-96DD-3E901A7BD40C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C41DAA-B047-4638-AD3E-F8F685C3E6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C41DAA-B047-4638-AD3E-F8F685C3E60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B76C-0279-4A52-96DD-3E901A7BD40C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C41DAA-B047-4638-AD3E-F8F685C3E60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F95B76C-0279-4A52-96DD-3E901A7BD40C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F95B76C-0279-4A52-96DD-3E901A7BD40C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C41DAA-B047-4638-AD3E-F8F685C3E60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REy27GJQsc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ervenykriz.eu/cz/100.aspx" TargetMode="External"/><Relationship Id="rId3" Type="http://schemas.openxmlformats.org/officeDocument/2006/relationships/hyperlink" Target="https://plus.rozhlas.cz/zeny-tri-republik-alice-masarykova-prezidentova-dcera-a-spoluzakladatelka-7562978" TargetMode="External"/><Relationship Id="rId7" Type="http://schemas.openxmlformats.org/officeDocument/2006/relationships/hyperlink" Target="http://www.pksp.cz/historiesocp.html" TargetMode="External"/><Relationship Id="rId2" Type="http://schemas.openxmlformats.org/officeDocument/2006/relationships/hyperlink" Target="https://theses.cz/id/56jarn/A__G__Masarykov.pdf?fbclid=IwAR3DYmtdJSueTu-q8DVdBmySBlqBoo0pAWjYnWkXHC7nR4Er4k2SMsqYMI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vojka.rozhlas.cz/roli-prvni-damy-nechtela-bala-se-zklamat-a-prisly-deprese-pribehy-slavnych-alice-7455650" TargetMode="External"/><Relationship Id="rId5" Type="http://schemas.openxmlformats.org/officeDocument/2006/relationships/hyperlink" Target="https://www.reflex.cz/clanek/causy/73634/alice-masarykova.html" TargetMode="External"/><Relationship Id="rId4" Type="http://schemas.openxmlformats.org/officeDocument/2006/relationships/hyperlink" Target="https://echo24.cz/a/SPJsV/alice-masarykova-ve-stinu-otce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Významné osobnosti Českých dějin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Alice Masaryková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862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Sdružení akademicky vzdělaných žen</a:t>
            </a:r>
          </a:p>
          <a:p>
            <a:r>
              <a:rPr lang="cs-CZ" dirty="0" smtClean="0"/>
              <a:t>Podílela se na ustanovení sociologického semináře na české univerzitě</a:t>
            </a:r>
          </a:p>
          <a:p>
            <a:r>
              <a:rPr lang="cs-CZ" dirty="0" smtClean="0"/>
              <a:t>Seminář vyučovali – teoretickou sekci dr. B. Foustka, konkrétní sekci dr. E. Beneš a praktickou sekci dr. A. Masaryková</a:t>
            </a:r>
          </a:p>
          <a:p>
            <a:r>
              <a:rPr lang="cs-CZ" dirty="0" smtClean="0"/>
              <a:t>Zakladatelka sociologického výzkumu u nás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74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světová válka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Masaryk a Olga odjíždí do </a:t>
            </a:r>
            <a:r>
              <a:rPr lang="cs-CZ" dirty="0" smtClean="0"/>
              <a:t>Švýcarska, pak do Londýna – doma je na něj vydán zatykač</a:t>
            </a:r>
          </a:p>
          <a:p>
            <a:r>
              <a:rPr lang="cs-CZ" dirty="0" smtClean="0"/>
              <a:t>Alice </a:t>
            </a:r>
            <a:r>
              <a:rPr lang="cs-CZ" dirty="0" smtClean="0"/>
              <a:t>s matkou zůstávají v Čechách</a:t>
            </a:r>
          </a:p>
          <a:p>
            <a:r>
              <a:rPr lang="cs-CZ" dirty="0" smtClean="0"/>
              <a:t>Bratr Jan nucen nastoupit vojenskou službu</a:t>
            </a:r>
          </a:p>
          <a:p>
            <a:r>
              <a:rPr lang="cs-CZ" dirty="0" smtClean="0"/>
              <a:t>Alice publikuje pod pseudonymem Jan Skála</a:t>
            </a:r>
          </a:p>
          <a:p>
            <a:r>
              <a:rPr lang="cs-CZ" dirty="0" smtClean="0"/>
              <a:t>Ošetřovatelka v Pardubicích</a:t>
            </a:r>
          </a:p>
          <a:p>
            <a:r>
              <a:rPr lang="cs-CZ" dirty="0" smtClean="0"/>
              <a:t>Domovní prohlídka u Masaryků, výslech Alice</a:t>
            </a:r>
          </a:p>
          <a:p>
            <a:r>
              <a:rPr lang="cs-CZ" dirty="0" smtClean="0"/>
              <a:t>Zatčení, obvinění z vlastizrady – vězněna v Praze, pak ve Vídni (8 měsíců) – propuštěna na nátlak veřejnosti</a:t>
            </a:r>
          </a:p>
          <a:p>
            <a:r>
              <a:rPr lang="cs-CZ" dirty="0" smtClean="0"/>
              <a:t>Zákaz pedagogické činnosti</a:t>
            </a:r>
          </a:p>
          <a:p>
            <a:r>
              <a:rPr lang="cs-CZ" dirty="0" smtClean="0"/>
              <a:t>1918/1919 – otevírá vyšší sociální školu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26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28. 10. 1918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132856"/>
            <a:ext cx="3801336" cy="3801336"/>
          </a:xfrm>
        </p:spPr>
      </p:pic>
    </p:spTree>
    <p:extLst>
      <p:ext uri="{BB962C8B-B14F-4D97-AF65-F5344CB8AC3E}">
        <p14:creationId xmlns:p14="http://schemas.microsoft.com/office/powerpoint/2010/main" val="6026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Československý červený kříž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Vznik 6. 2. 1919</a:t>
            </a:r>
          </a:p>
          <a:p>
            <a:r>
              <a:rPr lang="cs-CZ" dirty="0" smtClean="0"/>
              <a:t>Alice se stává první předsedkyní Červeného kříže</a:t>
            </a:r>
          </a:p>
          <a:p>
            <a:r>
              <a:rPr lang="cs-CZ" dirty="0" smtClean="0"/>
              <a:t>Pomoc nejen ve válce, ale i v době míru</a:t>
            </a:r>
          </a:p>
          <a:p>
            <a:r>
              <a:rPr lang="cs-CZ" dirty="0" smtClean="0"/>
              <a:t>Cílem bylo vybudovat národ „fyzicky a duševně zdravý, vzdělaný a šťastný“</a:t>
            </a:r>
          </a:p>
          <a:p>
            <a:r>
              <a:rPr lang="cs-CZ" dirty="0" smtClean="0"/>
              <a:t>Charitativní akce a sbírky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556792"/>
            <a:ext cx="3680216" cy="4536504"/>
          </a:xfrm>
        </p:spPr>
      </p:pic>
    </p:spTree>
    <p:extLst>
      <p:ext uri="{BB962C8B-B14F-4D97-AF65-F5344CB8AC3E}">
        <p14:creationId xmlns:p14="http://schemas.microsoft.com/office/powerpoint/2010/main" val="86987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„Mír není odpočinek, mír je aktivita“</a:t>
            </a:r>
            <a:endParaRPr lang="cs-CZ" dirty="0"/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2736"/>
            <a:ext cx="4553783" cy="3168352"/>
          </a:xfrm>
        </p:spPr>
      </p:pic>
      <p:pic>
        <p:nvPicPr>
          <p:cNvPr id="10" name="Zástupný symbol pro obsah 9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482072"/>
            <a:ext cx="5229467" cy="3184727"/>
          </a:xfrm>
        </p:spPr>
      </p:pic>
    </p:spTree>
    <p:extLst>
      <p:ext uri="{BB962C8B-B14F-4D97-AF65-F5344CB8AC3E}">
        <p14:creationId xmlns:p14="http://schemas.microsoft.com/office/powerpoint/2010/main" val="320770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Červený kříž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 dvaceti letech práce:</a:t>
            </a:r>
          </a:p>
          <a:p>
            <a:r>
              <a:rPr lang="cs-CZ" dirty="0" smtClean="0"/>
              <a:t>Přes 300 středisek první pomoci</a:t>
            </a:r>
          </a:p>
          <a:p>
            <a:r>
              <a:rPr lang="cs-CZ" dirty="0" smtClean="0"/>
              <a:t>100 mobilních zdravotnických stanic</a:t>
            </a:r>
          </a:p>
          <a:p>
            <a:r>
              <a:rPr lang="cs-CZ" dirty="0" smtClean="0"/>
              <a:t>190 sanitek a 102 dalších vozidel</a:t>
            </a:r>
          </a:p>
          <a:p>
            <a:r>
              <a:rPr lang="cs-CZ" dirty="0" smtClean="0"/>
              <a:t>2 vlaky</a:t>
            </a:r>
          </a:p>
          <a:p>
            <a:r>
              <a:rPr lang="cs-CZ" dirty="0" smtClean="0"/>
              <a:t>1 letadlo</a:t>
            </a:r>
          </a:p>
          <a:p>
            <a:r>
              <a:rPr lang="cs-CZ" dirty="0" smtClean="0"/>
              <a:t>42 nemocnic</a:t>
            </a:r>
          </a:p>
          <a:p>
            <a:r>
              <a:rPr lang="cs-CZ" dirty="0" smtClean="0"/>
              <a:t>74 000 samaritánů</a:t>
            </a:r>
          </a:p>
          <a:p>
            <a:r>
              <a:rPr lang="cs-CZ" dirty="0" smtClean="0"/>
              <a:t>12 707 dobrovolných sester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0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Samaritská služba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Poskytování první pomoci, nejnutnější ošetření než se dostaví lékař</a:t>
            </a:r>
          </a:p>
          <a:p>
            <a:r>
              <a:rPr lang="cs-CZ" dirty="0" smtClean="0"/>
              <a:t>Předchůdce dnešní zdravotnické záchranné služby</a:t>
            </a:r>
          </a:p>
          <a:p>
            <a:r>
              <a:rPr lang="cs-CZ" dirty="0" smtClean="0"/>
              <a:t>Této služby se ujal Československý červený kříž, který poskytoval školení a začal ji aktivně poskytovat s pomocí hasičského sboru</a:t>
            </a:r>
          </a:p>
          <a:p>
            <a:r>
              <a:rPr lang="cs-CZ" dirty="0" smtClean="0"/>
              <a:t>Vytvořena síť samaritánských stanic na celém území </a:t>
            </a:r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967948"/>
            <a:ext cx="4038600" cy="3488842"/>
          </a:xfrm>
        </p:spPr>
      </p:pic>
    </p:spTree>
    <p:extLst>
      <p:ext uri="{BB962C8B-B14F-4D97-AF65-F5344CB8AC3E}">
        <p14:creationId xmlns:p14="http://schemas.microsoft.com/office/powerpoint/2010/main" val="304728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Pomoc červeného kříže v zahraničí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Pomoc při hladomoru v Rusku a na Ukrajině</a:t>
            </a:r>
          </a:p>
          <a:p>
            <a:r>
              <a:rPr lang="cs-CZ" dirty="0" smtClean="0"/>
              <a:t>Desítky vagónů s potravinami</a:t>
            </a:r>
          </a:p>
          <a:p>
            <a:r>
              <a:rPr lang="cs-CZ" dirty="0" smtClean="0"/>
              <a:t>Pomoc v Japonsku po ničivém zemětřesení (1923)</a:t>
            </a:r>
          </a:p>
          <a:p>
            <a:r>
              <a:rPr lang="cs-CZ" dirty="0" smtClean="0"/>
              <a:t>Zemětřesení v Řecku a Bulharsku</a:t>
            </a:r>
          </a:p>
          <a:p>
            <a:r>
              <a:rPr lang="cs-CZ" dirty="0" smtClean="0"/>
              <a:t>Pomoc pro děti ve válce ve Španělsku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20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Blížící se válka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30. léta – hospodářská krize, v Evropě se začínají utvářet různá hnutí a strany, co slibují lepší zítřky</a:t>
            </a:r>
          </a:p>
          <a:p>
            <a:r>
              <a:rPr lang="cs-CZ" dirty="0" smtClean="0"/>
              <a:t>Masaryk má chatrné zdraví, v roli prezidenta ho nahrazuje Edvard Beneš</a:t>
            </a:r>
          </a:p>
          <a:p>
            <a:r>
              <a:rPr lang="cs-CZ" dirty="0" smtClean="0"/>
              <a:t>1937 Masaryk umírá</a:t>
            </a:r>
          </a:p>
          <a:p>
            <a:r>
              <a:rPr lang="cs-CZ" dirty="0" smtClean="0"/>
              <a:t>Alice odchází na nějakou dobu za bratrem Janem do Londýna</a:t>
            </a:r>
          </a:p>
          <a:p>
            <a:r>
              <a:rPr lang="cs-CZ" dirty="0" smtClean="0"/>
              <a:t>Z 29. na 30. </a:t>
            </a:r>
            <a:r>
              <a:rPr lang="cs-CZ" dirty="0" smtClean="0"/>
              <a:t>září 1938 </a:t>
            </a:r>
            <a:r>
              <a:rPr lang="cs-CZ" dirty="0" smtClean="0"/>
              <a:t>podepsána Mnichovská dohoda</a:t>
            </a:r>
          </a:p>
          <a:p>
            <a:r>
              <a:rPr lang="cs-CZ" dirty="0" smtClean="0"/>
              <a:t>Beneš odchází do exilu – země pod velkým tlakem</a:t>
            </a:r>
          </a:p>
          <a:p>
            <a:r>
              <a:rPr lang="cs-CZ" dirty="0"/>
              <a:t>Č</a:t>
            </a:r>
            <a:r>
              <a:rPr lang="cs-CZ" dirty="0" smtClean="0"/>
              <a:t>ervený </a:t>
            </a:r>
            <a:r>
              <a:rPr lang="cs-CZ" dirty="0" smtClean="0"/>
              <a:t>kříž přichází o několik poboček a majetek – Alice odchází po 20 letech z postu předsedkyně</a:t>
            </a:r>
          </a:p>
          <a:p>
            <a:r>
              <a:rPr lang="cs-CZ" dirty="0" smtClean="0"/>
              <a:t>Alice odchází do USA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561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</a:t>
            </a:r>
            <a:r>
              <a:rPr lang="cs-CZ" dirty="0"/>
              <a:t>s</a:t>
            </a:r>
            <a:r>
              <a:rPr lang="cs-CZ" dirty="0" smtClean="0"/>
              <a:t>větová válka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Září 1939</a:t>
            </a:r>
          </a:p>
          <a:p>
            <a:r>
              <a:rPr lang="cs-CZ" dirty="0" smtClean="0"/>
              <a:t>Nárůst uprchlíků – nutné zajistit humanitární pomoc</a:t>
            </a:r>
          </a:p>
          <a:p>
            <a:r>
              <a:rPr lang="cs-CZ" dirty="0" smtClean="0"/>
              <a:t>Pomáhá zakládat československé pobočky Amerického červeného kříže</a:t>
            </a:r>
          </a:p>
          <a:p>
            <a:r>
              <a:rPr lang="cs-CZ" dirty="0" smtClean="0"/>
              <a:t>Udržovala kontakt s českými exilovými politiky a krajany</a:t>
            </a:r>
          </a:p>
          <a:p>
            <a:r>
              <a:rPr lang="cs-CZ" dirty="0" smtClean="0"/>
              <a:t>Často přednášela</a:t>
            </a:r>
          </a:p>
          <a:p>
            <a:r>
              <a:rPr lang="cs-CZ" dirty="0" smtClean="0"/>
              <a:t>Zdravotní problémy, deprese, několikrát pobyt v sanatoriu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33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Alice Garrigue Masaryková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628800"/>
            <a:ext cx="3611438" cy="4739060"/>
          </a:xfrm>
        </p:spPr>
      </p:pic>
    </p:spTree>
    <p:extLst>
      <p:ext uri="{BB962C8B-B14F-4D97-AF65-F5344CB8AC3E}">
        <p14:creationId xmlns:p14="http://schemas.microsoft.com/office/powerpoint/2010/main" val="180086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Návrat do vlasti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Návrat spolu s bratrem Janem zpátky do Československa</a:t>
            </a:r>
          </a:p>
          <a:p>
            <a:r>
              <a:rPr lang="cs-CZ" dirty="0" smtClean="0"/>
              <a:t>Alice se po návratu už nechtěla angažovat ve veřejném životě</a:t>
            </a:r>
          </a:p>
          <a:p>
            <a:r>
              <a:rPr lang="cs-CZ" dirty="0" smtClean="0"/>
              <a:t>Opět zastávala post formální předsedkyně Červeného kříže, v roce 1947 odstupuje z funkce, zůstává však řadovou členkou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606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1948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Únor </a:t>
            </a:r>
            <a:r>
              <a:rPr lang="cs-CZ" dirty="0" smtClean="0"/>
              <a:t>1948 přebírají komunisté definitivně moc, prezidentem se stává Klement </a:t>
            </a:r>
            <a:r>
              <a:rPr lang="cs-CZ" dirty="0" smtClean="0"/>
              <a:t>Gottwald</a:t>
            </a:r>
          </a:p>
          <a:p>
            <a:r>
              <a:rPr lang="cs-CZ" dirty="0" smtClean="0"/>
              <a:t>Tragicky umírá bratr Jan (sebevražda ?)</a:t>
            </a:r>
            <a:endParaRPr lang="cs-CZ" dirty="0" smtClean="0"/>
          </a:p>
          <a:p>
            <a:r>
              <a:rPr lang="cs-CZ" dirty="0" smtClean="0"/>
              <a:t>Komunismus  a jeho sklony k násilí jí připomínal jinou odrůdu fašismu</a:t>
            </a:r>
          </a:p>
          <a:p>
            <a:r>
              <a:rPr lang="cs-CZ" dirty="0" smtClean="0"/>
              <a:t>Na post předsedkyně Červeného kříže je dosazena Marta Gottwaldová (pětiletky)</a:t>
            </a:r>
          </a:p>
          <a:p>
            <a:r>
              <a:rPr lang="cs-CZ" dirty="0" smtClean="0"/>
              <a:t>Zemřel Edvard Beneš</a:t>
            </a:r>
          </a:p>
          <a:p>
            <a:r>
              <a:rPr lang="cs-CZ" dirty="0" smtClean="0"/>
              <a:t>Roku 1948 odletěla za sestrou Olgou do Švýcarska</a:t>
            </a:r>
          </a:p>
          <a:p>
            <a:r>
              <a:rPr lang="cs-CZ" dirty="0" smtClean="0"/>
              <a:t>Od roku 1950 žila trvale v USA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218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 v emigraci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Doma jí komunisté zabavili veškerý majetek</a:t>
            </a:r>
          </a:p>
          <a:p>
            <a:r>
              <a:rPr lang="cs-CZ" dirty="0" smtClean="0"/>
              <a:t>V Americe píše memoáry, setkává se s krajany</a:t>
            </a:r>
          </a:p>
          <a:p>
            <a:r>
              <a:rPr lang="cs-CZ" dirty="0" smtClean="0"/>
              <a:t>Občas vystupuje v rádiu Svobodná Evropa</a:t>
            </a:r>
          </a:p>
          <a:p>
            <a:r>
              <a:rPr lang="cs-CZ" dirty="0" smtClean="0"/>
              <a:t>Prodělala mozkovou příhodu, přišla o zrak a její zdravotní stav se zhoršil</a:t>
            </a:r>
          </a:p>
          <a:p>
            <a:r>
              <a:rPr lang="cs-CZ" dirty="0" smtClean="0"/>
              <a:t>Dožila v českém domově pro seniory v Chicagu, kde ve věku 86 zemřela</a:t>
            </a:r>
          </a:p>
          <a:p>
            <a:r>
              <a:rPr lang="cs-CZ" dirty="0" smtClean="0"/>
              <a:t>V roce 1994 byly její ostatky převezeny do ČR a uloženy do rodinné hrobky v Lánech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59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100 let Červeného kříže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https://www.youtube.com/watch?v=ZREy27GJQsc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44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60648"/>
            <a:ext cx="6048672" cy="5957026"/>
          </a:xfrm>
        </p:spPr>
      </p:pic>
    </p:spTree>
    <p:extLst>
      <p:ext uri="{BB962C8B-B14F-4D97-AF65-F5344CB8AC3E}">
        <p14:creationId xmlns:p14="http://schemas.microsoft.com/office/powerpoint/2010/main" val="369319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hlinkClick r:id="rId2"/>
              </a:rPr>
              <a:t>https://theses.cz/id/56jarn/A__G__</a:t>
            </a:r>
            <a:r>
              <a:rPr lang="cs-CZ" dirty="0" smtClean="0">
                <a:hlinkClick r:id="rId2"/>
              </a:rPr>
              <a:t>Masarykov.pdf?fbclid=IwAR3DYmtdJSueTu-q8DVdBmySBlqBoo0pAWjYnWkXHC7nR4Er4k2SMsqYMIk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plus.rozhlas.cz/zeny-tri-republik-alice-masarykova-prezidentova-dcera-a-spoluzakladatelka-7562978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echo24.cz/a/SPJsV/alice-masarykova-ve-stinu-otce</a:t>
            </a:r>
            <a:endParaRPr lang="cs-CZ" dirty="0" smtClean="0"/>
          </a:p>
          <a:p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www.reflex.cz/clanek/causy/73634/alice-masarykova.html</a:t>
            </a:r>
            <a:endParaRPr lang="cs-CZ" dirty="0" smtClean="0"/>
          </a:p>
          <a:p>
            <a:r>
              <a:rPr lang="cs-CZ" dirty="0">
                <a:hlinkClick r:id="rId6"/>
              </a:rPr>
              <a:t>https://</a:t>
            </a:r>
            <a:r>
              <a:rPr lang="cs-CZ" dirty="0" smtClean="0">
                <a:hlinkClick r:id="rId6"/>
              </a:rPr>
              <a:t>dvojka.rozhlas.cz/roli-prvni-damy-nechtela-bala-se-zklamat-a-prisly-deprese-pribehy-slavnych-alice-7455650</a:t>
            </a:r>
            <a:endParaRPr lang="cs-CZ" dirty="0" smtClean="0"/>
          </a:p>
          <a:p>
            <a:r>
              <a:rPr lang="cs-CZ" dirty="0">
                <a:hlinkClick r:id="rId7"/>
              </a:rPr>
              <a:t>http://</a:t>
            </a:r>
            <a:r>
              <a:rPr lang="cs-CZ" dirty="0" smtClean="0">
                <a:hlinkClick r:id="rId7"/>
              </a:rPr>
              <a:t>www.pksp.cz/historiesocp.html</a:t>
            </a:r>
            <a:endParaRPr lang="cs-CZ" dirty="0" smtClean="0"/>
          </a:p>
          <a:p>
            <a:r>
              <a:rPr lang="cs-CZ" dirty="0">
                <a:hlinkClick r:id="rId8"/>
              </a:rPr>
              <a:t>https://</a:t>
            </a:r>
            <a:r>
              <a:rPr lang="cs-CZ" dirty="0" smtClean="0">
                <a:hlinkClick r:id="rId8"/>
              </a:rPr>
              <a:t>www.cervenykriz.eu/cz/100.aspx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574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Veronika Šromová (411409)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851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* 3. 5. 1879 Vídeň</a:t>
            </a:r>
          </a:p>
          <a:p>
            <a:r>
              <a:rPr lang="cs-CZ" dirty="0" smtClean="0"/>
              <a:t>† 29. 11. 1966 Chicago (87 let)</a:t>
            </a:r>
          </a:p>
          <a:p>
            <a:r>
              <a:rPr lang="cs-CZ" dirty="0" smtClean="0"/>
              <a:t>Nejstarší dcera T. G. Masaryka a jeho ženy Charlotty</a:t>
            </a:r>
          </a:p>
          <a:p>
            <a:r>
              <a:rPr lang="cs-CZ" dirty="0" smtClean="0"/>
              <a:t>4 sourozenci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26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Dětství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57704"/>
            <a:ext cx="7748634" cy="6669360"/>
          </a:xfrm>
        </p:spPr>
      </p:pic>
    </p:spTree>
    <p:extLst>
      <p:ext uri="{BB962C8B-B14F-4D97-AF65-F5344CB8AC3E}">
        <p14:creationId xmlns:p14="http://schemas.microsoft.com/office/powerpoint/2010/main" val="225838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Rakousko – Uhersko, první 3 roky ve Vídni</a:t>
            </a:r>
          </a:p>
          <a:p>
            <a:r>
              <a:rPr lang="cs-CZ" dirty="0" smtClean="0"/>
              <a:t>Prázdniny na Moravě (Hustopeče, Klobouky), později na Slovensku</a:t>
            </a:r>
          </a:p>
          <a:p>
            <a:r>
              <a:rPr lang="cs-CZ" dirty="0" smtClean="0"/>
              <a:t>Život v Praze – návštěvy společenských akcí, muzeí, diskuzní sezení, ženských klubů</a:t>
            </a:r>
          </a:p>
          <a:p>
            <a:r>
              <a:rPr lang="cs-CZ" dirty="0" smtClean="0"/>
              <a:t>1886 – rodina se musí vystěhovat z domu, kvůli sporům o pravost Rukopisů</a:t>
            </a:r>
          </a:p>
          <a:p>
            <a:r>
              <a:rPr lang="cs-CZ" dirty="0" smtClean="0"/>
              <a:t>Soukromá obecná škola</a:t>
            </a:r>
          </a:p>
          <a:p>
            <a:r>
              <a:rPr lang="cs-CZ" dirty="0" smtClean="0"/>
              <a:t>Měšťanská škola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01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Vzdělání</a:t>
            </a:r>
            <a:endParaRPr lang="cs-CZ" dirty="0"/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800200" cy="2675098"/>
          </a:xfrm>
        </p:spPr>
      </p:pic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852936"/>
            <a:ext cx="4307557" cy="3456384"/>
          </a:xfrm>
        </p:spPr>
      </p:pic>
      <p:sp>
        <p:nvSpPr>
          <p:cNvPr id="11" name="TextovéPole 10"/>
          <p:cNvSpPr txBox="1"/>
          <p:nvPr/>
        </p:nvSpPr>
        <p:spPr>
          <a:xfrm>
            <a:off x="395536" y="2996952"/>
            <a:ext cx="38164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Vzdělání pro ženy nebylo samozřejmé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Gymnázium Minerva – absolventky měly možnost jít studovat na vysokou školu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Lékařská fakulta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Filosofická fakulta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5151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60648"/>
            <a:ext cx="4320480" cy="6393311"/>
          </a:xfrm>
        </p:spPr>
      </p:pic>
    </p:spTree>
    <p:extLst>
      <p:ext uri="{BB962C8B-B14F-4D97-AF65-F5344CB8AC3E}">
        <p14:creationId xmlns:p14="http://schemas.microsoft.com/office/powerpoint/2010/main" val="199934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Lipsko, USA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Postgraduální studium v Lipsku (historie, ekonomie, sociologie)</a:t>
            </a:r>
          </a:p>
          <a:p>
            <a:r>
              <a:rPr lang="cs-CZ" dirty="0" smtClean="0"/>
              <a:t>Chicago – středisko přistěhovalců</a:t>
            </a:r>
          </a:p>
          <a:p>
            <a:r>
              <a:rPr lang="cs-CZ" dirty="0" smtClean="0"/>
              <a:t>Sociální péče – v USA na vysoké úrovni</a:t>
            </a:r>
          </a:p>
          <a:p>
            <a:r>
              <a:rPr lang="cs-CZ" dirty="0" smtClean="0"/>
              <a:t>Nabídka práce učitelky  v USA - odmítá, vrací se do Prahy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62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Pedagogická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1906 – jako pedagožka nastupuje na dívčí lyceum v Českých Budějovicích</a:t>
            </a:r>
          </a:p>
          <a:p>
            <a:r>
              <a:rPr lang="cs-CZ" dirty="0" smtClean="0"/>
              <a:t>Celibát pro učitelky</a:t>
            </a:r>
          </a:p>
          <a:p>
            <a:r>
              <a:rPr lang="cs-CZ" dirty="0" smtClean="0"/>
              <a:t>Vyučovala němčinu, dějepis, zeměpis a vychovatelství</a:t>
            </a:r>
          </a:p>
          <a:p>
            <a:r>
              <a:rPr lang="cs-CZ" dirty="0" smtClean="0"/>
              <a:t>Vydobyla dívkám právo na hodiny tělocviku</a:t>
            </a:r>
          </a:p>
          <a:p>
            <a:r>
              <a:rPr lang="cs-CZ" dirty="0" smtClean="0"/>
              <a:t>1910 – dívčí lyceum v Praze Holešovicích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4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2050</TotalTime>
  <Words>835</Words>
  <Application>Microsoft Office PowerPoint</Application>
  <PresentationFormat>Předvádění na obrazovce (4:3)</PresentationFormat>
  <Paragraphs>123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Administrativní</vt:lpstr>
      <vt:lpstr>Alice Masaryková</vt:lpstr>
      <vt:lpstr>Alice Garrigue Masaryková</vt:lpstr>
      <vt:lpstr>Základní informace</vt:lpstr>
      <vt:lpstr>Dětství</vt:lpstr>
      <vt:lpstr>Dětství</vt:lpstr>
      <vt:lpstr>Vzdělání</vt:lpstr>
      <vt:lpstr>Prezentace aplikace PowerPoint</vt:lpstr>
      <vt:lpstr>Lipsko, USA</vt:lpstr>
      <vt:lpstr>Pedagogická činnost</vt:lpstr>
      <vt:lpstr>Sociologie</vt:lpstr>
      <vt:lpstr>1. světová válka </vt:lpstr>
      <vt:lpstr>28. 10. 1918</vt:lpstr>
      <vt:lpstr>Československý červený kříž</vt:lpstr>
      <vt:lpstr>„Mír není odpočinek, mír je aktivita“</vt:lpstr>
      <vt:lpstr>Červený kříž</vt:lpstr>
      <vt:lpstr>Samaritská služba</vt:lpstr>
      <vt:lpstr>Pomoc červeného kříže v zahraničí</vt:lpstr>
      <vt:lpstr>Blížící se válka</vt:lpstr>
      <vt:lpstr>2. světová válka</vt:lpstr>
      <vt:lpstr>Návrat do vlasti</vt:lpstr>
      <vt:lpstr>1948</vt:lpstr>
      <vt:lpstr>Život v emigraci</vt:lpstr>
      <vt:lpstr>100 let Červeného kříže</vt:lpstr>
      <vt:lpstr>Prezentace aplikace PowerPoint</vt:lpstr>
      <vt:lpstr>Zdroje</vt:lpstr>
      <vt:lpstr>Děkuji za pozornost!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70</cp:revision>
  <dcterms:created xsi:type="dcterms:W3CDTF">2019-02-23T10:46:42Z</dcterms:created>
  <dcterms:modified xsi:type="dcterms:W3CDTF">2019-02-26T07:27:37Z</dcterms:modified>
</cp:coreProperties>
</file>