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C4A5BA-E4E3-421B-A476-50A44EE67079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C5D814-3328-42D5-B022-64F51716C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loNIXBG8U&amp;t=41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mAZoexenx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nin-dvorak.cz/zivot" TargetMode="External"/><Relationship Id="rId2" Type="http://schemas.openxmlformats.org/officeDocument/2006/relationships/hyperlink" Target="https://zivotopis.osobnosti.cz/antonin-dvorak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RT6JrSUGjE" TargetMode="External"/><Relationship Id="rId4" Type="http://schemas.openxmlformats.org/officeDocument/2006/relationships/hyperlink" Target="http://www.antonin-dvorak.cz/vseobecna-charakteristi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uRT6JrSUGj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i="1" dirty="0" smtClean="0"/>
              <a:t>Antonín Dvořák</a:t>
            </a:r>
            <a:endParaRPr lang="cs-CZ" sz="54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5301208"/>
            <a:ext cx="3309803" cy="380501"/>
          </a:xfrm>
        </p:spPr>
        <p:txBody>
          <a:bodyPr/>
          <a:lstStyle/>
          <a:p>
            <a:r>
              <a:rPr lang="cs-CZ" dirty="0" smtClean="0"/>
              <a:t>Tereza Štěpánová, 441424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08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Tragédie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Dcera Josefa – 2 dny po porodu</a:t>
            </a:r>
          </a:p>
          <a:p>
            <a:endParaRPr lang="cs-CZ" dirty="0"/>
          </a:p>
          <a:p>
            <a:r>
              <a:rPr lang="cs-CZ" dirty="0" smtClean="0"/>
              <a:t>Dcera Růžena – otrava fosforem</a:t>
            </a:r>
          </a:p>
          <a:p>
            <a:endParaRPr lang="cs-CZ" dirty="0"/>
          </a:p>
          <a:p>
            <a:r>
              <a:rPr lang="cs-CZ" dirty="0" smtClean="0"/>
              <a:t>Syn Otakar - neštovice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33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Stabat</a:t>
            </a:r>
            <a:r>
              <a:rPr lang="cs-CZ" dirty="0" smtClean="0"/>
              <a:t> mater - Anglie</a:t>
            </a:r>
          </a:p>
          <a:p>
            <a:endParaRPr lang="cs-CZ" dirty="0"/>
          </a:p>
          <a:p>
            <a:r>
              <a:rPr lang="cs-CZ" dirty="0" smtClean="0"/>
              <a:t>Slovanské rapsodie</a:t>
            </a:r>
          </a:p>
          <a:p>
            <a:endParaRPr lang="cs-CZ" dirty="0"/>
          </a:p>
          <a:p>
            <a:r>
              <a:rPr lang="cs-CZ" dirty="0" smtClean="0"/>
              <a:t>Slovanské tance</a:t>
            </a:r>
          </a:p>
          <a:p>
            <a:endParaRPr lang="cs-CZ" dirty="0"/>
          </a:p>
          <a:p>
            <a:r>
              <a:rPr lang="cs-CZ" dirty="0" smtClean="0"/>
              <a:t>Dirigování na Žofíně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81" y="1196752"/>
            <a:ext cx="3867768" cy="51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4434"/>
          <a:stretch>
            <a:fillRect/>
          </a:stretch>
        </p:blipFill>
        <p:spPr>
          <a:xfrm>
            <a:off x="539552" y="188640"/>
            <a:ext cx="3964928" cy="645330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16016" y="4437112"/>
            <a:ext cx="3300573" cy="151956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Doktorát v Cambridge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731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Vysoká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/>
          <a:lstStyle/>
          <a:p>
            <a:r>
              <a:rPr lang="cs-CZ" dirty="0" smtClean="0"/>
              <a:t>Hraběnka Josefína </a:t>
            </a:r>
            <a:r>
              <a:rPr lang="cs-CZ" dirty="0" err="1" smtClean="0"/>
              <a:t>Kounicová</a:t>
            </a:r>
            <a:r>
              <a:rPr lang="cs-CZ" dirty="0" smtClean="0"/>
              <a:t> – zámeček</a:t>
            </a:r>
          </a:p>
          <a:p>
            <a:endParaRPr lang="cs-CZ" dirty="0"/>
          </a:p>
          <a:p>
            <a:r>
              <a:rPr lang="cs-CZ" dirty="0" smtClean="0"/>
              <a:t>Odkoupení staršího stavení</a:t>
            </a:r>
          </a:p>
          <a:p>
            <a:endParaRPr lang="cs-CZ" dirty="0"/>
          </a:p>
          <a:p>
            <a:r>
              <a:rPr lang="cs-CZ" dirty="0" smtClean="0"/>
              <a:t>Vznik spousty skladeb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2952328" cy="41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Amerika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912884" cy="3841652"/>
          </a:xfrm>
        </p:spPr>
        <p:txBody>
          <a:bodyPr/>
          <a:lstStyle/>
          <a:p>
            <a:r>
              <a:rPr lang="cs-CZ" dirty="0" smtClean="0"/>
              <a:t>1891 – Jeanette Thurberová</a:t>
            </a:r>
          </a:p>
          <a:p>
            <a:endParaRPr lang="cs-CZ" dirty="0"/>
          </a:p>
          <a:p>
            <a:r>
              <a:rPr lang="cs-CZ" dirty="0" smtClean="0"/>
              <a:t>Post ředitele konzervatoře</a:t>
            </a:r>
          </a:p>
          <a:p>
            <a:endParaRPr lang="cs-CZ" dirty="0"/>
          </a:p>
          <a:p>
            <a:r>
              <a:rPr lang="cs-CZ" dirty="0" smtClean="0"/>
              <a:t>Vytvoření národní muziky</a:t>
            </a:r>
          </a:p>
          <a:p>
            <a:endParaRPr lang="cs-CZ" dirty="0"/>
          </a:p>
          <a:p>
            <a:r>
              <a:rPr lang="cs-CZ" dirty="0" smtClean="0"/>
              <a:t>1839 Symfonie č. 9 e moll – Z Nového světa</a:t>
            </a:r>
            <a:br>
              <a:rPr lang="cs-CZ" dirty="0" smtClean="0"/>
            </a:br>
            <a:r>
              <a:rPr lang="cs-CZ" dirty="0">
                <a:hlinkClick r:id="rId2"/>
              </a:rPr>
              <a:t>https://www.youtube.com/watch?v=tGloNIXBG8U&amp;t=41s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08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Tvorba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Humoresky pro klavír</a:t>
            </a:r>
            <a:br>
              <a:rPr lang="cs-CZ" dirty="0" smtClean="0"/>
            </a:b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www.youtube.com/watch?v=WmAZoexenx8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Čert a Káča</a:t>
            </a:r>
          </a:p>
          <a:p>
            <a:r>
              <a:rPr lang="cs-CZ" dirty="0" smtClean="0"/>
              <a:t>Rusalka</a:t>
            </a:r>
          </a:p>
          <a:p>
            <a:r>
              <a:rPr lang="cs-CZ" dirty="0" smtClean="0"/>
              <a:t>Armida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30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Rok 1904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Premiéra Armidy</a:t>
            </a:r>
          </a:p>
          <a:p>
            <a:endParaRPr lang="cs-CZ" dirty="0"/>
          </a:p>
          <a:p>
            <a:r>
              <a:rPr lang="cs-CZ" dirty="0" smtClean="0"/>
              <a:t>Ledvinový záchvat, nachlazení, chřipka</a:t>
            </a:r>
          </a:p>
          <a:p>
            <a:endParaRPr lang="cs-CZ" dirty="0"/>
          </a:p>
          <a:p>
            <a:r>
              <a:rPr lang="cs-CZ" dirty="0" smtClean="0"/>
              <a:t>1. 5. poslední oběd s rodinou</a:t>
            </a:r>
          </a:p>
          <a:p>
            <a:endParaRPr lang="cs-CZ" dirty="0"/>
          </a:p>
          <a:p>
            <a:r>
              <a:rPr lang="cs-CZ" dirty="0" smtClean="0"/>
              <a:t>Příčina smrti – plicní </a:t>
            </a:r>
            <a:r>
              <a:rPr lang="cs-CZ" dirty="0" err="1" smtClean="0"/>
              <a:t>embólie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37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cs-CZ" dirty="0" smtClean="0"/>
              <a:t>Celková tvorba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cs-CZ" dirty="0" smtClean="0"/>
              <a:t>9 symfonií</a:t>
            </a:r>
          </a:p>
          <a:p>
            <a:r>
              <a:rPr lang="cs-CZ" dirty="0" smtClean="0"/>
              <a:t>Symfonické básně</a:t>
            </a:r>
          </a:p>
          <a:p>
            <a:r>
              <a:rPr lang="cs-CZ" dirty="0" smtClean="0"/>
              <a:t>Instrumentální skladby (Slovanské tance)</a:t>
            </a:r>
          </a:p>
          <a:p>
            <a:r>
              <a:rPr lang="cs-CZ" dirty="0" smtClean="0"/>
              <a:t>Vokální a vokálně-instrumentální skladby (</a:t>
            </a:r>
            <a:r>
              <a:rPr lang="cs-CZ" dirty="0" err="1" smtClean="0"/>
              <a:t>Stabat</a:t>
            </a:r>
            <a:r>
              <a:rPr lang="cs-CZ" dirty="0" smtClean="0"/>
              <a:t> mater, Requiem)</a:t>
            </a:r>
          </a:p>
          <a:p>
            <a:r>
              <a:rPr lang="cs-CZ" dirty="0" smtClean="0"/>
              <a:t>Komorní skladby</a:t>
            </a:r>
          </a:p>
          <a:p>
            <a:r>
              <a:rPr lang="cs-CZ" dirty="0" smtClean="0"/>
              <a:t>Koncerty</a:t>
            </a:r>
          </a:p>
          <a:p>
            <a:r>
              <a:rPr lang="cs-CZ" dirty="0" smtClean="0"/>
              <a:t>Sbory</a:t>
            </a:r>
          </a:p>
          <a:p>
            <a:r>
              <a:rPr lang="cs-CZ" dirty="0" smtClean="0"/>
              <a:t>Opery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2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KUNA, M: </a:t>
            </a:r>
            <a:r>
              <a:rPr lang="cs-CZ" i="1" dirty="0" smtClean="0"/>
              <a:t>Antonín Dvořák-reflexe osobnosti a díla</a:t>
            </a:r>
            <a:r>
              <a:rPr lang="cs-CZ" dirty="0" smtClean="0"/>
              <a:t>. Praha: Academia 2017</a:t>
            </a:r>
          </a:p>
          <a:p>
            <a:r>
              <a:rPr lang="cs-CZ" dirty="0" smtClean="0"/>
              <a:t>DOGE, K: </a:t>
            </a:r>
            <a:r>
              <a:rPr lang="cs-CZ" i="1" dirty="0" smtClean="0"/>
              <a:t>Antonín Dvořák-život, dílo, dokumenty</a:t>
            </a:r>
            <a:r>
              <a:rPr lang="cs-CZ" dirty="0" smtClean="0"/>
              <a:t>. Praha: Vyšehrad 2013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zivotopis.osobnosti.cz/antonin-dvorak.php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www.antonin-dvorak.cz/zivot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www.antonin-dvorak.cz/vseobecna-charakteristika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https://www.youtube.com/watch?v=uRT6JrSUGjE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90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4051"/>
          <a:stretch>
            <a:fillRect/>
          </a:stretch>
        </p:blipFill>
        <p:spPr>
          <a:xfrm>
            <a:off x="1004534" y="692696"/>
            <a:ext cx="3360298" cy="546921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34630" y="980728"/>
            <a:ext cx="3300573" cy="46719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8. 9. 1841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1. 5. 1904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Otec řezník a hostinský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Nelahozeves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Zlonice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86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6448478" cy="43204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91865"/>
            <a:ext cx="4711622" cy="3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cs-CZ" dirty="0" err="1" smtClean="0"/>
              <a:t>Dětsví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</a:t>
            </a:r>
            <a:r>
              <a:rPr lang="cs-CZ" dirty="0" err="1" smtClean="0"/>
              <a:t>Liehmann</a:t>
            </a:r>
            <a:r>
              <a:rPr lang="cs-CZ" dirty="0" smtClean="0"/>
              <a:t> - housle, klavír, viola,…</a:t>
            </a:r>
          </a:p>
          <a:p>
            <a:endParaRPr lang="cs-CZ" dirty="0"/>
          </a:p>
          <a:p>
            <a:r>
              <a:rPr lang="cs-CZ" dirty="0" smtClean="0"/>
              <a:t>První houslové sólo v kostele</a:t>
            </a:r>
          </a:p>
          <a:p>
            <a:endParaRPr lang="cs-CZ" dirty="0"/>
          </a:p>
          <a:p>
            <a:r>
              <a:rPr lang="cs-CZ" dirty="0" smtClean="0"/>
              <a:t>Člen místní kapely</a:t>
            </a:r>
          </a:p>
          <a:p>
            <a:endParaRPr lang="cs-CZ" dirty="0"/>
          </a:p>
          <a:p>
            <a:r>
              <a:rPr lang="cs-CZ" dirty="0" smtClean="0"/>
              <a:t>Počátky vlastní tvorby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2073"/>
            <a:ext cx="2121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cs-CZ" dirty="0" smtClean="0"/>
              <a:t>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Varhanická škola v Praze</a:t>
            </a:r>
          </a:p>
          <a:p>
            <a:endParaRPr lang="cs-CZ" dirty="0"/>
          </a:p>
          <a:p>
            <a:r>
              <a:rPr lang="cs-CZ" dirty="0" smtClean="0"/>
              <a:t>Česká Kamenice – němčina</a:t>
            </a:r>
          </a:p>
          <a:p>
            <a:endParaRPr lang="cs-CZ" dirty="0"/>
          </a:p>
          <a:p>
            <a:r>
              <a:rPr lang="cs-CZ" dirty="0" smtClean="0"/>
              <a:t>V Praze bydlel u příbuzných</a:t>
            </a:r>
          </a:p>
          <a:p>
            <a:endParaRPr lang="cs-CZ" dirty="0"/>
          </a:p>
          <a:p>
            <a:r>
              <a:rPr lang="cs-CZ" dirty="0" smtClean="0"/>
              <a:t>Varhany, viola, komponování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6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r>
              <a:rPr lang="cs-CZ" dirty="0" smtClean="0"/>
              <a:t>Orchestr Cecilská jednota</a:t>
            </a:r>
          </a:p>
          <a:p>
            <a:endParaRPr lang="cs-CZ" dirty="0"/>
          </a:p>
          <a:p>
            <a:r>
              <a:rPr lang="cs-CZ" dirty="0" smtClean="0"/>
              <a:t>Přivýdělek – učil hru na klavír</a:t>
            </a:r>
          </a:p>
          <a:p>
            <a:endParaRPr lang="cs-CZ" dirty="0"/>
          </a:p>
          <a:p>
            <a:r>
              <a:rPr lang="cs-CZ" dirty="0" smtClean="0"/>
              <a:t>Josefína a Anna Čermákovy</a:t>
            </a:r>
          </a:p>
          <a:p>
            <a:endParaRPr lang="cs-CZ" dirty="0"/>
          </a:p>
          <a:p>
            <a:r>
              <a:rPr lang="cs-CZ" dirty="0" smtClean="0"/>
              <a:t>Cypřiše</a:t>
            </a:r>
            <a:br>
              <a:rPr lang="cs-CZ" dirty="0" smtClean="0"/>
            </a:b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www.youtube.com/watch?v=uRT6JrSUGjE</a:t>
            </a:r>
            <a:r>
              <a:rPr lang="cs-CZ" dirty="0" smtClean="0"/>
              <a:t> </a:t>
            </a:r>
            <a:r>
              <a:rPr lang="cs-CZ" sz="1000" dirty="0" smtClean="0"/>
              <a:t>(36.15)</a:t>
            </a:r>
            <a:endParaRPr lang="cs-CZ" sz="1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79565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cs-CZ" dirty="0" smtClean="0"/>
              <a:t>Po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Žádá o místo varhaníka</a:t>
            </a:r>
          </a:p>
          <a:p>
            <a:endParaRPr lang="cs-CZ" dirty="0"/>
          </a:p>
          <a:p>
            <a:r>
              <a:rPr lang="cs-CZ" dirty="0" smtClean="0"/>
              <a:t>Přijal místo violisty – Karel </a:t>
            </a:r>
            <a:r>
              <a:rPr lang="cs-CZ" dirty="0" err="1" smtClean="0"/>
              <a:t>Komzák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Orchestr </a:t>
            </a:r>
            <a:r>
              <a:rPr lang="cs-CZ" dirty="0" err="1" smtClean="0"/>
              <a:t>Prozatimního</a:t>
            </a:r>
            <a:r>
              <a:rPr lang="cs-CZ" dirty="0" smtClean="0"/>
              <a:t> divadla</a:t>
            </a:r>
          </a:p>
          <a:p>
            <a:endParaRPr lang="cs-CZ" dirty="0"/>
          </a:p>
          <a:p>
            <a:r>
              <a:rPr lang="cs-CZ" dirty="0" smtClean="0"/>
              <a:t>Spolupráce s Bedřichem Smetanou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888432" cy="25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r>
              <a:rPr lang="cs-CZ" dirty="0" smtClean="0"/>
              <a:t>1871 opouští orchestr</a:t>
            </a:r>
          </a:p>
          <a:p>
            <a:endParaRPr lang="cs-CZ" dirty="0"/>
          </a:p>
          <a:p>
            <a:r>
              <a:rPr lang="cs-CZ" dirty="0" smtClean="0"/>
              <a:t>Špatná finanční situace</a:t>
            </a:r>
          </a:p>
          <a:p>
            <a:endParaRPr lang="cs-CZ" dirty="0"/>
          </a:p>
          <a:p>
            <a:r>
              <a:rPr lang="cs-CZ" dirty="0" smtClean="0"/>
              <a:t>1873 sňatek s Annou</a:t>
            </a:r>
          </a:p>
          <a:p>
            <a:endParaRPr lang="cs-CZ" dirty="0" smtClean="0"/>
          </a:p>
          <a:p>
            <a:r>
              <a:rPr lang="cs-CZ" dirty="0" smtClean="0"/>
              <a:t>Státní stipendium pro umělce</a:t>
            </a:r>
          </a:p>
          <a:p>
            <a:endParaRPr lang="cs-CZ" dirty="0"/>
          </a:p>
          <a:p>
            <a:r>
              <a:rPr lang="cs-CZ" dirty="0" smtClean="0"/>
              <a:t>Moravské dvojzpěvy</a:t>
            </a:r>
          </a:p>
          <a:p>
            <a:endParaRPr lang="cs-CZ" dirty="0"/>
          </a:p>
          <a:p>
            <a:r>
              <a:rPr lang="cs-CZ" dirty="0" smtClean="0"/>
              <a:t>Johanes Brahms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81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9876"/>
            <a:ext cx="3740996" cy="53063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4438"/>
            <a:ext cx="2776777" cy="59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54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951</TotalTime>
  <Words>274</Words>
  <Application>Microsoft Office PowerPoint</Application>
  <PresentationFormat>Předvádění na obrazovce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Austin</vt:lpstr>
      <vt:lpstr>Antonín Dvořák</vt:lpstr>
      <vt:lpstr>Prezentace aplikace PowerPoint</vt:lpstr>
      <vt:lpstr>Prezentace aplikace PowerPoint</vt:lpstr>
      <vt:lpstr>Dětsví</vt:lpstr>
      <vt:lpstr>Studium</vt:lpstr>
      <vt:lpstr>Prezentace aplikace PowerPoint</vt:lpstr>
      <vt:lpstr>Po škole</vt:lpstr>
      <vt:lpstr>Prezentace aplikace PowerPoint</vt:lpstr>
      <vt:lpstr>Prezentace aplikace PowerPoint</vt:lpstr>
      <vt:lpstr>Tragédie</vt:lpstr>
      <vt:lpstr>Prezentace aplikace PowerPoint</vt:lpstr>
      <vt:lpstr>Prezentace aplikace PowerPoint</vt:lpstr>
      <vt:lpstr>Vysoká</vt:lpstr>
      <vt:lpstr>Amerika</vt:lpstr>
      <vt:lpstr>Tvorba</vt:lpstr>
      <vt:lpstr>Rok 1904</vt:lpstr>
      <vt:lpstr>Celková tvorba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Antonín Dvořák</dc:title>
  <dc:creator>Tereza Štěpánová</dc:creator>
  <cp:lastModifiedBy>Tereza Štěpánová</cp:lastModifiedBy>
  <cp:revision>13</cp:revision>
  <dcterms:created xsi:type="dcterms:W3CDTF">2019-04-22T08:52:45Z</dcterms:created>
  <dcterms:modified xsi:type="dcterms:W3CDTF">2019-04-23T00:44:31Z</dcterms:modified>
</cp:coreProperties>
</file>