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0867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14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59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5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02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885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046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75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4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14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60F9183-71FA-46EF-A821-65CF6BDB940B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9A540BB-4FEF-4087-B800-CC6194232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6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ou5-lWDhi_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23886" y="328580"/>
            <a:ext cx="5820318" cy="43949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Emil Zátopek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363978" y="5853699"/>
            <a:ext cx="4828022" cy="742279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Vypracoval: Filip Halva, 433239</a:t>
            </a:r>
            <a:endParaRPr lang="cs-CZ" sz="2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784" y="910778"/>
            <a:ext cx="2955368" cy="381279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60652" y="4878114"/>
            <a:ext cx="45333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https://img.refresher.sk/content/600x372/47235_Pred-95-lety-se-narodil-nejvetsi-klenot-ceske-atletiky-Emil-Zatopek-Narodni-hrdina-musel-po-svych-uspesich-pracovat-s-lopatou-v-ruce.jpg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919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numCol="1"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877583"/>
            <a:ext cx="3593463" cy="4351337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559552" y="3637754"/>
            <a:ext cx="3749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Charakteristická grimasa Emila Zátopka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2788" y="6317615"/>
            <a:ext cx="52686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https://upload.wikimedia.org/wikipedia/commons/thumb/5/5e/Fotothek_df_roe-neg_0006305_008_Emil_Z%C3%A1topek.jpg/220px-Fotothek_df_roe-neg_0006305_008_Emil_Z%C3%A1topek.jpg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6821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Zátopkův přínos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Stal se vzorem mnoho sportovců nejen atletů</a:t>
            </a:r>
          </a:p>
          <a:p>
            <a:r>
              <a:rPr lang="cs-CZ" sz="2400" dirty="0" smtClean="0"/>
              <a:t>Dokázal, že člověk nepotřebuje velkou dávku talentu na to, aby byl úspěšný, ale že stačí tvrdá práce, která je poté zúročena  </a:t>
            </a:r>
          </a:p>
          <a:p>
            <a:r>
              <a:rPr lang="cs-CZ" sz="2400" dirty="0" smtClean="0"/>
              <a:t>Na jedné olympiádě získal tři zlaté medaile, což se vzhledem k dnešní specializaci na jednotlivé disciplíny už těžko někomu povede</a:t>
            </a:r>
          </a:p>
          <a:p>
            <a:r>
              <a:rPr lang="cs-CZ" sz="2400" dirty="0" smtClean="0"/>
              <a:t>I když byl velice úspěšný, byl neustále pokorný a zastával se kolegů v reprezentaci.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2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Zátopkovi výroky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222222"/>
                </a:solidFill>
                <a:latin typeface="+mj-lt"/>
              </a:rPr>
              <a:t>„Vítězství </a:t>
            </a:r>
            <a:r>
              <a:rPr lang="cs-CZ" dirty="0">
                <a:solidFill>
                  <a:srgbClr val="222222"/>
                </a:solidFill>
                <a:latin typeface="+mj-lt"/>
              </a:rPr>
              <a:t>je skvělá věc, ale přátelství je ještě lepší.“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„Jestli chcete něco vyhrát, běžte 100 metrů. Jestli chcete něco zažít, běžte maraton.“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„Nebylo mi dáno běžet a usmívat se zároveň.“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„Je to hranice bolesti a utrpení, která dělí chlapce od mužů.“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Chvíli po vítězství: „Bylo to ale nejhezčí vyčerpání, které jsem kdy cítil.“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Na </a:t>
            </a:r>
            <a:r>
              <a:rPr lang="cs-CZ" u="sng" dirty="0">
                <a:latin typeface="+mj-lt"/>
              </a:rPr>
              <a:t>intervalovém tréninku</a:t>
            </a:r>
            <a:r>
              <a:rPr lang="cs-CZ" dirty="0">
                <a:solidFill>
                  <a:srgbClr val="222222"/>
                </a:solidFill>
                <a:latin typeface="+mj-lt"/>
              </a:rPr>
              <a:t>: „Všichni mi říkali ‚Emile, ty jsi blázen!‘ Ale když jsem poprvé vyhrál na mistrovství Evropy, tak říkali ‚Emile, ty jsi génius.‘“</a:t>
            </a:r>
          </a:p>
          <a:p>
            <a:r>
              <a:rPr lang="cs-CZ" dirty="0">
                <a:solidFill>
                  <a:srgbClr val="222222"/>
                </a:solidFill>
                <a:latin typeface="+mj-lt"/>
              </a:rPr>
              <a:t>Když se ho ptali na jeho zmučený výraz během závodu, Emil řekl: „To víte, není to gymnastika nebo krasobruslení.“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8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přínos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1983" y="1996226"/>
            <a:ext cx="6722772" cy="34000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42210" y="5396248"/>
            <a:ext cx="41665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https://1gr.cz/fotky/idnes/15/121/cl6/JB5fd0bd_FO03008588.jpeg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9299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http://www.atletikakoprivnice.cz/emil-zatopek</a:t>
            </a:r>
            <a:r>
              <a:rPr lang="cs-CZ" dirty="0" smtClean="0"/>
              <a:t>/</a:t>
            </a:r>
          </a:p>
          <a:p>
            <a:r>
              <a:rPr lang="cs-CZ" dirty="0"/>
              <a:t>https://</a:t>
            </a:r>
            <a:r>
              <a:rPr lang="cs-CZ" dirty="0" smtClean="0"/>
              <a:t>www.fdb.cz/lidi-zivotopis-biografie/42138-emil-zatopek.html</a:t>
            </a:r>
          </a:p>
          <a:p>
            <a:r>
              <a:rPr lang="cs-CZ" dirty="0"/>
              <a:t>https://www.olympic.cz/sportovec/1546--</a:t>
            </a:r>
            <a:r>
              <a:rPr lang="cs-CZ" dirty="0" smtClean="0"/>
              <a:t>emil-zatopek</a:t>
            </a:r>
          </a:p>
          <a:p>
            <a:r>
              <a:rPr lang="cs-CZ" dirty="0"/>
              <a:t>https://</a:t>
            </a:r>
            <a:r>
              <a:rPr lang="cs-CZ" dirty="0" smtClean="0"/>
              <a:t>www.reflex.cz/clanek/historie/74817/legendarni-sportovni-par-pred-94-lety-se-narodili-emil-a-dana-zatopkovi.html</a:t>
            </a:r>
          </a:p>
          <a:p>
            <a:r>
              <a:rPr lang="cs-CZ" dirty="0"/>
              <a:t>https://</a:t>
            </a:r>
            <a:r>
              <a:rPr lang="cs-CZ" dirty="0" smtClean="0"/>
              <a:t>www.youtube.com/watch?v=ou5-lWDhi_4</a:t>
            </a:r>
          </a:p>
          <a:p>
            <a:r>
              <a:rPr lang="cs-CZ" dirty="0"/>
              <a:t>https://www.youtube.com/watch?v=HA8ThwXl1SA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cs-CZ" sz="2400" dirty="0" smtClean="0"/>
              <a:t>Zátopek žil v letech 1922 až 2000, narodil se v meziválečném období</a:t>
            </a:r>
          </a:p>
          <a:p>
            <a:r>
              <a:rPr lang="cs-CZ" sz="2400" dirty="0" smtClean="0"/>
              <a:t>Druhá světová válka 1939-1945</a:t>
            </a:r>
          </a:p>
          <a:p>
            <a:r>
              <a:rPr lang="cs-CZ" sz="2400" dirty="0" smtClean="0"/>
              <a:t>1948- komunistický převrat v Československu </a:t>
            </a:r>
          </a:p>
          <a:p>
            <a:r>
              <a:rPr lang="cs-CZ" sz="2400" dirty="0" smtClean="0"/>
              <a:t>1968- Pražské jaro</a:t>
            </a:r>
          </a:p>
          <a:p>
            <a:r>
              <a:rPr lang="cs-CZ" sz="2400" dirty="0" smtClean="0"/>
              <a:t>1989- Sametová revoluce</a:t>
            </a:r>
          </a:p>
          <a:p>
            <a:r>
              <a:rPr lang="cs-CZ" sz="2400" dirty="0" smtClean="0"/>
              <a:t>1993- Rozpad Československa a vznik dvou států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0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/>
              <a:t>„</a:t>
            </a:r>
            <a:r>
              <a:rPr lang="cs-CZ" sz="2400" i="1" dirty="0"/>
              <a:t>Jednoho dne ukázal závodní trenér, který byl mimochodem velmi přísný, na čtyři chlapce včetně mě a řekl, že půjdeme na běžecké závody. Protestoval jsem, že jsem moc slabý a nemám na běhání kondičku, ale trenér mě poslal na prohlídku a doktor řekl, že jsem naprosto zdravý. A tak jsem musel závodit. Když jsem se rozběhl, cítil jsem, že chci vyhrát, ale skončil jsem až druhý. A tak to celé začalo,</a:t>
            </a:r>
            <a:r>
              <a:rPr lang="cs-CZ" sz="2400" dirty="0"/>
              <a:t>“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8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 závodní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cs-CZ" dirty="0" smtClean="0"/>
              <a:t> </a:t>
            </a:r>
            <a:r>
              <a:rPr lang="cs-CZ" sz="2800" dirty="0" smtClean="0"/>
              <a:t>Narodil se 19.9. 1922 v Kopřivnici a zemřel 21.11. 2000 v Praze</a:t>
            </a:r>
          </a:p>
          <a:p>
            <a:r>
              <a:rPr lang="cs-CZ" sz="2800" dirty="0" smtClean="0"/>
              <a:t>Zátopek byl z 8 sourozenců</a:t>
            </a:r>
          </a:p>
          <a:p>
            <a:r>
              <a:rPr lang="cs-CZ" sz="2800" dirty="0" smtClean="0"/>
              <a:t>Po absolvování základní školy ve 14 letech odchází do Zlína </a:t>
            </a:r>
          </a:p>
          <a:p>
            <a:r>
              <a:rPr lang="cs-CZ" sz="2800" dirty="0" smtClean="0"/>
              <a:t>V 19 absolvoval první závod</a:t>
            </a:r>
          </a:p>
          <a:p>
            <a:r>
              <a:rPr lang="cs-CZ" sz="2800" dirty="0" smtClean="0"/>
              <a:t>Zátopek přijímá nabídku zlínských atletů a začíná trénovat pod vedením Jana Haluzy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971" y="2442962"/>
            <a:ext cx="3510029" cy="255404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681971" y="4997003"/>
            <a:ext cx="372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https://img.refresher.sk/content/600x372/47235_Pred-95-lety-se-narodil-nejvetsi-klenot-ceske-atletiky-Emil-Zatopek-Narodni-hrdina-musel-po-svych-uspesich-pracovat-s-lopatou-v-ruce.jpg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3470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cs-CZ" sz="2400" dirty="0" smtClean="0"/>
              <a:t>Po dvou letech Zátopek bere osud do vlastních rukou</a:t>
            </a:r>
          </a:p>
          <a:p>
            <a:r>
              <a:rPr lang="cs-CZ" sz="2400" dirty="0" smtClean="0"/>
              <a:t>1943- přicházejí první výsledky</a:t>
            </a:r>
          </a:p>
          <a:p>
            <a:r>
              <a:rPr lang="cs-CZ" sz="2400" dirty="0" smtClean="0"/>
              <a:t>Po konci druhé světové války nastupuje Zátopek na vojenskou akademii a začíná závodit za armádní klub ATK Praha</a:t>
            </a:r>
          </a:p>
          <a:p>
            <a:r>
              <a:rPr lang="cs-CZ" sz="2400" dirty="0" smtClean="0"/>
              <a:t>Největší úspěch na trati 5000m</a:t>
            </a:r>
          </a:p>
          <a:p>
            <a:r>
              <a:rPr lang="cs-CZ" sz="2400" dirty="0" smtClean="0"/>
              <a:t>1948- Letní olympijské hry v Londýně</a:t>
            </a:r>
          </a:p>
          <a:p>
            <a:r>
              <a:rPr lang="cs-CZ" sz="2400" dirty="0" smtClean="0"/>
              <a:t>Po návratu z Olympiády se oženil s Danou Ingrovou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399891"/>
            <a:ext cx="4171950" cy="12573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9842" y="124723"/>
            <a:ext cx="33762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https://www.olympic.cz//photos/18/1948_londyn.png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200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801" y="4757939"/>
            <a:ext cx="4171950" cy="12573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Mezi lety 1950 až 1954 získává 3 zlaté medaile a jednu bronzovou na ME</a:t>
            </a:r>
          </a:p>
          <a:p>
            <a:r>
              <a:rPr lang="cs-CZ" sz="2400" dirty="0" smtClean="0"/>
              <a:t>Rovněž se stává držitelem světových rekordů na trati 5km, 10km, 20km, 25km, 30km</a:t>
            </a:r>
          </a:p>
          <a:p>
            <a:r>
              <a:rPr lang="cs-CZ" sz="2400" dirty="0" smtClean="0"/>
              <a:t>1952- Letní olympijské hry v Helsinkách </a:t>
            </a:r>
          </a:p>
          <a:p>
            <a:r>
              <a:rPr lang="cs-CZ" sz="2400" dirty="0" smtClean="0"/>
              <a:t>Zátopek vstupuje mezi legendy</a:t>
            </a:r>
            <a:endParaRPr lang="cs-CZ" sz="2400" dirty="0"/>
          </a:p>
        </p:txBody>
      </p:sp>
      <p:sp>
        <p:nvSpPr>
          <p:cNvPr id="5" name="Šipka doleva 4"/>
          <p:cNvSpPr/>
          <p:nvPr/>
        </p:nvSpPr>
        <p:spPr>
          <a:xfrm>
            <a:off x="6284889" y="4665372"/>
            <a:ext cx="1970468" cy="14424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66437" y="5956129"/>
            <a:ext cx="34531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https://www.olympic.cz//photos/18/1952_helsinki.png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679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365760"/>
            <a:ext cx="3219976" cy="5512157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501" y="365759"/>
            <a:ext cx="3192598" cy="551215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13205" y="5942509"/>
            <a:ext cx="3517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Medaile Emila Zátopka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46355" y="5942509"/>
            <a:ext cx="372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Medaile Dany Zátopkové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42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1958- Emil Zátopek ukončuje svoji kariéru</a:t>
            </a:r>
          </a:p>
          <a:p>
            <a:r>
              <a:rPr lang="cs-CZ" sz="2400" dirty="0" smtClean="0"/>
              <a:t>1945-1968- byl Zátopek vojákem z povolání</a:t>
            </a:r>
          </a:p>
          <a:p>
            <a:r>
              <a:rPr lang="cs-CZ" sz="2400" dirty="0" smtClean="0"/>
              <a:t>1950- byl pro tvrdé potrestání Milady Horákové</a:t>
            </a:r>
          </a:p>
          <a:p>
            <a:r>
              <a:rPr lang="cs-CZ" sz="2400" dirty="0" smtClean="0"/>
              <a:t>1968- však změnil své postoje a hlásil se k reformnímu hnutí Pražského Jara</a:t>
            </a:r>
          </a:p>
          <a:p>
            <a:r>
              <a:rPr lang="cs-CZ" sz="2400" dirty="0" smtClean="0"/>
              <a:t>2000- Zátopek po dlouhé nemoci umírá.</a:t>
            </a:r>
          </a:p>
        </p:txBody>
      </p:sp>
    </p:spTree>
    <p:extLst>
      <p:ext uri="{BB962C8B-B14F-4D97-AF65-F5344CB8AC3E}">
        <p14:creationId xmlns:p14="http://schemas.microsoft.com/office/powerpoint/2010/main" val="8933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Proč vlastně byl Zátopek tak úspěšný?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Trénoval </a:t>
            </a:r>
            <a:r>
              <a:rPr lang="cs-CZ" sz="2400" dirty="0"/>
              <a:t>za každého </a:t>
            </a:r>
            <a:r>
              <a:rPr lang="cs-CZ" sz="2400" dirty="0" smtClean="0"/>
              <a:t>počasí</a:t>
            </a:r>
          </a:p>
          <a:p>
            <a:r>
              <a:rPr lang="cs-CZ" sz="2400" dirty="0" smtClean="0"/>
              <a:t>Na </a:t>
            </a:r>
            <a:r>
              <a:rPr lang="cs-CZ" sz="2400" dirty="0"/>
              <a:t>tréninku si vybíral nejhorší terén</a:t>
            </a:r>
          </a:p>
          <a:p>
            <a:r>
              <a:rPr lang="cs-CZ" sz="2400" dirty="0" smtClean="0"/>
              <a:t>Měl </a:t>
            </a:r>
            <a:r>
              <a:rPr lang="cs-CZ" sz="2400" dirty="0"/>
              <a:t>zajímavé tréninkové </a:t>
            </a:r>
            <a:r>
              <a:rPr lang="cs-CZ" sz="2400" dirty="0" smtClean="0"/>
              <a:t>pomůcky, běhal například v kanadách. </a:t>
            </a:r>
          </a:p>
          <a:p>
            <a:r>
              <a:rPr lang="cs-CZ" sz="2400" dirty="0" smtClean="0"/>
              <a:t>Založil intervalový trénink (za celý trénink se nezastavil, běžel 400m sprintem, poté 80m vyklusával a poté opět sprint)</a:t>
            </a:r>
          </a:p>
          <a:p>
            <a:r>
              <a:rPr lang="cs-CZ" sz="2400" dirty="0" smtClean="0"/>
              <a:t>Za den tak naběhal až 50 km</a:t>
            </a:r>
          </a:p>
          <a:p>
            <a:r>
              <a:rPr lang="cs-CZ" sz="2400" dirty="0" smtClean="0"/>
              <a:t>Za jeho úspěchy je tak obrovská dřina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90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199</TotalTime>
  <Words>574</Words>
  <Application>Microsoft Office PowerPoint</Application>
  <PresentationFormat>Širokoúhlá obrazovka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Schoolbook</vt:lpstr>
      <vt:lpstr>Tahoma</vt:lpstr>
      <vt:lpstr>Wingdings 2</vt:lpstr>
      <vt:lpstr>View</vt:lpstr>
      <vt:lpstr>    Emil Zátopek</vt:lpstr>
      <vt:lpstr>Charakteristika období</vt:lpstr>
      <vt:lpstr>Prezentace aplikace PowerPoint</vt:lpstr>
      <vt:lpstr>Život a závodní kariéra</vt:lpstr>
      <vt:lpstr>Prezentace aplikace PowerPoint</vt:lpstr>
      <vt:lpstr>Prezentace aplikace PowerPoint</vt:lpstr>
      <vt:lpstr>Prezentace aplikace PowerPoint</vt:lpstr>
      <vt:lpstr>Prezentace aplikace PowerPoint</vt:lpstr>
      <vt:lpstr>Proč vlastně byl Zátopek tak úspěšný?</vt:lpstr>
      <vt:lpstr>Prezentace aplikace PowerPoint</vt:lpstr>
      <vt:lpstr>Zátopkův přínos</vt:lpstr>
      <vt:lpstr>Zátopkovi výroky</vt:lpstr>
      <vt:lpstr>Osobní přínos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 Zátopek</dc:title>
  <dc:creator>Fifin</dc:creator>
  <cp:lastModifiedBy>Fifin</cp:lastModifiedBy>
  <cp:revision>21</cp:revision>
  <dcterms:created xsi:type="dcterms:W3CDTF">2019-03-04T21:08:26Z</dcterms:created>
  <dcterms:modified xsi:type="dcterms:W3CDTF">2019-03-05T00:27:30Z</dcterms:modified>
</cp:coreProperties>
</file>