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5" r:id="rId8"/>
    <p:sldId id="270" r:id="rId9"/>
    <p:sldId id="266" r:id="rId10"/>
    <p:sldId id="267" r:id="rId11"/>
    <p:sldId id="261" r:id="rId12"/>
    <p:sldId id="269" r:id="rId13"/>
    <p:sldId id="262" r:id="rId14"/>
    <p:sldId id="26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30.4.2019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30.4.2019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Milada_Hor%C3%A1kov%C3%A1" TargetMode="External"/><Relationship Id="rId2" Type="http://schemas.openxmlformats.org/officeDocument/2006/relationships/hyperlink" Target="https://www.lidovky.cz/lide/milada-horakova-proces-h.A150920_170104_ln_zahranici_EL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cJZerPi4I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Milada Horáková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Eva Nečasová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Poslední dny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11 dopisů, předány rodině o mnoho let později</a:t>
            </a:r>
          </a:p>
          <a:p>
            <a:r>
              <a:rPr lang="cs-CZ" dirty="0" smtClean="0"/>
              <a:t>poslední setkání s blízkými</a:t>
            </a:r>
          </a:p>
          <a:p>
            <a:r>
              <a:rPr lang="cs-CZ" dirty="0" smtClean="0"/>
              <a:t>27. června poprava</a:t>
            </a:r>
          </a:p>
          <a:p>
            <a:r>
              <a:rPr lang="cs-CZ" dirty="0" smtClean="0"/>
              <a:t>„Padám, </a:t>
            </a:r>
            <a:r>
              <a:rPr lang="cs-CZ" dirty="0" err="1" smtClean="0"/>
              <a:t>padám</a:t>
            </a:r>
            <a:r>
              <a:rPr lang="cs-CZ" dirty="0" smtClean="0"/>
              <a:t>, tento boj jsem prohrála, odcházím čestně. Miluji tuto zem, miluji tento lid, budujte mu blahobyt. Odcházím bez nenávisti k vám.“ </a:t>
            </a:r>
            <a:endParaRPr lang="cs-CZ" dirty="0" smtClean="0"/>
          </a:p>
          <a:p>
            <a:r>
              <a:rPr lang="cs-CZ" dirty="0" smtClean="0"/>
              <a:t>poprava obzvlášť brutální</a:t>
            </a:r>
          </a:p>
          <a:p>
            <a:r>
              <a:rPr lang="cs-CZ" dirty="0" smtClean="0"/>
              <a:t>smrt po 14 minutách</a:t>
            </a:r>
          </a:p>
          <a:p>
            <a:r>
              <a:rPr lang="cs-CZ" dirty="0" smtClean="0"/>
              <a:t>tělo tajně zpopelněno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Přínos pro žáky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historie není černobílá</a:t>
            </a:r>
          </a:p>
          <a:p>
            <a:r>
              <a:rPr lang="cs-CZ" dirty="0" smtClean="0"/>
              <a:t>budují si kritické myšlení</a:t>
            </a:r>
          </a:p>
          <a:p>
            <a:r>
              <a:rPr lang="cs-CZ" dirty="0" smtClean="0"/>
              <a:t>„Za komunistů bylo líp.“ X </a:t>
            </a:r>
            <a:r>
              <a:rPr lang="cs-CZ" dirty="0" smtClean="0"/>
              <a:t>„Milada Horáková by nesouhlasila, </a:t>
            </a:r>
            <a:r>
              <a:rPr lang="cs-CZ" dirty="0" smtClean="0"/>
              <a:t>babi/dědo</a:t>
            </a:r>
            <a:r>
              <a:rPr lang="cs-CZ" dirty="0" smtClean="0"/>
              <a:t>.“</a:t>
            </a:r>
          </a:p>
          <a:p>
            <a:r>
              <a:rPr lang="cs-CZ" dirty="0" smtClean="0"/>
              <a:t>zákon ve špatných rukou může své občany i poškodit</a:t>
            </a:r>
          </a:p>
          <a:p>
            <a:r>
              <a:rPr lang="cs-CZ" dirty="0" smtClean="0"/>
              <a:t>větší zájem o politickou situaci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Přínos pro mě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odvážná a zásadová </a:t>
            </a:r>
            <a:r>
              <a:rPr lang="cs-CZ" dirty="0" smtClean="0"/>
              <a:t>žena</a:t>
            </a:r>
          </a:p>
          <a:p>
            <a:r>
              <a:rPr lang="cs-CZ" dirty="0" smtClean="0"/>
              <a:t>nezlomily ji ani nejtvrdší výslechy gestapa</a:t>
            </a:r>
          </a:p>
          <a:p>
            <a:r>
              <a:rPr lang="cs-CZ" dirty="0" smtClean="0"/>
              <a:t>pomáhala primárně ostatním</a:t>
            </a:r>
          </a:p>
          <a:p>
            <a:r>
              <a:rPr lang="cs-CZ" dirty="0" smtClean="0"/>
              <a:t>feministka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IVANOV, Miroslav. </a:t>
            </a:r>
            <a:r>
              <a:rPr lang="cs-CZ" i="1" dirty="0" smtClean="0"/>
              <a:t>Milada Horáková: justiční vražda</a:t>
            </a:r>
            <a:r>
              <a:rPr lang="cs-CZ" dirty="0" smtClean="0"/>
              <a:t>. 2. vydání. Praha: XYZ, 2018. ISBN 978-80-7505-983-3.</a:t>
            </a:r>
          </a:p>
          <a:p>
            <a:r>
              <a:rPr lang="cs-CZ" dirty="0" smtClean="0"/>
              <a:t>HORÁKOVÁ, Milada. </a:t>
            </a:r>
            <a:r>
              <a:rPr lang="cs-CZ" i="1" dirty="0" smtClean="0"/>
              <a:t>Dopisy Milady Horákové: Pankrác 24.-27.6.1950</a:t>
            </a:r>
            <a:r>
              <a:rPr lang="cs-CZ" dirty="0" smtClean="0"/>
              <a:t>. Praha: Lidové noviny, 1990. ISBN 80-7106-013-5.</a:t>
            </a:r>
          </a:p>
          <a:p>
            <a:r>
              <a:rPr lang="cs-CZ" u="sng" dirty="0" smtClean="0">
                <a:hlinkClick r:id="rId2"/>
              </a:rPr>
              <a:t>https://www.lidovky.cz/lide/milada-horakova-proces-h.A150920_170104_ln_zahranici_ELE</a:t>
            </a:r>
            <a:endParaRPr lang="cs-CZ" dirty="0" smtClean="0"/>
          </a:p>
          <a:p>
            <a:r>
              <a:rPr lang="cs-CZ" u="sng" dirty="0" smtClean="0">
                <a:hlinkClick r:id="rId3"/>
              </a:rPr>
              <a:t>https://cs.wikipedia.org/wiki/Milada_Hor%C3%A1kov%C3%A1#cite_ref-10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80928"/>
            <a:ext cx="8229600" cy="11430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25. prosince 1901 – 27. června 1950 </a:t>
            </a:r>
            <a:endParaRPr lang="cs-CZ" dirty="0" smtClean="0"/>
          </a:p>
          <a:p>
            <a:r>
              <a:rPr lang="cs-CZ" dirty="0" smtClean="0"/>
              <a:t>právnička, politička, bojovnice za práva žen, oběť justiční vraždy během komunistických politických procesů </a:t>
            </a:r>
            <a:endParaRPr lang="cs-CZ" dirty="0" smtClean="0"/>
          </a:p>
          <a:p>
            <a:r>
              <a:rPr lang="cs-CZ" dirty="0" smtClean="0"/>
              <a:t>boj </a:t>
            </a:r>
            <a:r>
              <a:rPr lang="cs-CZ" dirty="0" smtClean="0"/>
              <a:t>za demokracii, práva žen a činnosti v různých občanských a politických organizacích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Mládí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rodin</a:t>
            </a:r>
            <a:r>
              <a:rPr lang="cs-CZ" dirty="0" smtClean="0"/>
              <a:t>y</a:t>
            </a:r>
            <a:r>
              <a:rPr lang="cs-CZ" dirty="0" smtClean="0"/>
              <a:t> </a:t>
            </a:r>
            <a:r>
              <a:rPr lang="cs-CZ" dirty="0" smtClean="0"/>
              <a:t>českého vlastence </a:t>
            </a:r>
            <a:endParaRPr lang="cs-CZ" dirty="0" smtClean="0"/>
          </a:p>
          <a:p>
            <a:r>
              <a:rPr lang="cs-CZ" dirty="0" smtClean="0"/>
              <a:t>protirakouské postoje</a:t>
            </a:r>
          </a:p>
          <a:p>
            <a:r>
              <a:rPr lang="cs-CZ" dirty="0" smtClean="0"/>
              <a:t>3 sourozenci - spála</a:t>
            </a:r>
          </a:p>
          <a:p>
            <a:r>
              <a:rPr lang="cs-CZ" dirty="0" smtClean="0"/>
              <a:t>toužila studovat -) gymnázium -) růže -) dívčí lyceum</a:t>
            </a:r>
          </a:p>
          <a:p>
            <a:r>
              <a:rPr lang="cs-CZ" dirty="0" smtClean="0"/>
              <a:t>1921 maturita -) </a:t>
            </a:r>
            <a:r>
              <a:rPr lang="cs-CZ" dirty="0" err="1" smtClean="0"/>
              <a:t>PrF</a:t>
            </a:r>
            <a:r>
              <a:rPr lang="cs-CZ" dirty="0" smtClean="0"/>
              <a:t> -) 1926 promoce</a:t>
            </a:r>
          </a:p>
          <a:p>
            <a:r>
              <a:rPr lang="cs-CZ" dirty="0" smtClean="0"/>
              <a:t>ŽNR – Františka Plamínková</a:t>
            </a:r>
          </a:p>
          <a:p>
            <a:r>
              <a:rPr lang="cs-CZ" dirty="0" smtClean="0"/>
              <a:t>Bohuslav Horák – 1927 </a:t>
            </a:r>
            <a:r>
              <a:rPr lang="cs-CZ" dirty="0" smtClean="0"/>
              <a:t>svatba</a:t>
            </a:r>
          </a:p>
          <a:p>
            <a:r>
              <a:rPr lang="cs-CZ" dirty="0" smtClean="0"/>
              <a:t>silně věřící</a:t>
            </a:r>
          </a:p>
          <a:p>
            <a:endParaRPr lang="cs-CZ" dirty="0"/>
          </a:p>
        </p:txBody>
      </p:sp>
      <p:pic>
        <p:nvPicPr>
          <p:cNvPr id="24578" name="Picture 2" descr="Bohuslav HorÃ¡k, manÅ¾el Milady HorÃ¡kovÃ© (1949)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24580" name="Picture 4" descr="Bohuslav HorÃ¡k, manÅ¾el Milady HorÃ¡kovÃ© (1949)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24582" name="Picture 6" descr="Bohuslav HorÃ¡k, manÅ¾el Milady HorÃ¡kovÃ© (1949)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</p:spPr>
      </p:pic>
      <p:pic>
        <p:nvPicPr>
          <p:cNvPr id="24584" name="Picture 8" descr="VÃ½sledek obrÃ¡zku pro mladÃ¡ milada horÃ¡kovÃ¡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3838939"/>
            <a:ext cx="1979712" cy="3019061"/>
          </a:xfrm>
          <a:prstGeom prst="rect">
            <a:avLst/>
          </a:prstGeom>
          <a:noFill/>
        </p:spPr>
      </p:pic>
      <p:pic>
        <p:nvPicPr>
          <p:cNvPr id="24588" name="Picture 12" descr="S manÅ¾elem Bohuslavem HorÃ¡kem v lÃ©tÄ 1946. 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0"/>
            <a:ext cx="3810000" cy="3333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Profesní život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Ústřední sociální úřad</a:t>
            </a:r>
          </a:p>
          <a:p>
            <a:r>
              <a:rPr lang="cs-CZ" dirty="0" smtClean="0"/>
              <a:t>feministka</a:t>
            </a:r>
          </a:p>
          <a:p>
            <a:r>
              <a:rPr lang="cs-CZ" dirty="0" smtClean="0"/>
              <a:t>oddaná práci</a:t>
            </a:r>
          </a:p>
          <a:p>
            <a:r>
              <a:rPr lang="cs-CZ" dirty="0" smtClean="0"/>
              <a:t>její </a:t>
            </a:r>
            <a:r>
              <a:rPr lang="cs-CZ" dirty="0" smtClean="0"/>
              <a:t>právnická erudice </a:t>
            </a:r>
            <a:r>
              <a:rPr lang="cs-CZ" dirty="0" smtClean="0"/>
              <a:t>vysoce ceněna</a:t>
            </a:r>
          </a:p>
          <a:p>
            <a:r>
              <a:rPr lang="cs-CZ" dirty="0" smtClean="0"/>
              <a:t>1929 členkou </a:t>
            </a:r>
            <a:r>
              <a:rPr lang="cs-CZ" dirty="0" smtClean="0"/>
              <a:t>národně-socialistické </a:t>
            </a:r>
            <a:r>
              <a:rPr lang="cs-CZ" dirty="0" smtClean="0"/>
              <a:t>strany</a:t>
            </a:r>
          </a:p>
          <a:p>
            <a:r>
              <a:rPr lang="cs-CZ" dirty="0" smtClean="0"/>
              <a:t>setkání s </a:t>
            </a:r>
            <a:r>
              <a:rPr lang="cs-CZ" dirty="0" err="1" smtClean="0"/>
              <a:t>T.G.Masarykem</a:t>
            </a:r>
            <a:endParaRPr lang="cs-CZ" dirty="0" smtClean="0"/>
          </a:p>
          <a:p>
            <a:r>
              <a:rPr lang="cs-CZ" dirty="0" smtClean="0"/>
              <a:t>po Mnichovu pomoc uprchlíkům</a:t>
            </a:r>
          </a:p>
          <a:p>
            <a:r>
              <a:rPr lang="cs-CZ" dirty="0" smtClean="0"/>
              <a:t>1939 Strana národní jednoty</a:t>
            </a:r>
          </a:p>
          <a:p>
            <a:r>
              <a:rPr lang="cs-CZ" dirty="0" smtClean="0"/>
              <a:t>nucena opustit zaměstnání</a:t>
            </a:r>
            <a:endParaRPr lang="cs-CZ" dirty="0"/>
          </a:p>
        </p:txBody>
      </p:sp>
      <p:pic>
        <p:nvPicPr>
          <p:cNvPr id="23554" name="Picture 2" descr="https://upload.wikimedia.org/wikipedia/commons/thumb/d/db/Alois_%C5%A0t%C5%AFla.jpg/800px-Alois_%C5%A0t%C5%AFl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514" y="0"/>
            <a:ext cx="4038486" cy="33569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světová válka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protinacistický odpor, odboj</a:t>
            </a:r>
          </a:p>
          <a:p>
            <a:r>
              <a:rPr lang="cs-CZ" dirty="0" smtClean="0"/>
              <a:t>vytváří ženské kluby jako základnu pro další odbojové práce</a:t>
            </a:r>
          </a:p>
          <a:p>
            <a:r>
              <a:rPr lang="cs-CZ" dirty="0" smtClean="0"/>
              <a:t>1940 zatčeni gestapem</a:t>
            </a:r>
          </a:p>
          <a:p>
            <a:r>
              <a:rPr lang="cs-CZ" dirty="0" smtClean="0"/>
              <a:t>krabička s bonbony</a:t>
            </a:r>
          </a:p>
          <a:p>
            <a:r>
              <a:rPr lang="cs-CZ" dirty="0" smtClean="0"/>
              <a:t>tvrdé výslechy</a:t>
            </a:r>
          </a:p>
          <a:p>
            <a:r>
              <a:rPr lang="cs-CZ" dirty="0" smtClean="0"/>
              <a:t>1944 soud: Milada 8 let, Bohuslav 5 let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Poválečné období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Svaz </a:t>
            </a:r>
            <a:r>
              <a:rPr lang="cs-CZ" dirty="0" smtClean="0"/>
              <a:t>osvobozených politických </a:t>
            </a:r>
            <a:r>
              <a:rPr lang="cs-CZ" dirty="0" smtClean="0"/>
              <a:t>vězňů</a:t>
            </a:r>
          </a:p>
          <a:p>
            <a:r>
              <a:rPr lang="cs-CZ" dirty="0" smtClean="0"/>
              <a:t>Rada </a:t>
            </a:r>
            <a:r>
              <a:rPr lang="cs-CZ" dirty="0" smtClean="0"/>
              <a:t>československých žen </a:t>
            </a:r>
            <a:endParaRPr lang="cs-CZ" dirty="0" smtClean="0"/>
          </a:p>
          <a:p>
            <a:r>
              <a:rPr lang="cs-CZ" dirty="0" smtClean="0"/>
              <a:t>kandidatura </a:t>
            </a:r>
            <a:r>
              <a:rPr lang="cs-CZ" dirty="0" smtClean="0"/>
              <a:t>do Prozatímního Národního </a:t>
            </a:r>
            <a:r>
              <a:rPr lang="cs-CZ" dirty="0" smtClean="0"/>
              <a:t>shromáždění</a:t>
            </a:r>
          </a:p>
          <a:p>
            <a:r>
              <a:rPr lang="cs-CZ" dirty="0" smtClean="0"/>
              <a:t>kritika komunistů</a:t>
            </a:r>
          </a:p>
          <a:p>
            <a:r>
              <a:rPr lang="cs-CZ" dirty="0" smtClean="0"/>
              <a:t>únor 1948 poslední projev - varuje </a:t>
            </a:r>
            <a:r>
              <a:rPr lang="cs-CZ" dirty="0" smtClean="0"/>
              <a:t>před nebezpečím diktatury jedné </a:t>
            </a:r>
            <a:r>
              <a:rPr lang="cs-CZ" dirty="0" smtClean="0"/>
              <a:t>strany</a:t>
            </a:r>
          </a:p>
          <a:p>
            <a:r>
              <a:rPr lang="cs-CZ" dirty="0" smtClean="0"/>
              <a:t>10</a:t>
            </a:r>
            <a:r>
              <a:rPr lang="cs-CZ" dirty="0" smtClean="0"/>
              <a:t>. března </a:t>
            </a:r>
            <a:r>
              <a:rPr lang="cs-CZ" dirty="0" smtClean="0"/>
              <a:t>1948 rezignuje </a:t>
            </a:r>
            <a:r>
              <a:rPr lang="cs-CZ" dirty="0" smtClean="0"/>
              <a:t>na svůj poslanecký </a:t>
            </a:r>
            <a:r>
              <a:rPr lang="cs-CZ" dirty="0" smtClean="0"/>
              <a:t>mandát</a:t>
            </a:r>
          </a:p>
          <a:p>
            <a:r>
              <a:rPr lang="cs-CZ" dirty="0" smtClean="0"/>
              <a:t>jedna </a:t>
            </a:r>
            <a:r>
              <a:rPr lang="cs-CZ" dirty="0" smtClean="0"/>
              <a:t>z prvních, kdo </a:t>
            </a:r>
            <a:r>
              <a:rPr lang="cs-CZ" dirty="0" smtClean="0"/>
              <a:t>poznal, </a:t>
            </a:r>
            <a:r>
              <a:rPr lang="cs-CZ" dirty="0" smtClean="0"/>
              <a:t>že </a:t>
            </a:r>
            <a:r>
              <a:rPr lang="cs-CZ" dirty="0" smtClean="0"/>
              <a:t>komunisté </a:t>
            </a:r>
            <a:r>
              <a:rPr lang="cs-CZ" dirty="0" smtClean="0"/>
              <a:t>jen provádějí rozkazy z Moskvy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Veřejný nepřítel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září 1948 – fara ve </a:t>
            </a:r>
            <a:r>
              <a:rPr lang="cs-CZ" dirty="0" err="1" smtClean="0"/>
              <a:t>Vinoři</a:t>
            </a:r>
            <a:r>
              <a:rPr lang="cs-CZ" dirty="0" smtClean="0"/>
              <a:t> - schůzka několika představitelů předúnorových politických stran = „záškodnické spiknutí proti republice“.</a:t>
            </a:r>
          </a:p>
          <a:p>
            <a:r>
              <a:rPr lang="cs-CZ" dirty="0" smtClean="0"/>
              <a:t>27. září 1949 </a:t>
            </a:r>
            <a:r>
              <a:rPr lang="cs-CZ" dirty="0" smtClean="0"/>
              <a:t>zatčena</a:t>
            </a:r>
          </a:p>
          <a:p>
            <a:r>
              <a:rPr lang="cs-CZ" dirty="0" smtClean="0"/>
              <a:t>31. května do 8. června 1950</a:t>
            </a:r>
            <a:endParaRPr lang="cs-CZ" dirty="0" smtClean="0"/>
          </a:p>
          <a:p>
            <a:r>
              <a:rPr lang="cs-CZ" dirty="0" smtClean="0"/>
              <a:t>hlava spiknutí</a:t>
            </a:r>
          </a:p>
          <a:p>
            <a:r>
              <a:rPr lang="cs-CZ" dirty="0" smtClean="0"/>
              <a:t>zinscenovaný proces, </a:t>
            </a:r>
            <a:r>
              <a:rPr lang="cs-CZ" dirty="0" smtClean="0"/>
              <a:t>scénář</a:t>
            </a:r>
            <a:endParaRPr lang="cs-CZ" dirty="0" smtClean="0"/>
          </a:p>
          <a:p>
            <a:r>
              <a:rPr lang="cs-CZ" dirty="0" smtClean="0"/>
              <a:t>donucená přiznání, </a:t>
            </a:r>
          </a:p>
          <a:p>
            <a:r>
              <a:rPr lang="cs-CZ" dirty="0" smtClean="0"/>
              <a:t>Horáková brání své ideály</a:t>
            </a:r>
          </a:p>
          <a:p>
            <a:r>
              <a:rPr lang="cs-CZ" dirty="0" smtClean="0"/>
              <a:t>propagandistická kampaň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6146" name="Picture 2" descr="https://upload.wikimedia.org/wikipedia/commons/thumb/8/8a/Milada_Hor%C3%A1kov%C3%A1_-_barva.jpg/220px-Milada_Hor%C3%A1kov%C3%A1_-_barv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1807" y="3861048"/>
            <a:ext cx="3721857" cy="2808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Záznam z </a:t>
            </a:r>
            <a:r>
              <a:rPr lang="pl-PL" dirty="0" smtClean="0"/>
              <a:t>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https://www.youtube.com/watch?v=0cJZerPi4I0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4 tresty </a:t>
            </a:r>
            <a:r>
              <a:rPr lang="cs-CZ" dirty="0" smtClean="0"/>
              <a:t>smrti oběšením včetně </a:t>
            </a:r>
            <a:r>
              <a:rPr lang="cs-CZ" dirty="0" smtClean="0"/>
              <a:t>Horákové</a:t>
            </a:r>
          </a:p>
          <a:p>
            <a:r>
              <a:rPr lang="cs-CZ" dirty="0" smtClean="0"/>
              <a:t>4 tresty </a:t>
            </a:r>
            <a:r>
              <a:rPr lang="cs-CZ" dirty="0" smtClean="0"/>
              <a:t>doživotního </a:t>
            </a:r>
            <a:r>
              <a:rPr lang="cs-CZ" dirty="0" smtClean="0"/>
              <a:t>vězení</a:t>
            </a:r>
          </a:p>
          <a:p>
            <a:r>
              <a:rPr lang="cs-CZ" dirty="0" smtClean="0"/>
              <a:t>5 trestů </a:t>
            </a:r>
            <a:r>
              <a:rPr lang="cs-CZ" dirty="0" smtClean="0"/>
              <a:t>od dvaceti do dvaceti osmi </a:t>
            </a:r>
            <a:r>
              <a:rPr lang="cs-CZ" dirty="0" smtClean="0"/>
              <a:t>let</a:t>
            </a:r>
          </a:p>
          <a:p>
            <a:r>
              <a:rPr lang="cs-CZ" dirty="0" smtClean="0"/>
              <a:t>odmítá žádat o milost</a:t>
            </a:r>
          </a:p>
          <a:p>
            <a:r>
              <a:rPr lang="cs-CZ" dirty="0" smtClean="0"/>
              <a:t>Albert </a:t>
            </a:r>
            <a:r>
              <a:rPr lang="cs-CZ" dirty="0" smtClean="0"/>
              <a:t>Einstein</a:t>
            </a:r>
          </a:p>
          <a:p>
            <a:r>
              <a:rPr lang="cs-CZ" dirty="0" err="1" smtClean="0"/>
              <a:t>Jean</a:t>
            </a:r>
            <a:r>
              <a:rPr lang="cs-CZ" dirty="0" smtClean="0"/>
              <a:t>-Paul </a:t>
            </a:r>
            <a:r>
              <a:rPr lang="cs-CZ" dirty="0" err="1" smtClean="0"/>
              <a:t>Sartre</a:t>
            </a:r>
            <a:endParaRPr lang="cs-CZ" dirty="0" smtClean="0"/>
          </a:p>
          <a:p>
            <a:r>
              <a:rPr lang="cs-CZ" dirty="0" smtClean="0"/>
              <a:t>Winston </a:t>
            </a:r>
            <a:r>
              <a:rPr lang="cs-CZ" dirty="0" err="1" smtClean="0"/>
              <a:t>Churchill</a:t>
            </a:r>
            <a:endParaRPr lang="cs-CZ" dirty="0" smtClean="0"/>
          </a:p>
          <a:p>
            <a:r>
              <a:rPr lang="cs-CZ" dirty="0" err="1" smtClean="0"/>
              <a:t>Eleanor</a:t>
            </a:r>
            <a:r>
              <a:rPr lang="cs-CZ" dirty="0" smtClean="0"/>
              <a:t> </a:t>
            </a:r>
            <a:r>
              <a:rPr lang="cs-CZ" dirty="0" err="1" smtClean="0"/>
              <a:t>Rooseveltová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4" name="Picture 2" descr="VazebnÃ­ fotografie Milady HorÃ¡kovÃ© (z roku 1949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7100" y="2852936"/>
            <a:ext cx="2906900" cy="40050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</TotalTime>
  <Words>398</Words>
  <Application>Microsoft Office PowerPoint</Application>
  <PresentationFormat>Předvádění na obrazovce (4:3)</PresentationFormat>
  <Paragraphs>85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Tok</vt:lpstr>
      <vt:lpstr>Milada Horáková</vt:lpstr>
      <vt:lpstr>Základní informace</vt:lpstr>
      <vt:lpstr>Mládí</vt:lpstr>
      <vt:lpstr>Profesní život</vt:lpstr>
      <vt:lpstr>2. světová válka</vt:lpstr>
      <vt:lpstr>Poválečné období</vt:lpstr>
      <vt:lpstr>Veřejný nepřítel</vt:lpstr>
      <vt:lpstr>Záznam z procesu</vt:lpstr>
      <vt:lpstr>Tresty</vt:lpstr>
      <vt:lpstr>Poslední dny</vt:lpstr>
      <vt:lpstr>Přínos pro žáky</vt:lpstr>
      <vt:lpstr>Přínos pro mě</vt:lpstr>
      <vt:lpstr>Zdroje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Milada Horáková</dc:title>
  <dc:creator>I</dc:creator>
  <cp:lastModifiedBy>Nečasová</cp:lastModifiedBy>
  <cp:revision>3</cp:revision>
  <dcterms:created xsi:type="dcterms:W3CDTF">2019-04-30T03:52:09Z</dcterms:created>
  <dcterms:modified xsi:type="dcterms:W3CDTF">2019-05-07T08:00:58Z</dcterms:modified>
</cp:coreProperties>
</file>