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435" r:id="rId5"/>
    <p:sldId id="2437" r:id="rId6"/>
    <p:sldId id="2438" r:id="rId7"/>
    <p:sldId id="2439" r:id="rId8"/>
    <p:sldId id="2447" r:id="rId9"/>
    <p:sldId id="2440" r:id="rId10"/>
    <p:sldId id="2450" r:id="rId11"/>
    <p:sldId id="2444" r:id="rId12"/>
    <p:sldId id="2451" r:id="rId13"/>
    <p:sldId id="2449" r:id="rId14"/>
    <p:sldId id="2452" r:id="rId15"/>
    <p:sldId id="2455" r:id="rId16"/>
    <p:sldId id="2456" r:id="rId17"/>
    <p:sldId id="2454" r:id="rId18"/>
    <p:sldId id="2457" r:id="rId19"/>
    <p:sldId id="2436" r:id="rId20"/>
    <p:sldId id="2458" r:id="rId21"/>
    <p:sldId id="24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1023B"/>
    <a:srgbClr val="36188C"/>
    <a:srgbClr val="898989"/>
    <a:srgbClr val="2F3342"/>
    <a:srgbClr val="A53F52"/>
    <a:srgbClr val="2C2153"/>
    <a:srgbClr val="E997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1" autoAdjust="0"/>
    <p:restoredTop sz="94674" autoAdjust="0"/>
  </p:normalViewPr>
  <p:slideViewPr>
    <p:cSldViewPr snapToGrid="0">
      <p:cViewPr>
        <p:scale>
          <a:sx n="100" d="100"/>
          <a:sy n="100" d="100"/>
        </p:scale>
        <p:origin x="-846" y="-366"/>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4416"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pPr/>
              <a:t>2/25/2019</a:t>
            </a:fld>
            <a:endParaRPr lang="en-US" dirty="0"/>
          </a:p>
        </p:txBody>
      </p:sp>
      <p:sp>
        <p:nvSpPr>
          <p:cNvPr id="4" name="Footer Placeholder 3">
            <a:extLst>
              <a:ext uri="{FF2B5EF4-FFF2-40B4-BE49-F238E27FC236}">
                <a16:creationId xmlns:a16="http://schemas.microsoft.com/office/drawing/2014/main" xmlns=""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pPr/>
              <a:t>‹#›</a:t>
            </a:fld>
            <a:endParaRPr lang="en-US" dirty="0"/>
          </a:p>
        </p:txBody>
      </p:sp>
    </p:spTree>
    <p:extLst>
      <p:ext uri="{BB962C8B-B14F-4D97-AF65-F5344CB8AC3E}">
        <p14:creationId xmlns:p14="http://schemas.microsoft.com/office/powerpoint/2010/main" xmlns=""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pPr/>
              <a:t>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pPr/>
              <a:t>‹#›</a:t>
            </a:fld>
            <a:endParaRPr lang="en-US" dirty="0"/>
          </a:p>
        </p:txBody>
      </p:sp>
    </p:spTree>
    <p:extLst>
      <p:ext uri="{BB962C8B-B14F-4D97-AF65-F5344CB8AC3E}">
        <p14:creationId xmlns:p14="http://schemas.microsoft.com/office/powerpoint/2010/main" xmlns=""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42A27944-63F0-4B2F-AD45-448C6DF71C85}"/>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xmlns="" id="{AF5DAC0D-26BC-4E19-94BF-7F158080FB62}"/>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xmlns="" id="{2C63BDE4-1CD0-AC4C-A2A9-C858427B0E20}"/>
              </a:ext>
            </a:extLst>
          </p:cNvPr>
          <p:cNvSpPr>
            <a:spLocks noGrp="1"/>
          </p:cNvSpPr>
          <p:nvPr>
            <p:ph type="title" hasCustomPrompt="1"/>
          </p:nvPr>
        </p:nvSpPr>
        <p:spPr/>
        <p:txBody>
          <a:bodyPr/>
          <a:lstStyle>
            <a:lvl1pPr>
              <a:lnSpc>
                <a:spcPct val="100000"/>
              </a:lnSpc>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67265051-1E5A-D844-BA21-383315517276}"/>
              </a:ext>
            </a:extLst>
          </p:cNvPr>
          <p:cNvSpPr>
            <a:spLocks noGrp="1"/>
          </p:cNvSpPr>
          <p:nvPr>
            <p:ph idx="1"/>
          </p:nvPr>
        </p:nvSpPr>
        <p:spPr>
          <a:xfrm>
            <a:off x="594519" y="1690117"/>
            <a:ext cx="10989920" cy="4486845"/>
          </a:xfrm>
          <a:prstGeom prst="rect">
            <a:avLst/>
          </a:prstGeom>
        </p:spPr>
        <p:txBody>
          <a:bodyPr vert="horz" lIns="91440" tIns="45720" rIns="91440" bIns="45720" rtlCol="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9" name="Text Placeholder 5">
            <a:extLst>
              <a:ext uri="{FF2B5EF4-FFF2-40B4-BE49-F238E27FC236}">
                <a16:creationId xmlns:a16="http://schemas.microsoft.com/office/drawing/2014/main" xmlns="" id="{2914F6FF-E574-0340-AD3E-E6747297E034}"/>
              </a:ext>
            </a:extLst>
          </p:cNvPr>
          <p:cNvSpPr>
            <a:spLocks noGrp="1"/>
          </p:cNvSpPr>
          <p:nvPr>
            <p:ph type="body" sz="quarter" idx="32" hasCustomPrompt="1"/>
          </p:nvPr>
        </p:nvSpPr>
        <p:spPr>
          <a:xfrm>
            <a:off x="594519" y="1262642"/>
            <a:ext cx="11002962" cy="353872"/>
          </a:xfrm>
        </p:spPr>
        <p:txBody>
          <a:bodyPr anchor="ctr">
            <a:noAutofit/>
          </a:bodyPr>
          <a:lstStyle>
            <a:lvl1pPr marL="0" indent="0" algn="ctr">
              <a:lnSpc>
                <a:spcPct val="100000"/>
              </a:lnSpc>
              <a:buNone/>
              <a:defRPr sz="2000" spc="600">
                <a:solidFill>
                  <a:srgbClr val="898989"/>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xmlns="" val="15351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42A27944-63F0-4B2F-AD45-448C6DF71C85}"/>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xmlns="" id="{AF5DAC0D-26BC-4E19-94BF-7F158080FB62}"/>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xmlns="" id="{2C63BDE4-1CD0-AC4C-A2A9-C858427B0E20}"/>
              </a:ext>
            </a:extLst>
          </p:cNvPr>
          <p:cNvSpPr>
            <a:spLocks noGrp="1"/>
          </p:cNvSpPr>
          <p:nvPr>
            <p:ph type="title" hasCustomPrompt="1"/>
          </p:nvPr>
        </p:nvSpPr>
        <p:spPr/>
        <p:txBody>
          <a:bodyPr/>
          <a:lstStyle>
            <a:lvl1pPr>
              <a:lnSpc>
                <a:spcPct val="100000"/>
              </a:lnSpc>
              <a:defRPr/>
            </a:lvl1pPr>
          </a:lstStyle>
          <a:p>
            <a:r>
              <a:rPr lang="en-US" dirty="0"/>
              <a:t>CLICK TO EDIT MASTER TITLE STYLE</a:t>
            </a:r>
          </a:p>
        </p:txBody>
      </p:sp>
      <p:sp>
        <p:nvSpPr>
          <p:cNvPr id="8" name="Text Placeholder 2">
            <a:extLst>
              <a:ext uri="{FF2B5EF4-FFF2-40B4-BE49-F238E27FC236}">
                <a16:creationId xmlns:a16="http://schemas.microsoft.com/office/drawing/2014/main" xmlns="" id="{67265051-1E5A-D844-BA21-383315517276}"/>
              </a:ext>
            </a:extLst>
          </p:cNvPr>
          <p:cNvSpPr>
            <a:spLocks noGrp="1"/>
          </p:cNvSpPr>
          <p:nvPr>
            <p:ph idx="1"/>
          </p:nvPr>
        </p:nvSpPr>
        <p:spPr>
          <a:xfrm>
            <a:off x="594519" y="1690117"/>
            <a:ext cx="10989920" cy="4486845"/>
          </a:xfrm>
          <a:prstGeom prst="rect">
            <a:avLst/>
          </a:prstGeom>
        </p:spPr>
        <p:txBody>
          <a:bodyPr vert="horz" lIns="91440" tIns="45720" rIns="91440" bIns="45720" rtlCol="0">
            <a:normAutofit/>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extLst>
      <p:ext uri="{BB962C8B-B14F-4D97-AF65-F5344CB8AC3E}">
        <p14:creationId xmlns:p14="http://schemas.microsoft.com/office/powerpoint/2010/main" xmlns="" val="276296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1CCD8B1-7DA9-46E5-8EC4-7B1E0D7E9B20}"/>
              </a:ext>
            </a:extLst>
          </p:cNvPr>
          <p:cNvSpPr/>
          <p:nvPr userDrawn="1"/>
        </p:nvSpPr>
        <p:spPr>
          <a:xfrm>
            <a:off x="6084094" y="1189038"/>
            <a:ext cx="6107906" cy="5668962"/>
          </a:xfrm>
          <a:prstGeom prst="rect">
            <a:avLst/>
          </a:pr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A0E18C59-4654-4610-A461-4DAD6B9AA844}"/>
              </a:ext>
            </a:extLst>
          </p:cNvPr>
          <p:cNvSpPr/>
          <p:nvPr userDrawn="1"/>
        </p:nvSpPr>
        <p:spPr>
          <a:xfrm>
            <a:off x="0" y="1189038"/>
            <a:ext cx="6096000" cy="5668962"/>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4E289BF-FC60-4B0A-9338-19DFADB75B3E}"/>
              </a:ext>
            </a:extLst>
          </p:cNvPr>
          <p:cNvSpPr>
            <a:spLocks noGrp="1"/>
          </p:cNvSpPr>
          <p:nvPr>
            <p:ph type="title" hasCustomPrompt="1"/>
          </p:nvPr>
        </p:nvSpPr>
        <p:spPr>
          <a:xfrm>
            <a:off x="594519" y="0"/>
            <a:ext cx="11002962" cy="1189038"/>
          </a:xfrm>
        </p:spPr>
        <p:txBody>
          <a:bodyPr>
            <a:normAutofit/>
          </a:bodyPr>
          <a:lstStyle>
            <a:lvl1pPr algn="ctr">
              <a:defRPr sz="3600" spc="300"/>
            </a:lvl1pPr>
          </a:lstStyle>
          <a:p>
            <a:r>
              <a:rPr lang="en-US" dirty="0"/>
              <a:t>CLICK TO EDIT MASTER TITLE STYLE</a:t>
            </a:r>
          </a:p>
        </p:txBody>
      </p:sp>
      <p:sp>
        <p:nvSpPr>
          <p:cNvPr id="3" name="Text Placeholder 2">
            <a:extLst>
              <a:ext uri="{FF2B5EF4-FFF2-40B4-BE49-F238E27FC236}">
                <a16:creationId xmlns:a16="http://schemas.microsoft.com/office/drawing/2014/main" xmlns="" id="{9BDA91F3-AE43-4DDA-AB24-49CF87963D72}"/>
              </a:ext>
            </a:extLst>
          </p:cNvPr>
          <p:cNvSpPr>
            <a:spLocks noGrp="1"/>
          </p:cNvSpPr>
          <p:nvPr>
            <p:ph type="body" idx="1"/>
          </p:nvPr>
        </p:nvSpPr>
        <p:spPr>
          <a:xfrm>
            <a:off x="469107" y="1827972"/>
            <a:ext cx="5157787" cy="494506"/>
          </a:xfrm>
        </p:spPr>
        <p:txBody>
          <a:bodyPr lIns="0" tIns="0" rIns="0" bIns="0" anchor="ctr"/>
          <a:lstStyle>
            <a:lvl1pPr marL="0" indent="0">
              <a:buNone/>
              <a:defRPr sz="2400" b="0" spc="6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a:extLst>
              <a:ext uri="{FF2B5EF4-FFF2-40B4-BE49-F238E27FC236}">
                <a16:creationId xmlns:a16="http://schemas.microsoft.com/office/drawing/2014/main" xmlns="" id="{24A648F6-CDB4-4032-9F98-6ED11F980765}"/>
              </a:ext>
            </a:extLst>
          </p:cNvPr>
          <p:cNvSpPr>
            <a:spLocks noGrp="1"/>
          </p:cNvSpPr>
          <p:nvPr>
            <p:ph sz="half" idx="2"/>
          </p:nvPr>
        </p:nvSpPr>
        <p:spPr>
          <a:xfrm>
            <a:off x="469107" y="2342356"/>
            <a:ext cx="5157787" cy="3684588"/>
          </a:xfrm>
        </p:spPr>
        <p:txBody>
          <a:bodyPr lIns="0" tIns="0" rIns="0" bIns="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a:extLst>
              <a:ext uri="{FF2B5EF4-FFF2-40B4-BE49-F238E27FC236}">
                <a16:creationId xmlns:a16="http://schemas.microsoft.com/office/drawing/2014/main" xmlns="" id="{258F648F-0299-4352-914D-9ACEEF6FE597}"/>
              </a:ext>
            </a:extLst>
          </p:cNvPr>
          <p:cNvSpPr>
            <a:spLocks noGrp="1"/>
          </p:cNvSpPr>
          <p:nvPr>
            <p:ph type="body" sz="quarter" idx="3"/>
          </p:nvPr>
        </p:nvSpPr>
        <p:spPr>
          <a:xfrm>
            <a:off x="6565107" y="1827972"/>
            <a:ext cx="5183188" cy="494506"/>
          </a:xfrm>
        </p:spPr>
        <p:txBody>
          <a:bodyPr lIns="0" tIns="0" rIns="0" bIns="0" anchor="ctr"/>
          <a:lstStyle>
            <a:lvl1pPr marL="0" indent="0">
              <a:buNone/>
              <a:defRPr sz="2400" b="0" spc="6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a:extLst>
              <a:ext uri="{FF2B5EF4-FFF2-40B4-BE49-F238E27FC236}">
                <a16:creationId xmlns:a16="http://schemas.microsoft.com/office/drawing/2014/main" xmlns="" id="{65215A19-FA39-4BD0-87C2-8DA3B8C587BB}"/>
              </a:ext>
            </a:extLst>
          </p:cNvPr>
          <p:cNvSpPr>
            <a:spLocks noGrp="1"/>
          </p:cNvSpPr>
          <p:nvPr>
            <p:ph sz="quarter" idx="4"/>
          </p:nvPr>
        </p:nvSpPr>
        <p:spPr>
          <a:xfrm>
            <a:off x="6565107" y="2342356"/>
            <a:ext cx="5183188" cy="3684588"/>
          </a:xfrm>
        </p:spPr>
        <p:txBody>
          <a:bodyPr lIns="0" tIns="0" rIns="0" bIns="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Footer Placeholder 7">
            <a:extLst>
              <a:ext uri="{FF2B5EF4-FFF2-40B4-BE49-F238E27FC236}">
                <a16:creationId xmlns:a16="http://schemas.microsoft.com/office/drawing/2014/main" xmlns=""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xmlns="" id="{6B457843-7A19-4C1A-A6EB-82840DAE997E}"/>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13" name="Shape 61">
            <a:extLst>
              <a:ext uri="{FF2B5EF4-FFF2-40B4-BE49-F238E27FC236}">
                <a16:creationId xmlns:a16="http://schemas.microsoft.com/office/drawing/2014/main" xmlns=""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xmlns="" val="414559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1CCD8B1-7DA9-46E5-8EC4-7B1E0D7E9B20}"/>
              </a:ext>
            </a:extLst>
          </p:cNvPr>
          <p:cNvSpPr/>
          <p:nvPr userDrawn="1"/>
        </p:nvSpPr>
        <p:spPr>
          <a:xfrm>
            <a:off x="6084094" y="1189038"/>
            <a:ext cx="6107906" cy="5668962"/>
          </a:xfrm>
          <a:prstGeom prst="rect">
            <a:avLst/>
          </a:pr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A0E18C59-4654-4610-A461-4DAD6B9AA844}"/>
              </a:ext>
            </a:extLst>
          </p:cNvPr>
          <p:cNvSpPr/>
          <p:nvPr userDrawn="1"/>
        </p:nvSpPr>
        <p:spPr>
          <a:xfrm>
            <a:off x="0" y="1189038"/>
            <a:ext cx="6096000" cy="5668962"/>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4E289BF-FC60-4B0A-9338-19DFADB75B3E}"/>
              </a:ext>
            </a:extLst>
          </p:cNvPr>
          <p:cNvSpPr>
            <a:spLocks noGrp="1"/>
          </p:cNvSpPr>
          <p:nvPr>
            <p:ph type="title" hasCustomPrompt="1"/>
          </p:nvPr>
        </p:nvSpPr>
        <p:spPr>
          <a:xfrm>
            <a:off x="594519" y="0"/>
            <a:ext cx="11002962" cy="1189038"/>
          </a:xfrm>
        </p:spPr>
        <p:txBody>
          <a:bodyPr>
            <a:normAutofit/>
          </a:bodyPr>
          <a:lstStyle>
            <a:lvl1pPr algn="ctr">
              <a:defRPr sz="3600" spc="300"/>
            </a:lvl1pPr>
          </a:lstStyle>
          <a:p>
            <a:r>
              <a:rPr lang="en-US" dirty="0"/>
              <a:t>CLICK TO EDIT MASTER TITLE STYLE</a:t>
            </a:r>
          </a:p>
        </p:txBody>
      </p:sp>
      <p:sp>
        <p:nvSpPr>
          <p:cNvPr id="8" name="Footer Placeholder 7">
            <a:extLst>
              <a:ext uri="{FF2B5EF4-FFF2-40B4-BE49-F238E27FC236}">
                <a16:creationId xmlns:a16="http://schemas.microsoft.com/office/drawing/2014/main" xmlns=""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xmlns="" id="{6B457843-7A19-4C1A-A6EB-82840DAE997E}"/>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13" name="Shape 61">
            <a:extLst>
              <a:ext uri="{FF2B5EF4-FFF2-40B4-BE49-F238E27FC236}">
                <a16:creationId xmlns:a16="http://schemas.microsoft.com/office/drawing/2014/main" xmlns=""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
        <p:nvSpPr>
          <p:cNvPr id="15" name="Content Placeholder 2">
            <a:extLst>
              <a:ext uri="{FF2B5EF4-FFF2-40B4-BE49-F238E27FC236}">
                <a16:creationId xmlns:a16="http://schemas.microsoft.com/office/drawing/2014/main" xmlns="" id="{2B178DD2-BCD4-4E9E-8EAA-0A3AB74C6160}"/>
              </a:ext>
            </a:extLst>
          </p:cNvPr>
          <p:cNvSpPr>
            <a:spLocks noGrp="1"/>
          </p:cNvSpPr>
          <p:nvPr>
            <p:ph sz="half" idx="1"/>
          </p:nvPr>
        </p:nvSpPr>
        <p:spPr>
          <a:xfrm>
            <a:off x="594519"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6" name="Content Placeholder 3">
            <a:extLst>
              <a:ext uri="{FF2B5EF4-FFF2-40B4-BE49-F238E27FC236}">
                <a16:creationId xmlns:a16="http://schemas.microsoft.com/office/drawing/2014/main" xmlns="" id="{0B7D881D-13DE-4377-AA74-0EBFD9C9926A}"/>
              </a:ext>
            </a:extLst>
          </p:cNvPr>
          <p:cNvSpPr>
            <a:spLocks noGrp="1"/>
          </p:cNvSpPr>
          <p:nvPr>
            <p:ph sz="half" idx="2"/>
          </p:nvPr>
        </p:nvSpPr>
        <p:spPr>
          <a:xfrm>
            <a:off x="6415881"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xmlns="" val="400584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0E18C59-4654-4610-A461-4DAD6B9AA844}"/>
              </a:ext>
            </a:extLst>
          </p:cNvPr>
          <p:cNvSpPr/>
          <p:nvPr userDrawn="1"/>
        </p:nvSpPr>
        <p:spPr>
          <a:xfrm>
            <a:off x="0" y="0"/>
            <a:ext cx="5032374" cy="6858000"/>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4E289BF-FC60-4B0A-9338-19DFADB75B3E}"/>
              </a:ext>
            </a:extLst>
          </p:cNvPr>
          <p:cNvSpPr>
            <a:spLocks noGrp="1"/>
          </p:cNvSpPr>
          <p:nvPr>
            <p:ph type="title" hasCustomPrompt="1"/>
          </p:nvPr>
        </p:nvSpPr>
        <p:spPr>
          <a:xfrm>
            <a:off x="839788" y="801277"/>
            <a:ext cx="3932238" cy="1583703"/>
          </a:xfrm>
        </p:spPr>
        <p:txBody>
          <a:bodyPr>
            <a:normAutofit/>
          </a:bodyPr>
          <a:lstStyle>
            <a:lvl1pPr algn="l">
              <a:defRPr sz="3600" spc="3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xmlns="" id="{6B457843-7A19-4C1A-A6EB-82840DAE997E}"/>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13" name="Shape 61">
            <a:extLst>
              <a:ext uri="{FF2B5EF4-FFF2-40B4-BE49-F238E27FC236}">
                <a16:creationId xmlns:a16="http://schemas.microsoft.com/office/drawing/2014/main" xmlns=""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
        <p:nvSpPr>
          <p:cNvPr id="16" name="Text Placeholder 3">
            <a:extLst>
              <a:ext uri="{FF2B5EF4-FFF2-40B4-BE49-F238E27FC236}">
                <a16:creationId xmlns:a16="http://schemas.microsoft.com/office/drawing/2014/main" xmlns="" id="{1B8C1683-B5FA-422D-82FD-3E04C0D01AC4}"/>
              </a:ext>
            </a:extLst>
          </p:cNvPr>
          <p:cNvSpPr>
            <a:spLocks noGrp="1"/>
          </p:cNvSpPr>
          <p:nvPr>
            <p:ph type="body" sz="half" idx="2"/>
          </p:nvPr>
        </p:nvSpPr>
        <p:spPr>
          <a:xfrm>
            <a:off x="839788" y="2480552"/>
            <a:ext cx="3932237" cy="338843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Klepnutím lze upravit styly předlohy textu.</a:t>
            </a:r>
          </a:p>
        </p:txBody>
      </p:sp>
      <p:sp>
        <p:nvSpPr>
          <p:cNvPr id="17" name="Content Placeholder 2">
            <a:extLst>
              <a:ext uri="{FF2B5EF4-FFF2-40B4-BE49-F238E27FC236}">
                <a16:creationId xmlns:a16="http://schemas.microsoft.com/office/drawing/2014/main" xmlns="" id="{64332CC6-AF18-49EE-9933-50E3E93F6B86}"/>
              </a:ext>
            </a:extLst>
          </p:cNvPr>
          <p:cNvSpPr>
            <a:spLocks noGrp="1"/>
          </p:cNvSpPr>
          <p:nvPr>
            <p:ph idx="1"/>
          </p:nvPr>
        </p:nvSpPr>
        <p:spPr>
          <a:xfrm>
            <a:off x="5183188" y="801277"/>
            <a:ext cx="6565106" cy="505977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xmlns="" val="114079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0E18C59-4654-4610-A461-4DAD6B9AA844}"/>
              </a:ext>
            </a:extLst>
          </p:cNvPr>
          <p:cNvSpPr/>
          <p:nvPr userDrawn="1"/>
        </p:nvSpPr>
        <p:spPr>
          <a:xfrm>
            <a:off x="0" y="0"/>
            <a:ext cx="5032374" cy="6858000"/>
          </a:xfrm>
          <a:prstGeom prst="rect">
            <a:avLst/>
          </a:prstGeom>
          <a:solidFill>
            <a:srgbClr val="2F3342"/>
          </a:solidFill>
          <a:ln>
            <a:noFill/>
          </a:ln>
          <a:effectLst>
            <a:innerShdw blurRad="2540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4E289BF-FC60-4B0A-9338-19DFADB75B3E}"/>
              </a:ext>
            </a:extLst>
          </p:cNvPr>
          <p:cNvSpPr>
            <a:spLocks noGrp="1"/>
          </p:cNvSpPr>
          <p:nvPr>
            <p:ph type="title" hasCustomPrompt="1"/>
          </p:nvPr>
        </p:nvSpPr>
        <p:spPr>
          <a:xfrm>
            <a:off x="839788" y="801277"/>
            <a:ext cx="3932238" cy="1583703"/>
          </a:xfrm>
        </p:spPr>
        <p:txBody>
          <a:bodyPr>
            <a:normAutofit/>
          </a:bodyPr>
          <a:lstStyle>
            <a:lvl1pPr algn="l">
              <a:defRPr sz="3600" spc="3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xmlns="" id="{A719B710-B005-42F3-BB0B-EDD61A824BF6}"/>
              </a:ext>
            </a:extLst>
          </p:cNvPr>
          <p:cNvSpPr>
            <a:spLocks noGrp="1"/>
          </p:cNvSpPr>
          <p:nvPr>
            <p:ph type="ftr" sz="quarter" idx="11"/>
          </p:nvPr>
        </p:nvSpPr>
        <p:spPr/>
        <p:txBody>
          <a:bodyPr/>
          <a:lstStyle/>
          <a:p>
            <a:r>
              <a:rPr lang="en-US" dirty="0"/>
              <a:t>Add a footer</a:t>
            </a:r>
          </a:p>
        </p:txBody>
      </p:sp>
      <p:sp>
        <p:nvSpPr>
          <p:cNvPr id="9" name="Slide Number Placeholder 8">
            <a:extLst>
              <a:ext uri="{FF2B5EF4-FFF2-40B4-BE49-F238E27FC236}">
                <a16:creationId xmlns:a16="http://schemas.microsoft.com/office/drawing/2014/main" xmlns="" id="{6B457843-7A19-4C1A-A6EB-82840DAE997E}"/>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13" name="Shape 61">
            <a:extLst>
              <a:ext uri="{FF2B5EF4-FFF2-40B4-BE49-F238E27FC236}">
                <a16:creationId xmlns:a16="http://schemas.microsoft.com/office/drawing/2014/main" xmlns="" id="{675B8062-1FC4-4E68-B7AF-45AB92A9F7B4}"/>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
        <p:nvSpPr>
          <p:cNvPr id="15" name="Text Placeholder 3">
            <a:extLst>
              <a:ext uri="{FF2B5EF4-FFF2-40B4-BE49-F238E27FC236}">
                <a16:creationId xmlns:a16="http://schemas.microsoft.com/office/drawing/2014/main" xmlns="" id="{73C3E625-3996-4407-8E4D-475EF610D90C}"/>
              </a:ext>
            </a:extLst>
          </p:cNvPr>
          <p:cNvSpPr>
            <a:spLocks noGrp="1"/>
          </p:cNvSpPr>
          <p:nvPr>
            <p:ph type="body" sz="half" idx="2"/>
          </p:nvPr>
        </p:nvSpPr>
        <p:spPr>
          <a:xfrm>
            <a:off x="839788" y="2384980"/>
            <a:ext cx="3932237" cy="348400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Klepnutím lze upravit styly předlohy textu.</a:t>
            </a:r>
          </a:p>
        </p:txBody>
      </p:sp>
      <p:sp>
        <p:nvSpPr>
          <p:cNvPr id="17" name="Picture Placeholder 2">
            <a:extLst>
              <a:ext uri="{FF2B5EF4-FFF2-40B4-BE49-F238E27FC236}">
                <a16:creationId xmlns:a16="http://schemas.microsoft.com/office/drawing/2014/main" xmlns="" id="{E87E45D5-103F-4407-822F-E7FAE02D6ABB}"/>
              </a:ext>
            </a:extLst>
          </p:cNvPr>
          <p:cNvSpPr>
            <a:spLocks noGrp="1"/>
          </p:cNvSpPr>
          <p:nvPr>
            <p:ph type="pic" idx="1"/>
          </p:nvPr>
        </p:nvSpPr>
        <p:spPr>
          <a:xfrm>
            <a:off x="5183188" y="801277"/>
            <a:ext cx="6565106" cy="5059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Klepnutím na ikonu přidáte obrázek.</a:t>
            </a:r>
            <a:endParaRPr lang="en-US" dirty="0"/>
          </a:p>
        </p:txBody>
      </p:sp>
    </p:spTree>
    <p:extLst>
      <p:ext uri="{BB962C8B-B14F-4D97-AF65-F5344CB8AC3E}">
        <p14:creationId xmlns:p14="http://schemas.microsoft.com/office/powerpoint/2010/main" xmlns="" val="291866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2DB0C003-2795-4473-BA28-C10CB461998B}"/>
              </a:ext>
            </a:extLst>
          </p:cNvPr>
          <p:cNvSpPr>
            <a:spLocks noGrp="1"/>
          </p:cNvSpPr>
          <p:nvPr>
            <p:ph type="ftr" sz="quarter" idx="11"/>
          </p:nvPr>
        </p:nvSpPr>
        <p:spPr/>
        <p:txBody>
          <a:bodyPr/>
          <a:lstStyle/>
          <a:p>
            <a:r>
              <a:rPr lang="en-US" dirty="0"/>
              <a:t>Add a footer</a:t>
            </a:r>
          </a:p>
        </p:txBody>
      </p:sp>
      <p:sp>
        <p:nvSpPr>
          <p:cNvPr id="4" name="Slide Number Placeholder 3">
            <a:extLst>
              <a:ext uri="{FF2B5EF4-FFF2-40B4-BE49-F238E27FC236}">
                <a16:creationId xmlns:a16="http://schemas.microsoft.com/office/drawing/2014/main" xmlns="" id="{82A626D5-ACB5-4E77-B485-5F611FBCFFA3}"/>
              </a:ext>
            </a:extLst>
          </p:cNvPr>
          <p:cNvSpPr>
            <a:spLocks noGrp="1"/>
          </p:cNvSpPr>
          <p:nvPr>
            <p:ph type="sldNum" sz="quarter" idx="12"/>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xmlns="" val="1919432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cs-CZ" dirty="0" smtClean="0"/>
              <a:t>Klepnutím na ikonu přidáte obrázek.</a:t>
            </a:r>
            <a:endParaRPr lang="en-US" dirty="0"/>
          </a:p>
        </p:txBody>
      </p:sp>
      <p:sp>
        <p:nvSpPr>
          <p:cNvPr id="2" name="Title 1">
            <a:extLst>
              <a:ext uri="{FF2B5EF4-FFF2-40B4-BE49-F238E27FC236}">
                <a16:creationId xmlns:a16="http://schemas.microsoft.com/office/drawing/2014/main" xmlns="" id="{96D712C6-2A37-4F08-AF12-D70F8C809441}"/>
              </a:ext>
            </a:extLst>
          </p:cNvPr>
          <p:cNvSpPr>
            <a:spLocks noGrp="1"/>
          </p:cNvSpPr>
          <p:nvPr>
            <p:ph type="title"/>
          </p:nvPr>
        </p:nvSpPr>
        <p:spPr/>
        <p:txBody>
          <a:bodyPr/>
          <a:lstStyle/>
          <a:p>
            <a:r>
              <a:rPr lang="cs-CZ" smtClean="0"/>
              <a:t>Klepnutím lze upravit styl předlohy nadpisů.</a:t>
            </a:r>
            <a:endParaRPr lang="en-US"/>
          </a:p>
        </p:txBody>
      </p:sp>
    </p:spTree>
    <p:extLst>
      <p:ext uri="{BB962C8B-B14F-4D97-AF65-F5344CB8AC3E}">
        <p14:creationId xmlns:p14="http://schemas.microsoft.com/office/powerpoint/2010/main" xmlns="" val="7955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cs-CZ" dirty="0" smtClean="0"/>
              <a:t>Klepnutím na ikonu přidáte obrázek.</a:t>
            </a:r>
            <a:endParaRPr lang="en-US" dirty="0"/>
          </a:p>
        </p:txBody>
      </p:sp>
      <p:sp>
        <p:nvSpPr>
          <p:cNvPr id="4" name="Title 1">
            <a:extLst>
              <a:ext uri="{FF2B5EF4-FFF2-40B4-BE49-F238E27FC236}">
                <a16:creationId xmlns:a16="http://schemas.microsoft.com/office/drawing/2014/main" xmlns="" id="{01219AD9-34B1-4C27-8648-E7D7C69C07F9}"/>
              </a:ext>
            </a:extLst>
          </p:cNvPr>
          <p:cNvSpPr>
            <a:spLocks noGrp="1"/>
          </p:cNvSpPr>
          <p:nvPr>
            <p:ph type="title" hasCustomPrompt="1"/>
          </p:nvPr>
        </p:nvSpPr>
        <p:spPr>
          <a:xfrm>
            <a:off x="702365" y="3013675"/>
            <a:ext cx="10787270" cy="830649"/>
          </a:xfrm>
        </p:spPr>
        <p:txBody>
          <a:bodyPr anchor="ctr"/>
          <a:lstStyle>
            <a:lvl1pPr algn="ctr">
              <a:defRPr sz="6000" spc="300">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xmlns="" id="{40849B93-E2CE-4654-9EC7-7DFA141A5500}"/>
              </a:ext>
            </a:extLst>
          </p:cNvPr>
          <p:cNvSpPr>
            <a:spLocks noGrp="1"/>
          </p:cNvSpPr>
          <p:nvPr>
            <p:ph type="body" idx="1" hasCustomPrompt="1"/>
          </p:nvPr>
        </p:nvSpPr>
        <p:spPr>
          <a:xfrm>
            <a:off x="3470275" y="3890624"/>
            <a:ext cx="5251450" cy="365125"/>
          </a:xfrm>
        </p:spPr>
        <p:txBody>
          <a:bodyPr anchor="ctr"/>
          <a:lstStyle>
            <a:lvl1pPr marL="0" indent="0" algn="ctr">
              <a:lnSpc>
                <a:spcPct val="100000"/>
              </a:lnSpc>
              <a:buNone/>
              <a:defRPr sz="24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xmlns="" val="318230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12AA41C-A030-4521-8130-6A8E4543F277}"/>
              </a:ext>
            </a:extLst>
          </p:cNvPr>
          <p:cNvSpPr>
            <a:spLocks noGrp="1"/>
          </p:cNvSpPr>
          <p:nvPr>
            <p:ph type="pic" sz="quarter" idx="13"/>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242487" y="6833286"/>
                </a:lnTo>
                <a:lnTo>
                  <a:pt x="0" y="6858000"/>
                </a:lnTo>
                <a:lnTo>
                  <a:pt x="0" y="0"/>
                </a:lnTo>
                <a:close/>
              </a:path>
            </a:pathLst>
          </a:custGeom>
          <a:effectLst>
            <a:innerShdw blurRad="254000" dist="127000">
              <a:prstClr val="black">
                <a:alpha val="50000"/>
              </a:prstClr>
            </a:innerShdw>
          </a:effectLst>
        </p:spPr>
        <p:txBody>
          <a:bodyPr anchor="ctr"/>
          <a:lstStyle>
            <a:lvl1pPr marL="0" indent="0" algn="ctr">
              <a:buNone/>
              <a:defRPr/>
            </a:lvl1pPr>
          </a:lstStyle>
          <a:p>
            <a:r>
              <a:rPr lang="cs-CZ" dirty="0" smtClean="0"/>
              <a:t>Klepnutím na ikonu přidáte obrázek.</a:t>
            </a:r>
            <a:endParaRPr lang="en-US" dirty="0"/>
          </a:p>
        </p:txBody>
      </p:sp>
      <p:sp>
        <p:nvSpPr>
          <p:cNvPr id="3" name="Text Placeholder 2">
            <a:extLst>
              <a:ext uri="{FF2B5EF4-FFF2-40B4-BE49-F238E27FC236}">
                <a16:creationId xmlns:a16="http://schemas.microsoft.com/office/drawing/2014/main" xmlns=""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xmlns=""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xmlns="" id="{88F55E23-C4CC-4E9B-80F4-C4BEA6E2DD84}"/>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8" name="Title 1">
            <a:extLst>
              <a:ext uri="{FF2B5EF4-FFF2-40B4-BE49-F238E27FC236}">
                <a16:creationId xmlns:a16="http://schemas.microsoft.com/office/drawing/2014/main" xmlns="" id="{AABA725B-4BCB-1D48-9C5D-46706B18719E}"/>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Tree>
    <p:extLst>
      <p:ext uri="{BB962C8B-B14F-4D97-AF65-F5344CB8AC3E}">
        <p14:creationId xmlns:p14="http://schemas.microsoft.com/office/powerpoint/2010/main" xmlns="" val="5289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12AA41C-A030-4521-8130-6A8E4543F277}"/>
              </a:ext>
            </a:extLst>
          </p:cNvPr>
          <p:cNvSpPr>
            <a:spLocks noGrp="1"/>
          </p:cNvSpPr>
          <p:nvPr>
            <p:ph type="pic" sz="quarter" idx="13"/>
          </p:nvPr>
        </p:nvSpPr>
        <p:spPr>
          <a:xfrm>
            <a:off x="0" y="0"/>
            <a:ext cx="6096000" cy="6858000"/>
          </a:xfrm>
          <a:prstGeom prst="parallelogram">
            <a:avLst/>
          </a:prstGeom>
          <a:effectLst>
            <a:innerShdw blurRad="254000" dist="127000">
              <a:prstClr val="black">
                <a:alpha val="50000"/>
              </a:prstClr>
            </a:innerShdw>
          </a:effectLst>
        </p:spPr>
        <p:txBody>
          <a:bodyPr anchor="ctr"/>
          <a:lstStyle>
            <a:lvl1pPr marL="0" indent="0" algn="ctr">
              <a:buNone/>
              <a:defRPr/>
            </a:lvl1pPr>
          </a:lstStyle>
          <a:p>
            <a:r>
              <a:rPr lang="cs-CZ" dirty="0" smtClean="0"/>
              <a:t>Klepnutím na ikonu přidáte obrázek.</a:t>
            </a:r>
            <a:endParaRPr lang="en-US" dirty="0"/>
          </a:p>
        </p:txBody>
      </p:sp>
      <p:sp>
        <p:nvSpPr>
          <p:cNvPr id="2" name="Title 1">
            <a:extLst>
              <a:ext uri="{FF2B5EF4-FFF2-40B4-BE49-F238E27FC236}">
                <a16:creationId xmlns:a16="http://schemas.microsoft.com/office/drawing/2014/main" xmlns="" id="{97230B2C-7250-4568-96CF-7E5A34B3CAD3}"/>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xmlns=""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xmlns=""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xmlns="" id="{88F55E23-C4CC-4E9B-80F4-C4BEA6E2DD84}"/>
              </a:ext>
            </a:extLst>
          </p:cNvPr>
          <p:cNvSpPr>
            <a:spLocks noGrp="1"/>
          </p:cNvSpPr>
          <p:nvPr>
            <p:ph type="sldNum" sz="quarter" idx="12"/>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xmlns="" val="162911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xmlns="" id="{607D1B16-7058-45AD-9B19-E19CAF96683B}"/>
              </a:ext>
            </a:extLst>
          </p:cNvPr>
          <p:cNvSpPr>
            <a:spLocks noGrp="1"/>
          </p:cNvSpPr>
          <p:nvPr>
            <p:ph idx="1"/>
          </p:nvPr>
        </p:nvSpPr>
        <p:spPr>
          <a:xfrm>
            <a:off x="7792279" y="1625512"/>
            <a:ext cx="4018722" cy="4636392"/>
          </a:xfrm>
        </p:spPr>
        <p:txBody>
          <a:bodyPr lIns="0" rIns="0">
            <a:norm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3" name="Picture Placeholder 52">
            <a:extLst>
              <a:ext uri="{FF2B5EF4-FFF2-40B4-BE49-F238E27FC236}">
                <a16:creationId xmlns:a16="http://schemas.microsoft.com/office/drawing/2014/main" xmlns="" id="{86917B65-8F50-454E-AF7E-D53FE2DE8F04}"/>
              </a:ext>
            </a:extLst>
          </p:cNvPr>
          <p:cNvSpPr>
            <a:spLocks noGrp="1"/>
          </p:cNvSpPr>
          <p:nvPr>
            <p:ph type="pic" sz="quarter" idx="14"/>
          </p:nvPr>
        </p:nvSpPr>
        <p:spPr>
          <a:xfrm>
            <a:off x="0" y="-19878"/>
            <a:ext cx="7406905" cy="6866810"/>
          </a:xfrm>
          <a:custGeom>
            <a:avLst/>
            <a:gdLst>
              <a:gd name="connsiteX0" fmla="*/ 1312985 w 5251939"/>
              <a:gd name="connsiteY0" fmla="*/ 0 h 4878432"/>
              <a:gd name="connsiteX1" fmla="*/ 1975340 w 5251939"/>
              <a:gd name="connsiteY1" fmla="*/ 0 h 4878432"/>
              <a:gd name="connsiteX2" fmla="*/ 1975340 w 5251939"/>
              <a:gd name="connsiteY2" fmla="*/ 982231 h 4878432"/>
              <a:gd name="connsiteX3" fmla="*/ 2648832 w 5251939"/>
              <a:gd name="connsiteY3" fmla="*/ 982231 h 4878432"/>
              <a:gd name="connsiteX4" fmla="*/ 2648832 w 5251939"/>
              <a:gd name="connsiteY4" fmla="*/ 1148083 h 4878432"/>
              <a:gd name="connsiteX5" fmla="*/ 3328771 w 5251939"/>
              <a:gd name="connsiteY5" fmla="*/ 1148083 h 4878432"/>
              <a:gd name="connsiteX6" fmla="*/ 3328771 w 5251939"/>
              <a:gd name="connsiteY6" fmla="*/ 0 h 4878432"/>
              <a:gd name="connsiteX7" fmla="*/ 4572000 w 5251939"/>
              <a:gd name="connsiteY7" fmla="*/ 0 h 4878432"/>
              <a:gd name="connsiteX8" fmla="*/ 4572000 w 5251939"/>
              <a:gd name="connsiteY8" fmla="*/ 1000460 h 4878432"/>
              <a:gd name="connsiteX9" fmla="*/ 5251939 w 5251939"/>
              <a:gd name="connsiteY9" fmla="*/ 1000460 h 4878432"/>
              <a:gd name="connsiteX10" fmla="*/ 5251939 w 5251939"/>
              <a:gd name="connsiteY10" fmla="*/ 4279967 h 4878432"/>
              <a:gd name="connsiteX11" fmla="*/ 4572000 w 5251939"/>
              <a:gd name="connsiteY11" fmla="*/ 4279967 h 4878432"/>
              <a:gd name="connsiteX12" fmla="*/ 4572000 w 5251939"/>
              <a:gd name="connsiteY12" fmla="*/ 4878432 h 4878432"/>
              <a:gd name="connsiteX13" fmla="*/ 4570834 w 5251939"/>
              <a:gd name="connsiteY13" fmla="*/ 4878432 h 4878432"/>
              <a:gd name="connsiteX14" fmla="*/ 4570834 w 5251939"/>
              <a:gd name="connsiteY14" fmla="*/ 3563909 h 4878432"/>
              <a:gd name="connsiteX15" fmla="*/ 3890895 w 5251939"/>
              <a:gd name="connsiteY15" fmla="*/ 3563909 h 4878432"/>
              <a:gd name="connsiteX16" fmla="*/ 3890895 w 5251939"/>
              <a:gd name="connsiteY16" fmla="*/ 4878432 h 4878432"/>
              <a:gd name="connsiteX17" fmla="*/ 3297114 w 5251939"/>
              <a:gd name="connsiteY17" fmla="*/ 4878432 h 4878432"/>
              <a:gd name="connsiteX18" fmla="*/ 3297114 w 5251939"/>
              <a:gd name="connsiteY18" fmla="*/ 3911406 h 4878432"/>
              <a:gd name="connsiteX19" fmla="*/ 2617175 w 5251939"/>
              <a:gd name="connsiteY19" fmla="*/ 3911406 h 4878432"/>
              <a:gd name="connsiteX20" fmla="*/ 2617175 w 5251939"/>
              <a:gd name="connsiteY20" fmla="*/ 4324451 h 4878432"/>
              <a:gd name="connsiteX21" fmla="*/ 1968893 w 5251939"/>
              <a:gd name="connsiteY21" fmla="*/ 4324451 h 4878432"/>
              <a:gd name="connsiteX22" fmla="*/ 1968893 w 5251939"/>
              <a:gd name="connsiteY22" fmla="*/ 4878432 h 4878432"/>
              <a:gd name="connsiteX23" fmla="*/ 1312985 w 5251939"/>
              <a:gd name="connsiteY23" fmla="*/ 4878432 h 4878432"/>
              <a:gd name="connsiteX24" fmla="*/ 1312985 w 5251939"/>
              <a:gd name="connsiteY24" fmla="*/ 4324451 h 4878432"/>
              <a:gd name="connsiteX25" fmla="*/ 642230 w 5251939"/>
              <a:gd name="connsiteY25" fmla="*/ 4324451 h 4878432"/>
              <a:gd name="connsiteX26" fmla="*/ 642230 w 5251939"/>
              <a:gd name="connsiteY26" fmla="*/ 3624890 h 4878432"/>
              <a:gd name="connsiteX27" fmla="*/ 0 w 5251939"/>
              <a:gd name="connsiteY27" fmla="*/ 3624890 h 4878432"/>
              <a:gd name="connsiteX28" fmla="*/ 0 w 5251939"/>
              <a:gd name="connsiteY28" fmla="*/ 375409 h 4878432"/>
              <a:gd name="connsiteX29" fmla="*/ 633046 w 5251939"/>
              <a:gd name="connsiteY29" fmla="*/ 375409 h 4878432"/>
              <a:gd name="connsiteX30" fmla="*/ 633046 w 5251939"/>
              <a:gd name="connsiteY30" fmla="*/ 1379096 h 4878432"/>
              <a:gd name="connsiteX31" fmla="*/ 1312985 w 5251939"/>
              <a:gd name="connsiteY31" fmla="*/ 1379096 h 4878432"/>
              <a:gd name="connsiteX0" fmla="*/ 1312985 w 5251939"/>
              <a:gd name="connsiteY0" fmla="*/ 0 h 4878432"/>
              <a:gd name="connsiteX1" fmla="*/ 1975340 w 5251939"/>
              <a:gd name="connsiteY1" fmla="*/ 0 h 4878432"/>
              <a:gd name="connsiteX2" fmla="*/ 1975340 w 5251939"/>
              <a:gd name="connsiteY2" fmla="*/ 982231 h 4878432"/>
              <a:gd name="connsiteX3" fmla="*/ 2648832 w 5251939"/>
              <a:gd name="connsiteY3" fmla="*/ 982231 h 4878432"/>
              <a:gd name="connsiteX4" fmla="*/ 2648832 w 5251939"/>
              <a:gd name="connsiteY4" fmla="*/ 1148083 h 4878432"/>
              <a:gd name="connsiteX5" fmla="*/ 3328771 w 5251939"/>
              <a:gd name="connsiteY5" fmla="*/ 1148083 h 4878432"/>
              <a:gd name="connsiteX6" fmla="*/ 3328771 w 5251939"/>
              <a:gd name="connsiteY6" fmla="*/ 0 h 4878432"/>
              <a:gd name="connsiteX7" fmla="*/ 4572000 w 5251939"/>
              <a:gd name="connsiteY7" fmla="*/ 0 h 4878432"/>
              <a:gd name="connsiteX8" fmla="*/ 4572000 w 5251939"/>
              <a:gd name="connsiteY8" fmla="*/ 1000460 h 4878432"/>
              <a:gd name="connsiteX9" fmla="*/ 5251939 w 5251939"/>
              <a:gd name="connsiteY9" fmla="*/ 1000460 h 4878432"/>
              <a:gd name="connsiteX10" fmla="*/ 5251939 w 5251939"/>
              <a:gd name="connsiteY10" fmla="*/ 4279967 h 4878432"/>
              <a:gd name="connsiteX11" fmla="*/ 4572000 w 5251939"/>
              <a:gd name="connsiteY11" fmla="*/ 4279967 h 4878432"/>
              <a:gd name="connsiteX12" fmla="*/ 4572000 w 5251939"/>
              <a:gd name="connsiteY12" fmla="*/ 4878432 h 4878432"/>
              <a:gd name="connsiteX13" fmla="*/ 4570834 w 5251939"/>
              <a:gd name="connsiteY13" fmla="*/ 3563909 h 4878432"/>
              <a:gd name="connsiteX14" fmla="*/ 3890895 w 5251939"/>
              <a:gd name="connsiteY14" fmla="*/ 3563909 h 4878432"/>
              <a:gd name="connsiteX15" fmla="*/ 3890895 w 5251939"/>
              <a:gd name="connsiteY15" fmla="*/ 4878432 h 4878432"/>
              <a:gd name="connsiteX16" fmla="*/ 3297114 w 5251939"/>
              <a:gd name="connsiteY16" fmla="*/ 4878432 h 4878432"/>
              <a:gd name="connsiteX17" fmla="*/ 3297114 w 5251939"/>
              <a:gd name="connsiteY17" fmla="*/ 3911406 h 4878432"/>
              <a:gd name="connsiteX18" fmla="*/ 2617175 w 5251939"/>
              <a:gd name="connsiteY18" fmla="*/ 3911406 h 4878432"/>
              <a:gd name="connsiteX19" fmla="*/ 2617175 w 5251939"/>
              <a:gd name="connsiteY19" fmla="*/ 4324451 h 4878432"/>
              <a:gd name="connsiteX20" fmla="*/ 1968893 w 5251939"/>
              <a:gd name="connsiteY20" fmla="*/ 4324451 h 4878432"/>
              <a:gd name="connsiteX21" fmla="*/ 1968893 w 5251939"/>
              <a:gd name="connsiteY21" fmla="*/ 4878432 h 4878432"/>
              <a:gd name="connsiteX22" fmla="*/ 1312985 w 5251939"/>
              <a:gd name="connsiteY22" fmla="*/ 4878432 h 4878432"/>
              <a:gd name="connsiteX23" fmla="*/ 1312985 w 5251939"/>
              <a:gd name="connsiteY23" fmla="*/ 4324451 h 4878432"/>
              <a:gd name="connsiteX24" fmla="*/ 642230 w 5251939"/>
              <a:gd name="connsiteY24" fmla="*/ 4324451 h 4878432"/>
              <a:gd name="connsiteX25" fmla="*/ 642230 w 5251939"/>
              <a:gd name="connsiteY25" fmla="*/ 3624890 h 4878432"/>
              <a:gd name="connsiteX26" fmla="*/ 0 w 5251939"/>
              <a:gd name="connsiteY26" fmla="*/ 3624890 h 4878432"/>
              <a:gd name="connsiteX27" fmla="*/ 0 w 5251939"/>
              <a:gd name="connsiteY27" fmla="*/ 375409 h 4878432"/>
              <a:gd name="connsiteX28" fmla="*/ 633046 w 5251939"/>
              <a:gd name="connsiteY28" fmla="*/ 375409 h 4878432"/>
              <a:gd name="connsiteX29" fmla="*/ 633046 w 5251939"/>
              <a:gd name="connsiteY29" fmla="*/ 1379096 h 4878432"/>
              <a:gd name="connsiteX30" fmla="*/ 1312985 w 5251939"/>
              <a:gd name="connsiteY30" fmla="*/ 1379096 h 4878432"/>
              <a:gd name="connsiteX31" fmla="*/ 1312985 w 5251939"/>
              <a:gd name="connsiteY31" fmla="*/ 0 h 4878432"/>
              <a:gd name="connsiteX0" fmla="*/ 1312985 w 5251939"/>
              <a:gd name="connsiteY0" fmla="*/ 0 h 4878432"/>
              <a:gd name="connsiteX1" fmla="*/ 1975340 w 5251939"/>
              <a:gd name="connsiteY1" fmla="*/ 0 h 4878432"/>
              <a:gd name="connsiteX2" fmla="*/ 1975340 w 5251939"/>
              <a:gd name="connsiteY2" fmla="*/ 982231 h 4878432"/>
              <a:gd name="connsiteX3" fmla="*/ 2648832 w 5251939"/>
              <a:gd name="connsiteY3" fmla="*/ 982231 h 4878432"/>
              <a:gd name="connsiteX4" fmla="*/ 2648832 w 5251939"/>
              <a:gd name="connsiteY4" fmla="*/ 1148083 h 4878432"/>
              <a:gd name="connsiteX5" fmla="*/ 3328771 w 5251939"/>
              <a:gd name="connsiteY5" fmla="*/ 1148083 h 4878432"/>
              <a:gd name="connsiteX6" fmla="*/ 3328771 w 5251939"/>
              <a:gd name="connsiteY6" fmla="*/ 0 h 4878432"/>
              <a:gd name="connsiteX7" fmla="*/ 4572000 w 5251939"/>
              <a:gd name="connsiteY7" fmla="*/ 0 h 4878432"/>
              <a:gd name="connsiteX8" fmla="*/ 4572000 w 5251939"/>
              <a:gd name="connsiteY8" fmla="*/ 1000460 h 4878432"/>
              <a:gd name="connsiteX9" fmla="*/ 5251939 w 5251939"/>
              <a:gd name="connsiteY9" fmla="*/ 1000460 h 4878432"/>
              <a:gd name="connsiteX10" fmla="*/ 5251939 w 5251939"/>
              <a:gd name="connsiteY10" fmla="*/ 4279967 h 4878432"/>
              <a:gd name="connsiteX11" fmla="*/ 4572000 w 5251939"/>
              <a:gd name="connsiteY11" fmla="*/ 4279967 h 4878432"/>
              <a:gd name="connsiteX12" fmla="*/ 4570834 w 5251939"/>
              <a:gd name="connsiteY12" fmla="*/ 3563909 h 4878432"/>
              <a:gd name="connsiteX13" fmla="*/ 3890895 w 5251939"/>
              <a:gd name="connsiteY13" fmla="*/ 3563909 h 4878432"/>
              <a:gd name="connsiteX14" fmla="*/ 3890895 w 5251939"/>
              <a:gd name="connsiteY14" fmla="*/ 4878432 h 4878432"/>
              <a:gd name="connsiteX15" fmla="*/ 3297114 w 5251939"/>
              <a:gd name="connsiteY15" fmla="*/ 4878432 h 4878432"/>
              <a:gd name="connsiteX16" fmla="*/ 3297114 w 5251939"/>
              <a:gd name="connsiteY16" fmla="*/ 3911406 h 4878432"/>
              <a:gd name="connsiteX17" fmla="*/ 2617175 w 5251939"/>
              <a:gd name="connsiteY17" fmla="*/ 3911406 h 4878432"/>
              <a:gd name="connsiteX18" fmla="*/ 2617175 w 5251939"/>
              <a:gd name="connsiteY18" fmla="*/ 4324451 h 4878432"/>
              <a:gd name="connsiteX19" fmla="*/ 1968893 w 5251939"/>
              <a:gd name="connsiteY19" fmla="*/ 4324451 h 4878432"/>
              <a:gd name="connsiteX20" fmla="*/ 1968893 w 5251939"/>
              <a:gd name="connsiteY20" fmla="*/ 4878432 h 4878432"/>
              <a:gd name="connsiteX21" fmla="*/ 1312985 w 5251939"/>
              <a:gd name="connsiteY21" fmla="*/ 4878432 h 4878432"/>
              <a:gd name="connsiteX22" fmla="*/ 1312985 w 5251939"/>
              <a:gd name="connsiteY22" fmla="*/ 4324451 h 4878432"/>
              <a:gd name="connsiteX23" fmla="*/ 642230 w 5251939"/>
              <a:gd name="connsiteY23" fmla="*/ 4324451 h 4878432"/>
              <a:gd name="connsiteX24" fmla="*/ 642230 w 5251939"/>
              <a:gd name="connsiteY24" fmla="*/ 3624890 h 4878432"/>
              <a:gd name="connsiteX25" fmla="*/ 0 w 5251939"/>
              <a:gd name="connsiteY25" fmla="*/ 3624890 h 4878432"/>
              <a:gd name="connsiteX26" fmla="*/ 0 w 5251939"/>
              <a:gd name="connsiteY26" fmla="*/ 375409 h 4878432"/>
              <a:gd name="connsiteX27" fmla="*/ 633046 w 5251939"/>
              <a:gd name="connsiteY27" fmla="*/ 375409 h 4878432"/>
              <a:gd name="connsiteX28" fmla="*/ 633046 w 5251939"/>
              <a:gd name="connsiteY28" fmla="*/ 1379096 h 4878432"/>
              <a:gd name="connsiteX29" fmla="*/ 1312985 w 5251939"/>
              <a:gd name="connsiteY29" fmla="*/ 1379096 h 4878432"/>
              <a:gd name="connsiteX30" fmla="*/ 1312985 w 5251939"/>
              <a:gd name="connsiteY30" fmla="*/ 0 h 487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51939" h="4878432">
                <a:moveTo>
                  <a:pt x="1312985" y="0"/>
                </a:moveTo>
                <a:lnTo>
                  <a:pt x="1975340" y="0"/>
                </a:lnTo>
                <a:lnTo>
                  <a:pt x="1975340" y="982231"/>
                </a:lnTo>
                <a:lnTo>
                  <a:pt x="2648832" y="982231"/>
                </a:lnTo>
                <a:lnTo>
                  <a:pt x="2648832" y="1148083"/>
                </a:lnTo>
                <a:lnTo>
                  <a:pt x="3328771" y="1148083"/>
                </a:lnTo>
                <a:lnTo>
                  <a:pt x="3328771" y="0"/>
                </a:lnTo>
                <a:lnTo>
                  <a:pt x="4572000" y="0"/>
                </a:lnTo>
                <a:lnTo>
                  <a:pt x="4572000" y="1000460"/>
                </a:lnTo>
                <a:lnTo>
                  <a:pt x="5251939" y="1000460"/>
                </a:lnTo>
                <a:lnTo>
                  <a:pt x="5251939" y="4279967"/>
                </a:lnTo>
                <a:lnTo>
                  <a:pt x="4572000" y="4279967"/>
                </a:lnTo>
                <a:cubicBezTo>
                  <a:pt x="4571611" y="4041281"/>
                  <a:pt x="4571223" y="3802595"/>
                  <a:pt x="4570834" y="3563909"/>
                </a:cubicBezTo>
                <a:lnTo>
                  <a:pt x="3890895" y="3563909"/>
                </a:lnTo>
                <a:lnTo>
                  <a:pt x="3890895" y="4878432"/>
                </a:lnTo>
                <a:lnTo>
                  <a:pt x="3297114" y="4878432"/>
                </a:lnTo>
                <a:lnTo>
                  <a:pt x="3297114" y="3911406"/>
                </a:lnTo>
                <a:lnTo>
                  <a:pt x="2617175" y="3911406"/>
                </a:lnTo>
                <a:lnTo>
                  <a:pt x="2617175" y="4324451"/>
                </a:lnTo>
                <a:lnTo>
                  <a:pt x="1968893" y="4324451"/>
                </a:lnTo>
                <a:lnTo>
                  <a:pt x="1968893" y="4878432"/>
                </a:lnTo>
                <a:lnTo>
                  <a:pt x="1312985" y="4878432"/>
                </a:lnTo>
                <a:lnTo>
                  <a:pt x="1312985" y="4324451"/>
                </a:lnTo>
                <a:lnTo>
                  <a:pt x="642230" y="4324451"/>
                </a:lnTo>
                <a:lnTo>
                  <a:pt x="642230" y="3624890"/>
                </a:lnTo>
                <a:lnTo>
                  <a:pt x="0" y="3624890"/>
                </a:lnTo>
                <a:lnTo>
                  <a:pt x="0" y="375409"/>
                </a:lnTo>
                <a:lnTo>
                  <a:pt x="633046" y="375409"/>
                </a:lnTo>
                <a:lnTo>
                  <a:pt x="633046" y="1379096"/>
                </a:lnTo>
                <a:lnTo>
                  <a:pt x="1312985" y="1379096"/>
                </a:lnTo>
                <a:lnTo>
                  <a:pt x="1312985" y="0"/>
                </a:lnTo>
                <a:close/>
              </a:path>
            </a:pathLst>
          </a:custGeom>
          <a:effectLst>
            <a:innerShdw blurRad="254000" dist="127000">
              <a:prstClr val="black">
                <a:alpha val="50000"/>
              </a:prstClr>
            </a:innerShdw>
          </a:effectLst>
        </p:spPr>
        <p:txBody>
          <a:bodyPr wrap="square" anchor="ctr">
            <a:noAutofit/>
          </a:bodyPr>
          <a:lstStyle>
            <a:lvl1pPr marL="0" indent="0" algn="ctr">
              <a:buNone/>
              <a:defRPr/>
            </a:lvl1pPr>
          </a:lstStyle>
          <a:p>
            <a:r>
              <a:rPr lang="cs-CZ" dirty="0" smtClean="0"/>
              <a:t>Klepnutím na ikonu přidáte obrázek.</a:t>
            </a:r>
            <a:endParaRPr lang="en-US" dirty="0"/>
          </a:p>
        </p:txBody>
      </p:sp>
      <p:sp>
        <p:nvSpPr>
          <p:cNvPr id="58" name="Text Placeholder 2">
            <a:extLst>
              <a:ext uri="{FF2B5EF4-FFF2-40B4-BE49-F238E27FC236}">
                <a16:creationId xmlns:a16="http://schemas.microsoft.com/office/drawing/2014/main" xmlns="" id="{75065C5E-8027-4266-B6BE-BA117C6F7ACA}"/>
              </a:ext>
            </a:extLst>
          </p:cNvPr>
          <p:cNvSpPr>
            <a:spLocks noGrp="1"/>
          </p:cNvSpPr>
          <p:nvPr>
            <p:ph type="body" idx="13" hasCustomPrompt="1"/>
          </p:nvPr>
        </p:nvSpPr>
        <p:spPr>
          <a:xfrm>
            <a:off x="7819116" y="1003687"/>
            <a:ext cx="3991884" cy="407670"/>
          </a:xfrm>
        </p:spPr>
        <p:txBody>
          <a:bodyPr lIns="0" rIns="0" anchor="ctr">
            <a:noAutofit/>
          </a:bodyPr>
          <a:lstStyle>
            <a:lvl1pPr marL="0" indent="0">
              <a:buNone/>
              <a:defRPr sz="20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sp>
        <p:nvSpPr>
          <p:cNvPr id="59" name="Slide Number Placeholder 5">
            <a:extLst>
              <a:ext uri="{FF2B5EF4-FFF2-40B4-BE49-F238E27FC236}">
                <a16:creationId xmlns:a16="http://schemas.microsoft.com/office/drawing/2014/main" xmlns=""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xmlns="" val="175396809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8F64841-5495-4B23-A74E-409C28CB7AC1}"/>
              </a:ext>
            </a:extLst>
          </p:cNvPr>
          <p:cNvSpPr/>
          <p:nvPr userDrawn="1"/>
        </p:nvSpPr>
        <p:spPr>
          <a:xfrm>
            <a:off x="7415213" y="0"/>
            <a:ext cx="4776787" cy="6846932"/>
          </a:xfrm>
          <a:prstGeom prst="rect">
            <a:avLst/>
          </a:prstGeom>
          <a:solidFill>
            <a:srgbClr val="2F3342"/>
          </a:solidFill>
          <a:ln>
            <a:noFill/>
          </a:ln>
          <a:effectLst>
            <a:innerShdw blurRad="2540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7792279" y="365125"/>
            <a:ext cx="4018722" cy="573989"/>
          </a:xfrm>
        </p:spPr>
        <p:txBody>
          <a:bodyPr lIns="0" rIns="0" anchor="ctr">
            <a:noAutofit/>
          </a:bodyPr>
          <a:lstStyle>
            <a:lvl1pPr algn="l">
              <a:defRPr sz="3200" spc="300">
                <a:solidFill>
                  <a:schemeClr val="bg1"/>
                </a:solidFill>
              </a:defRPr>
            </a:lvl1pPr>
          </a:lstStyle>
          <a:p>
            <a:r>
              <a:rPr lang="en-US" dirty="0"/>
              <a:t>SLIDE TITLE HERE</a:t>
            </a:r>
          </a:p>
        </p:txBody>
      </p:sp>
      <p:sp>
        <p:nvSpPr>
          <p:cNvPr id="3" name="Content Placeholder 2">
            <a:extLst>
              <a:ext uri="{FF2B5EF4-FFF2-40B4-BE49-F238E27FC236}">
                <a16:creationId xmlns:a16="http://schemas.microsoft.com/office/drawing/2014/main" xmlns="" id="{607D1B16-7058-45AD-9B19-E19CAF96683B}"/>
              </a:ext>
            </a:extLst>
          </p:cNvPr>
          <p:cNvSpPr>
            <a:spLocks noGrp="1"/>
          </p:cNvSpPr>
          <p:nvPr>
            <p:ph idx="1"/>
          </p:nvPr>
        </p:nvSpPr>
        <p:spPr>
          <a:xfrm>
            <a:off x="7792279" y="1625512"/>
            <a:ext cx="4018722" cy="4636392"/>
          </a:xfrm>
        </p:spPr>
        <p:txBody>
          <a:bodyPr lIns="0" rIns="0">
            <a:normAutofit/>
          </a:bodyPr>
          <a:lstStyle>
            <a:lvl1pPr>
              <a:lnSpc>
                <a:spcPct val="150000"/>
              </a:lnSpc>
              <a:defRPr sz="1600">
                <a:solidFill>
                  <a:schemeClr val="bg1"/>
                </a:solidFill>
              </a:defRPr>
            </a:lvl1pPr>
            <a:lvl2pPr>
              <a:lnSpc>
                <a:spcPct val="150000"/>
              </a:lnSpc>
              <a:defRPr sz="14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Text Placeholder 2">
            <a:extLst>
              <a:ext uri="{FF2B5EF4-FFF2-40B4-BE49-F238E27FC236}">
                <a16:creationId xmlns:a16="http://schemas.microsoft.com/office/drawing/2014/main" xmlns="" id="{6CAAB964-0A56-4842-AA82-7610F726CD14}"/>
              </a:ext>
            </a:extLst>
          </p:cNvPr>
          <p:cNvSpPr>
            <a:spLocks noGrp="1"/>
          </p:cNvSpPr>
          <p:nvPr>
            <p:ph type="body" idx="13" hasCustomPrompt="1"/>
          </p:nvPr>
        </p:nvSpPr>
        <p:spPr>
          <a:xfrm>
            <a:off x="7819116" y="1003687"/>
            <a:ext cx="3991884" cy="407670"/>
          </a:xfrm>
        </p:spPr>
        <p:txBody>
          <a:bodyPr lIns="0" rIns="0" anchor="ctr">
            <a:noAutofit/>
          </a:bodyPr>
          <a:lstStyle>
            <a:lvl1pPr marL="0" indent="0">
              <a:buNone/>
              <a:defRPr sz="20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sp>
        <p:nvSpPr>
          <p:cNvPr id="13" name="Content Placeholder 12">
            <a:extLst>
              <a:ext uri="{FF2B5EF4-FFF2-40B4-BE49-F238E27FC236}">
                <a16:creationId xmlns:a16="http://schemas.microsoft.com/office/drawing/2014/main" xmlns="" id="{483349C3-B089-45CF-9643-0D25E709663B}"/>
              </a:ext>
            </a:extLst>
          </p:cNvPr>
          <p:cNvSpPr>
            <a:spLocks noGrp="1"/>
          </p:cNvSpPr>
          <p:nvPr>
            <p:ph sz="quarter" idx="14"/>
          </p:nvPr>
        </p:nvSpPr>
        <p:spPr>
          <a:xfrm>
            <a:off x="0" y="0"/>
            <a:ext cx="7415213" cy="6858000"/>
          </a:xfrm>
        </p:spPr>
        <p:txBody>
          <a:bodyPr anchor="ctr"/>
          <a:lstStyle>
            <a:lvl1pPr marL="0" indent="0" algn="ctr">
              <a:buNone/>
              <a:defRPr/>
            </a:lvl1pPr>
          </a:lstStyle>
          <a:p>
            <a:pPr lvl="0"/>
            <a:r>
              <a:rPr lang="cs-CZ" smtClean="0"/>
              <a:t>Klepnutím lze upravit styly předlohy textu.</a:t>
            </a:r>
          </a:p>
        </p:txBody>
      </p:sp>
      <p:sp>
        <p:nvSpPr>
          <p:cNvPr id="16" name="Slide Number Placeholder 5">
            <a:extLst>
              <a:ext uri="{FF2B5EF4-FFF2-40B4-BE49-F238E27FC236}">
                <a16:creationId xmlns:a16="http://schemas.microsoft.com/office/drawing/2014/main" xmlns="" id="{E7D247BC-E419-4355-8738-B9CE5CA19B5C}"/>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bg1"/>
                </a:solidFill>
              </a:defRPr>
            </a:lvl1pPr>
          </a:lstStyle>
          <a:p>
            <a:fld id="{8C2E478F-E849-4A8C-AF1F-CBCC78A7CBFA}" type="slidenum">
              <a:rPr lang="en-US" smtClean="0"/>
              <a:pPr/>
              <a:t>‹#›</a:t>
            </a:fld>
            <a:endParaRPr lang="en-US" dirty="0"/>
          </a:p>
        </p:txBody>
      </p:sp>
      <p:sp>
        <p:nvSpPr>
          <p:cNvPr id="17" name="Shape 61">
            <a:extLst>
              <a:ext uri="{FF2B5EF4-FFF2-40B4-BE49-F238E27FC236}">
                <a16:creationId xmlns:a16="http://schemas.microsoft.com/office/drawing/2014/main" xmlns="" id="{649B49FF-0FAA-4E6C-820C-B1F434911FDC}"/>
              </a:ext>
            </a:extLst>
          </p:cNvPr>
          <p:cNvSpPr/>
          <p:nvPr userDrawn="1"/>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chemeClr val="bg1"/>
                </a:solidFill>
                <a:latin typeface="+mn-lt"/>
                <a:ea typeface="+mn-ea"/>
                <a:cs typeface="+mn-cs"/>
                <a:sym typeface="Bebas"/>
              </a:rPr>
              <a:t>FABRIKAM</a:t>
            </a:r>
            <a:endParaRPr lang="en-US" sz="2400" b="1" i="0" spc="0" dirty="0">
              <a:solidFill>
                <a:schemeClr val="bg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xmlns="" val="226769575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5767754" y="365125"/>
            <a:ext cx="6043246" cy="573989"/>
          </a:xfrm>
        </p:spPr>
        <p:txBody>
          <a:bodyPr anchor="ctr">
            <a:noAutofit/>
          </a:bodyPr>
          <a:lstStyle>
            <a:lvl1pPr algn="l">
              <a:defRPr sz="3600" spc="300"/>
            </a:lvl1pPr>
          </a:lstStyle>
          <a:p>
            <a:r>
              <a:rPr lang="en-US" dirty="0"/>
              <a:t>CLICK TO EDIT MASTER</a:t>
            </a:r>
          </a:p>
        </p:txBody>
      </p:sp>
      <p:sp>
        <p:nvSpPr>
          <p:cNvPr id="3" name="Content Placeholder 2">
            <a:extLst>
              <a:ext uri="{FF2B5EF4-FFF2-40B4-BE49-F238E27FC236}">
                <a16:creationId xmlns:a16="http://schemas.microsoft.com/office/drawing/2014/main" xmlns="" id="{607D1B16-7058-45AD-9B19-E19CAF96683B}"/>
              </a:ext>
            </a:extLst>
          </p:cNvPr>
          <p:cNvSpPr>
            <a:spLocks noGrp="1"/>
          </p:cNvSpPr>
          <p:nvPr>
            <p:ph idx="1"/>
          </p:nvPr>
        </p:nvSpPr>
        <p:spPr>
          <a:xfrm>
            <a:off x="5767754" y="1625512"/>
            <a:ext cx="6043246" cy="4636392"/>
          </a:xfrm>
        </p:spPr>
        <p:txBody>
          <a:bodyPr>
            <a:normAutofit/>
          </a:bodyPr>
          <a:lstStyle>
            <a:lvl1pPr>
              <a:lnSpc>
                <a:spcPct val="150000"/>
              </a:lnSpc>
              <a:defRPr sz="1600"/>
            </a:lvl1pPr>
            <a:lvl2pPr>
              <a:lnSpc>
                <a:spcPct val="150000"/>
              </a:lnSpc>
              <a:defRPr sz="1400"/>
            </a:lvl2pPr>
            <a:lvl3pPr>
              <a:lnSpc>
                <a:spcPct val="150000"/>
              </a:lnSpc>
              <a:defRPr sz="1400"/>
            </a:lvl3pPr>
            <a:lvl4pPr>
              <a:lnSpc>
                <a:spcPct val="150000"/>
              </a:lnSpc>
              <a:defRPr sz="1200"/>
            </a:lvl4pPr>
            <a:lvl5pPr>
              <a:lnSpc>
                <a:spcPct val="150000"/>
              </a:lnSpc>
              <a:defRPr sz="12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Text Placeholder 2">
            <a:extLst>
              <a:ext uri="{FF2B5EF4-FFF2-40B4-BE49-F238E27FC236}">
                <a16:creationId xmlns:a16="http://schemas.microsoft.com/office/drawing/2014/main" xmlns="" id="{6CAAB964-0A56-4842-AA82-7610F726CD14}"/>
              </a:ext>
            </a:extLst>
          </p:cNvPr>
          <p:cNvSpPr>
            <a:spLocks noGrp="1"/>
          </p:cNvSpPr>
          <p:nvPr>
            <p:ph type="body" idx="13" hasCustomPrompt="1"/>
          </p:nvPr>
        </p:nvSpPr>
        <p:spPr>
          <a:xfrm>
            <a:off x="5767754" y="1003687"/>
            <a:ext cx="6043246" cy="365125"/>
          </a:xfrm>
        </p:spPr>
        <p:txBody>
          <a:bodyPr anchor="ctr">
            <a:noAutofit/>
          </a:bodyPr>
          <a:lstStyle>
            <a:lvl1pPr marL="0" indent="0">
              <a:buNone/>
              <a:defRPr sz="20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Picture Placeholder 8">
            <a:extLst>
              <a:ext uri="{FF2B5EF4-FFF2-40B4-BE49-F238E27FC236}">
                <a16:creationId xmlns:a16="http://schemas.microsoft.com/office/drawing/2014/main" xmlns="" id="{186FE9B2-6286-484B-8943-95EE0B6B0267}"/>
              </a:ext>
            </a:extLst>
          </p:cNvPr>
          <p:cNvSpPr>
            <a:spLocks noGrp="1"/>
          </p:cNvSpPr>
          <p:nvPr>
            <p:ph type="pic" sz="quarter" idx="14"/>
          </p:nvPr>
        </p:nvSpPr>
        <p:spPr>
          <a:xfrm>
            <a:off x="0" y="0"/>
            <a:ext cx="5416550" cy="6846932"/>
          </a:xfrm>
          <a:effectLst>
            <a:innerShdw blurRad="254000" dist="127000">
              <a:prstClr val="black">
                <a:alpha val="50000"/>
              </a:prstClr>
            </a:innerShdw>
          </a:effectLst>
        </p:spPr>
        <p:txBody>
          <a:bodyPr anchor="ctr"/>
          <a:lstStyle>
            <a:lvl1pPr marL="0" indent="0" algn="ctr">
              <a:buNone/>
              <a:defRPr/>
            </a:lvl1pPr>
          </a:lstStyle>
          <a:p>
            <a:r>
              <a:rPr lang="cs-CZ" dirty="0" smtClean="0"/>
              <a:t>Klepnutím na ikonu přidáte obrázek.</a:t>
            </a:r>
            <a:endParaRPr lang="en-US" dirty="0"/>
          </a:p>
        </p:txBody>
      </p:sp>
      <p:sp>
        <p:nvSpPr>
          <p:cNvPr id="11" name="Slide Number Placeholder 5">
            <a:extLst>
              <a:ext uri="{FF2B5EF4-FFF2-40B4-BE49-F238E27FC236}">
                <a16:creationId xmlns:a16="http://schemas.microsoft.com/office/drawing/2014/main" xmlns=""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xmlns="" val="124783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xmlns="" id="{40849B93-E2CE-4654-9EC7-7DFA141A5500}"/>
              </a:ext>
            </a:extLst>
          </p:cNvPr>
          <p:cNvSpPr>
            <a:spLocks noGrp="1"/>
          </p:cNvSpPr>
          <p:nvPr>
            <p:ph type="body" idx="1" hasCustomPrompt="1"/>
          </p:nvPr>
        </p:nvSpPr>
        <p:spPr>
          <a:xfrm>
            <a:off x="5904689" y="5038489"/>
            <a:ext cx="5933872" cy="365125"/>
          </a:xfrm>
        </p:spPr>
        <p:txBody>
          <a:bodyPr anchor="ctr"/>
          <a:lstStyle>
            <a:lvl1pPr marL="0" indent="0" algn="ctr">
              <a:lnSpc>
                <a:spcPct val="100000"/>
              </a:lnSpc>
              <a:buNone/>
              <a:defRPr sz="2400" spc="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Rectangle 6">
            <a:extLst>
              <a:ext uri="{FF2B5EF4-FFF2-40B4-BE49-F238E27FC236}">
                <a16:creationId xmlns:a16="http://schemas.microsoft.com/office/drawing/2014/main" xmlns="" id="{E7E94348-3BFC-4B39-9C3B-628E777B98F4}"/>
              </a:ext>
            </a:extLst>
          </p:cNvPr>
          <p:cNvSpPr/>
          <p:nvPr userDrawn="1"/>
        </p:nvSpPr>
        <p:spPr>
          <a:xfrm>
            <a:off x="0" y="0"/>
            <a:ext cx="6107906" cy="6858000"/>
          </a:xfrm>
          <a:custGeom>
            <a:avLst/>
            <a:gdLst>
              <a:gd name="connsiteX0" fmla="*/ 0 w 6107906"/>
              <a:gd name="connsiteY0" fmla="*/ 0 h 6858000"/>
              <a:gd name="connsiteX1" fmla="*/ 6107906 w 6107906"/>
              <a:gd name="connsiteY1" fmla="*/ 0 h 6858000"/>
              <a:gd name="connsiteX2" fmla="*/ 6107906 w 6107906"/>
              <a:gd name="connsiteY2" fmla="*/ 6858000 h 6858000"/>
              <a:gd name="connsiteX3" fmla="*/ 0 w 6107906"/>
              <a:gd name="connsiteY3" fmla="*/ 6858000 h 6858000"/>
              <a:gd name="connsiteX4" fmla="*/ 0 w 6107906"/>
              <a:gd name="connsiteY4" fmla="*/ 0 h 6858000"/>
              <a:gd name="connsiteX0" fmla="*/ 0 w 6107906"/>
              <a:gd name="connsiteY0" fmla="*/ 0 h 6858000"/>
              <a:gd name="connsiteX1" fmla="*/ 6107906 w 6107906"/>
              <a:gd name="connsiteY1" fmla="*/ 0 h 6858000"/>
              <a:gd name="connsiteX2" fmla="*/ 4233386 w 6107906"/>
              <a:gd name="connsiteY2" fmla="*/ 6858000 h 6858000"/>
              <a:gd name="connsiteX3" fmla="*/ 0 w 6107906"/>
              <a:gd name="connsiteY3" fmla="*/ 6858000 h 6858000"/>
              <a:gd name="connsiteX4" fmla="*/ 0 w 6107906"/>
              <a:gd name="connsiteY4" fmla="*/ 0 h 6858000"/>
              <a:gd name="connsiteX0" fmla="*/ 0 w 6107906"/>
              <a:gd name="connsiteY0" fmla="*/ 0 h 6858000"/>
              <a:gd name="connsiteX1" fmla="*/ 6107906 w 6107906"/>
              <a:gd name="connsiteY1" fmla="*/ 0 h 6858000"/>
              <a:gd name="connsiteX2" fmla="*/ 4593309 w 6107906"/>
              <a:gd name="connsiteY2" fmla="*/ 6848272 h 6858000"/>
              <a:gd name="connsiteX3" fmla="*/ 0 w 6107906"/>
              <a:gd name="connsiteY3" fmla="*/ 6858000 h 6858000"/>
              <a:gd name="connsiteX4" fmla="*/ 0 w 6107906"/>
              <a:gd name="connsiteY4" fmla="*/ 0 h 6858000"/>
              <a:gd name="connsiteX0" fmla="*/ 1517515 w 6107906"/>
              <a:gd name="connsiteY0" fmla="*/ 0 h 6858000"/>
              <a:gd name="connsiteX1" fmla="*/ 6107906 w 6107906"/>
              <a:gd name="connsiteY1" fmla="*/ 0 h 6858000"/>
              <a:gd name="connsiteX2" fmla="*/ 4593309 w 6107906"/>
              <a:gd name="connsiteY2" fmla="*/ 6848272 h 6858000"/>
              <a:gd name="connsiteX3" fmla="*/ 0 w 6107906"/>
              <a:gd name="connsiteY3" fmla="*/ 6858000 h 6858000"/>
              <a:gd name="connsiteX4" fmla="*/ 1517515 w 610790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6858000">
                <a:moveTo>
                  <a:pt x="1517515" y="0"/>
                </a:moveTo>
                <a:lnTo>
                  <a:pt x="6107906" y="0"/>
                </a:lnTo>
                <a:lnTo>
                  <a:pt x="4593309" y="6848272"/>
                </a:lnTo>
                <a:lnTo>
                  <a:pt x="0" y="6858000"/>
                </a:lnTo>
                <a:lnTo>
                  <a:pt x="1517515" y="0"/>
                </a:lnTo>
                <a:close/>
              </a:path>
            </a:pathLst>
          </a:cu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01219AD9-34B1-4C27-8648-E7D7C69C07F9}"/>
              </a:ext>
            </a:extLst>
          </p:cNvPr>
          <p:cNvSpPr>
            <a:spLocks noGrp="1"/>
          </p:cNvSpPr>
          <p:nvPr>
            <p:ph type="title" hasCustomPrompt="1"/>
          </p:nvPr>
        </p:nvSpPr>
        <p:spPr>
          <a:xfrm>
            <a:off x="5904689" y="1546699"/>
            <a:ext cx="5933872" cy="3491790"/>
          </a:xfrm>
        </p:spPr>
        <p:txBody>
          <a:bodyPr anchor="ctr"/>
          <a:lstStyle>
            <a:lvl1pPr algn="ctr">
              <a:defRPr sz="6000" b="1" spc="300">
                <a:solidFill>
                  <a:schemeClr val="tx1"/>
                </a:solidFill>
              </a:defRPr>
            </a:lvl1pPr>
          </a:lstStyle>
          <a:p>
            <a:r>
              <a:rPr lang="en-US" dirty="0"/>
              <a:t>CLICK TO EDIT MASTER TITLE</a:t>
            </a:r>
          </a:p>
        </p:txBody>
      </p:sp>
    </p:spTree>
    <p:extLst>
      <p:ext uri="{BB962C8B-B14F-4D97-AF65-F5344CB8AC3E}">
        <p14:creationId xmlns:p14="http://schemas.microsoft.com/office/powerpoint/2010/main" xmlns="" val="125731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AB66B20-A484-4A16-A015-2118F9AF2101}"/>
              </a:ext>
            </a:extLst>
          </p:cNvPr>
          <p:cNvSpPr/>
          <p:nvPr userDrawn="1"/>
        </p:nvSpPr>
        <p:spPr>
          <a:xfrm>
            <a:off x="0" y="0"/>
            <a:ext cx="6107906" cy="6858000"/>
          </a:xfrm>
          <a:custGeom>
            <a:avLst/>
            <a:gdLst>
              <a:gd name="connsiteX0" fmla="*/ 0 w 6107906"/>
              <a:gd name="connsiteY0" fmla="*/ 0 h 6858000"/>
              <a:gd name="connsiteX1" fmla="*/ 6107906 w 6107906"/>
              <a:gd name="connsiteY1" fmla="*/ 0 h 6858000"/>
              <a:gd name="connsiteX2" fmla="*/ 6107906 w 6107906"/>
              <a:gd name="connsiteY2" fmla="*/ 6858000 h 6858000"/>
              <a:gd name="connsiteX3" fmla="*/ 0 w 6107906"/>
              <a:gd name="connsiteY3" fmla="*/ 6858000 h 6858000"/>
              <a:gd name="connsiteX4" fmla="*/ 0 w 6107906"/>
              <a:gd name="connsiteY4" fmla="*/ 0 h 6858000"/>
              <a:gd name="connsiteX0" fmla="*/ 0 w 6107906"/>
              <a:gd name="connsiteY0" fmla="*/ 0 h 6858000"/>
              <a:gd name="connsiteX1" fmla="*/ 6107906 w 6107906"/>
              <a:gd name="connsiteY1" fmla="*/ 0 h 6858000"/>
              <a:gd name="connsiteX2" fmla="*/ 4233386 w 6107906"/>
              <a:gd name="connsiteY2" fmla="*/ 6858000 h 6858000"/>
              <a:gd name="connsiteX3" fmla="*/ 0 w 6107906"/>
              <a:gd name="connsiteY3" fmla="*/ 6858000 h 6858000"/>
              <a:gd name="connsiteX4" fmla="*/ 0 w 610790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906" h="6858000">
                <a:moveTo>
                  <a:pt x="0" y="0"/>
                </a:moveTo>
                <a:lnTo>
                  <a:pt x="6107906" y="0"/>
                </a:lnTo>
                <a:lnTo>
                  <a:pt x="4233386" y="6858000"/>
                </a:lnTo>
                <a:lnTo>
                  <a:pt x="0" y="6858000"/>
                </a:lnTo>
                <a:lnTo>
                  <a:pt x="0" y="0"/>
                </a:lnTo>
                <a:close/>
              </a:path>
            </a:pathLst>
          </a:custGeom>
          <a:gradFill>
            <a:gsLst>
              <a:gs pos="0">
                <a:srgbClr val="01023B">
                  <a:alpha val="80000"/>
                </a:srgbClr>
              </a:gs>
              <a:gs pos="100000">
                <a:srgbClr val="E99757">
                  <a:lumMod val="97000"/>
                  <a:lumOff val="3000"/>
                  <a:alpha val="80000"/>
                </a:srgbClr>
              </a:gs>
              <a:gs pos="50000">
                <a:srgbClr val="A53F52">
                  <a:alpha val="8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xmlns="" id="{893C356F-E483-4AFD-856C-13BB8E8A5605}"/>
              </a:ext>
            </a:extLst>
          </p:cNvPr>
          <p:cNvSpPr>
            <a:spLocks noGrp="1"/>
          </p:cNvSpPr>
          <p:nvPr>
            <p:ph type="body" idx="1" hasCustomPrompt="1"/>
          </p:nvPr>
        </p:nvSpPr>
        <p:spPr>
          <a:xfrm>
            <a:off x="6096000" y="4209064"/>
            <a:ext cx="5251450" cy="365125"/>
          </a:xfrm>
        </p:spPr>
        <p:txBody>
          <a:bodyPr anchor="ctr"/>
          <a:lstStyle>
            <a:lvl1pPr marL="0" indent="0">
              <a:lnSpc>
                <a:spcPct val="100000"/>
              </a:lnSpc>
              <a:buNone/>
              <a:defRPr sz="24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xmlns=""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xmlns="" id="{88F55E23-C4CC-4E9B-80F4-C4BEA6E2DD84}"/>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8" name="Title 1">
            <a:extLst>
              <a:ext uri="{FF2B5EF4-FFF2-40B4-BE49-F238E27FC236}">
                <a16:creationId xmlns:a16="http://schemas.microsoft.com/office/drawing/2014/main" xmlns="" id="{AABA725B-4BCB-1D48-9C5D-46706B18719E}"/>
              </a:ext>
            </a:extLst>
          </p:cNvPr>
          <p:cNvSpPr>
            <a:spLocks noGrp="1"/>
          </p:cNvSpPr>
          <p:nvPr>
            <p:ph type="title" hasCustomPrompt="1"/>
          </p:nvPr>
        </p:nvSpPr>
        <p:spPr>
          <a:xfrm>
            <a:off x="6096000" y="2520779"/>
            <a:ext cx="5251450" cy="1661297"/>
          </a:xfrm>
        </p:spPr>
        <p:txBody>
          <a:bodyPr anchor="ctr"/>
          <a:lstStyle>
            <a:lvl1pPr algn="l">
              <a:defRPr sz="6000" spc="300"/>
            </a:lvl1pPr>
          </a:lstStyle>
          <a:p>
            <a:r>
              <a:rPr lang="en-US" dirty="0"/>
              <a:t>CLICK TO EDIT MASTER TITLE</a:t>
            </a:r>
          </a:p>
        </p:txBody>
      </p:sp>
    </p:spTree>
    <p:extLst>
      <p:ext uri="{BB962C8B-B14F-4D97-AF65-F5344CB8AC3E}">
        <p14:creationId xmlns:p14="http://schemas.microsoft.com/office/powerpoint/2010/main" xmlns="" val="245735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rmAutofit/>
          </a:bodyPr>
          <a:lstStyle/>
          <a:p>
            <a:r>
              <a:rPr lang="cs-CZ" smtClean="0"/>
              <a:t>Klepnutím lze upravit styl předlohy nadpisů.</a:t>
            </a:r>
            <a:endParaRPr lang="en-US" dirty="0"/>
          </a:p>
        </p:txBody>
      </p:sp>
      <p:sp>
        <p:nvSpPr>
          <p:cNvPr id="3" name="Text Placeholder 2">
            <a:extLst>
              <a:ext uri="{FF2B5EF4-FFF2-40B4-BE49-F238E27FC236}">
                <a16:creationId xmlns:a16="http://schemas.microsoft.com/office/drawing/2014/main" xmlns=""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xmlns=""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pPr/>
              <a:t>‹#›</a:t>
            </a:fld>
            <a:endParaRPr lang="en-US" dirty="0"/>
          </a:p>
        </p:txBody>
      </p:sp>
      <p:sp>
        <p:nvSpPr>
          <p:cNvPr id="7" name="Shape 61">
            <a:extLst>
              <a:ext uri="{FF2B5EF4-FFF2-40B4-BE49-F238E27FC236}">
                <a16:creationId xmlns:a16="http://schemas.microsoft.com/office/drawing/2014/main" xmlns="" id="{0A2ACE11-44E0-44ED-AA10-CB0B57204E89}"/>
              </a:ext>
            </a:extLst>
          </p:cNvPr>
          <p:cNvSpPr/>
          <p:nvPr/>
        </p:nvSpPr>
        <p:spPr>
          <a:xfrm>
            <a:off x="10184825" y="6413649"/>
            <a:ext cx="1399614" cy="407804"/>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2400" b="1" kern="1200" dirty="0">
                <a:solidFill>
                  <a:srgbClr val="2C2153"/>
                </a:solidFill>
                <a:latin typeface="+mn-lt"/>
                <a:ea typeface="+mn-ea"/>
                <a:cs typeface="+mn-cs"/>
                <a:sym typeface="Bebas"/>
              </a:rPr>
              <a:t>FAB</a:t>
            </a:r>
            <a:r>
              <a:rPr lang="en-US" sz="2400" b="1" kern="1200" dirty="0">
                <a:solidFill>
                  <a:srgbClr val="A53F52"/>
                </a:solidFill>
                <a:latin typeface="+mn-lt"/>
                <a:ea typeface="+mn-ea"/>
                <a:cs typeface="+mn-cs"/>
                <a:sym typeface="Bebas"/>
              </a:rPr>
              <a:t>RIKAM</a:t>
            </a:r>
            <a:endParaRPr lang="en-US" sz="2400" b="1" i="0" spc="0" dirty="0">
              <a:solidFill>
                <a:srgbClr val="A53F52"/>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xmlns="" val="692820"/>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651" r:id="rId3"/>
    <p:sldLayoutId id="2147483668" r:id="rId4"/>
    <p:sldLayoutId id="2147483660" r:id="rId5"/>
    <p:sldLayoutId id="2147483664" r:id="rId6"/>
    <p:sldLayoutId id="2147483661" r:id="rId7"/>
    <p:sldLayoutId id="2147483674" r:id="rId8"/>
    <p:sldLayoutId id="2147483675" r:id="rId9"/>
    <p:sldLayoutId id="2147483673" r:id="rId10"/>
    <p:sldLayoutId id="2147483653" r:id="rId11"/>
    <p:sldLayoutId id="2147483670" r:id="rId12"/>
    <p:sldLayoutId id="2147483671" r:id="rId13"/>
    <p:sldLayoutId id="2147483672" r:id="rId14"/>
    <p:sldLayoutId id="2147483655" r:id="rId15"/>
    <p:sldLayoutId id="2147483666" r:id="rId16"/>
  </p:sldLayoutIdLst>
  <p:hf hdr="0" ftr="0" dt="0"/>
  <p:txStyles>
    <p:titleStyle>
      <a:lvl1pPr algn="ctr"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6.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xmlns="" id="{CE10ABE1-BE78-4DEC-9C0A-46282D549DF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a:stretch>
            <a:fillRect/>
          </a:stretch>
        </p:blipFill>
        <p:spPr/>
      </p:pic>
      <p:sp>
        <p:nvSpPr>
          <p:cNvPr id="5" name="Rectangle 4" descr="Accent block">
            <a:extLst>
              <a:ext uri="{FF2B5EF4-FFF2-40B4-BE49-F238E27FC236}">
                <a16:creationId xmlns:a16="http://schemas.microsoft.com/office/drawing/2014/main" xmlns="" id="{979F9DAD-F6B0-4ECC-8632-4B5E050986A8}"/>
              </a:ext>
              <a:ext uri="{C183D7F6-B498-43B3-948B-1728B52AA6E4}">
                <adec:decorative xmlns:adec="http://schemas.microsoft.com/office/drawing/2017/decorative" xmlns="" val="1"/>
              </a:ext>
            </a:extLst>
          </p:cNvPr>
          <p:cNvSpPr/>
          <p:nvPr/>
        </p:nvSpPr>
        <p:spPr>
          <a:xfrm>
            <a:off x="0" y="0"/>
            <a:ext cx="12192000" cy="6858000"/>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xmlns="" id="{4F7706BE-EF2E-459C-8778-01DDD354C634}"/>
              </a:ext>
            </a:extLst>
          </p:cNvPr>
          <p:cNvSpPr>
            <a:spLocks noGrp="1"/>
          </p:cNvSpPr>
          <p:nvPr>
            <p:ph type="title"/>
          </p:nvPr>
        </p:nvSpPr>
        <p:spPr>
          <a:xfrm>
            <a:off x="0" y="2280250"/>
            <a:ext cx="12191999" cy="830649"/>
          </a:xfrm>
        </p:spPr>
        <p:txBody>
          <a:bodyPr>
            <a:noAutofit/>
          </a:bodyPr>
          <a:lstStyle/>
          <a:p>
            <a:r>
              <a:rPr lang="cs-CZ" sz="8000" b="1" dirty="0" smtClean="0">
                <a:solidFill>
                  <a:schemeClr val="bg1"/>
                </a:solidFill>
              </a:rPr>
              <a:t>Tomáš Baťa</a:t>
            </a:r>
            <a:endParaRPr lang="en-US" sz="8000" b="1" dirty="0">
              <a:solidFill>
                <a:schemeClr val="bg1"/>
              </a:solidFill>
            </a:endParaRPr>
          </a:p>
        </p:txBody>
      </p:sp>
      <p:sp>
        <p:nvSpPr>
          <p:cNvPr id="7" name="Text Placeholder 6">
            <a:extLst>
              <a:ext uri="{FF2B5EF4-FFF2-40B4-BE49-F238E27FC236}">
                <a16:creationId xmlns:a16="http://schemas.microsoft.com/office/drawing/2014/main" xmlns="" id="{5D865526-EC39-4780-A2A8-274A80A5C19B}"/>
              </a:ext>
            </a:extLst>
          </p:cNvPr>
          <p:cNvSpPr>
            <a:spLocks noGrp="1"/>
          </p:cNvSpPr>
          <p:nvPr>
            <p:ph type="body" idx="1"/>
          </p:nvPr>
        </p:nvSpPr>
        <p:spPr>
          <a:xfrm>
            <a:off x="0" y="3728699"/>
            <a:ext cx="12192000" cy="365125"/>
          </a:xfrm>
        </p:spPr>
        <p:txBody>
          <a:bodyPr>
            <a:noAutofit/>
          </a:bodyPr>
          <a:lstStyle/>
          <a:p>
            <a:r>
              <a:rPr lang="cs-CZ" sz="2800" b="1" dirty="0" smtClean="0"/>
              <a:t>Československý selfmademan</a:t>
            </a:r>
            <a:endParaRPr lang="en-US" sz="2800" b="1" dirty="0">
              <a:solidFill>
                <a:schemeClr val="bg1"/>
              </a:solidFill>
            </a:endParaRPr>
          </a:p>
        </p:txBody>
      </p:sp>
    </p:spTree>
    <p:extLst>
      <p:ext uri="{BB962C8B-B14F-4D97-AF65-F5344CB8AC3E}">
        <p14:creationId xmlns:p14="http://schemas.microsoft.com/office/powerpoint/2010/main" xmlns="" val="110204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9829800" y="6438900"/>
            <a:ext cx="173355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Nadpis 2"/>
          <p:cNvSpPr>
            <a:spLocks noGrp="1"/>
          </p:cNvSpPr>
          <p:nvPr>
            <p:ph type="title"/>
          </p:nvPr>
        </p:nvSpPr>
        <p:spPr>
          <a:xfrm>
            <a:off x="6143828" y="123825"/>
            <a:ext cx="5933872" cy="1739426"/>
          </a:xfrm>
        </p:spPr>
        <p:txBody>
          <a:bodyPr>
            <a:normAutofit fontScale="90000"/>
          </a:bodyPr>
          <a:lstStyle/>
          <a:p>
            <a:r>
              <a:rPr lang="cs-CZ" dirty="0" smtClean="0"/>
              <a:t>Vývoj odvětví Baťova podniku</a:t>
            </a:r>
            <a:endParaRPr lang="cs-CZ" dirty="0"/>
          </a:p>
        </p:txBody>
      </p:sp>
      <p:pic>
        <p:nvPicPr>
          <p:cNvPr id="4" name="Zástupný symbol pro obsah 4" descr="o1.JPG"/>
          <p:cNvPicPr>
            <a:picLocks noChangeAspect="1"/>
          </p:cNvPicPr>
          <p:nvPr/>
        </p:nvPicPr>
        <p:blipFill>
          <a:blip r:embed="rId2"/>
          <a:stretch>
            <a:fillRect/>
          </a:stretch>
        </p:blipFill>
        <p:spPr>
          <a:xfrm>
            <a:off x="5854996" y="2055750"/>
            <a:ext cx="2789866" cy="4680000"/>
          </a:xfrm>
          <a:prstGeom prst="rect">
            <a:avLst/>
          </a:prstGeom>
          <a:ln>
            <a:noFill/>
          </a:ln>
          <a:effectLst>
            <a:outerShdw blurRad="190500" algn="tl" rotWithShape="0">
              <a:srgbClr val="000000">
                <a:alpha val="70000"/>
              </a:srgbClr>
            </a:outerShdw>
          </a:effectLst>
        </p:spPr>
      </p:pic>
      <p:pic>
        <p:nvPicPr>
          <p:cNvPr id="5" name="Obrázek 4" descr="o2.JPG"/>
          <p:cNvPicPr>
            <a:picLocks noChangeAspect="1"/>
          </p:cNvPicPr>
          <p:nvPr/>
        </p:nvPicPr>
        <p:blipFill>
          <a:blip r:embed="rId3"/>
          <a:stretch>
            <a:fillRect/>
          </a:stretch>
        </p:blipFill>
        <p:spPr>
          <a:xfrm>
            <a:off x="8910377" y="2066924"/>
            <a:ext cx="2874962" cy="4680000"/>
          </a:xfrm>
          <a:prstGeom prst="rect">
            <a:avLst/>
          </a:prstGeom>
          <a:ln>
            <a:noFill/>
          </a:ln>
          <a:effectLst>
            <a:outerShdw blurRad="190500" algn="tl" rotWithShape="0">
              <a:srgbClr val="000000">
                <a:alpha val="70000"/>
              </a:srgbClr>
            </a:outerShdw>
          </a:effectLst>
        </p:spPr>
      </p:pic>
      <p:sp>
        <p:nvSpPr>
          <p:cNvPr id="9218" name="AutoShape 2" descr="VÃ½sledek obrÃ¡zku pro baÅ¤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7" name="Obrázek 6" descr="logo-bata.JPG"/>
          <p:cNvPicPr>
            <a:picLocks noChangeAspect="1"/>
          </p:cNvPicPr>
          <p:nvPr/>
        </p:nvPicPr>
        <p:blipFill>
          <a:blip r:embed="rId4"/>
          <a:stretch>
            <a:fillRect/>
          </a:stretch>
        </p:blipFill>
        <p:spPr>
          <a:xfrm rot="17939343">
            <a:off x="228600" y="2366962"/>
            <a:ext cx="5562600" cy="18002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descr="batuv_vyrobni_system_vyuzitelny_i_v_soucasnosti_obrazek1.jpg"/>
          <p:cNvPicPr>
            <a:picLocks noGrp="1" noChangeAspect="1"/>
          </p:cNvPicPr>
          <p:nvPr>
            <p:ph type="pic" sz="quarter" idx="13"/>
          </p:nvPr>
        </p:nvPicPr>
        <p:blipFill>
          <a:blip r:embed="rId2"/>
          <a:srcRect l="1197" r="1197"/>
          <a:stretch>
            <a:fillRect/>
          </a:stretch>
        </p:blipFill>
        <p:spPr>
          <a:xfrm>
            <a:off x="0" y="0"/>
            <a:ext cx="5591175" cy="6858000"/>
          </a:xfrm>
        </p:spPr>
      </p:pic>
      <p:sp>
        <p:nvSpPr>
          <p:cNvPr id="3" name="Zástupný symbol pro text 2"/>
          <p:cNvSpPr>
            <a:spLocks noGrp="1"/>
          </p:cNvSpPr>
          <p:nvPr>
            <p:ph type="body" idx="1"/>
          </p:nvPr>
        </p:nvSpPr>
        <p:spPr>
          <a:xfrm>
            <a:off x="5295900" y="1314450"/>
            <a:ext cx="6753225" cy="5400675"/>
          </a:xfrm>
        </p:spPr>
        <p:txBody>
          <a:bodyPr>
            <a:noAutofit/>
          </a:bodyPr>
          <a:lstStyle/>
          <a:p>
            <a:r>
              <a:rPr lang="cs-CZ" sz="1600" b="1" dirty="0" smtClean="0">
                <a:solidFill>
                  <a:schemeClr val="tx1"/>
                </a:solidFill>
              </a:rPr>
              <a:t>PRVNÍ ZÁSADA: „Náš zákazník – náš pán.“</a:t>
            </a:r>
          </a:p>
          <a:p>
            <a:r>
              <a:rPr lang="de-DE" sz="1600" b="1" dirty="0" smtClean="0">
                <a:solidFill>
                  <a:schemeClr val="tx1"/>
                </a:solidFill>
              </a:rPr>
              <a:t>DRUHÁ ZÁSADA: „Den </a:t>
            </a:r>
            <a:r>
              <a:rPr lang="de-DE" sz="1600" b="1" dirty="0" err="1" smtClean="0">
                <a:solidFill>
                  <a:schemeClr val="tx1"/>
                </a:solidFill>
              </a:rPr>
              <a:t>má</a:t>
            </a:r>
            <a:r>
              <a:rPr lang="de-DE" sz="1600" b="1" dirty="0" smtClean="0">
                <a:solidFill>
                  <a:schemeClr val="tx1"/>
                </a:solidFill>
              </a:rPr>
              <a:t> 86 400 </a:t>
            </a:r>
            <a:r>
              <a:rPr lang="de-DE" sz="1600" b="1" dirty="0" err="1" smtClean="0">
                <a:solidFill>
                  <a:schemeClr val="tx1"/>
                </a:solidFill>
              </a:rPr>
              <a:t>sekund</a:t>
            </a:r>
            <a:r>
              <a:rPr lang="de-DE" sz="1600" b="1" dirty="0" smtClean="0">
                <a:solidFill>
                  <a:schemeClr val="tx1"/>
                </a:solidFill>
              </a:rPr>
              <a:t>.“</a:t>
            </a:r>
            <a:endParaRPr lang="cs-CZ" sz="1600" b="1" dirty="0" smtClean="0">
              <a:solidFill>
                <a:schemeClr val="tx1"/>
              </a:solidFill>
            </a:endParaRPr>
          </a:p>
          <a:p>
            <a:r>
              <a:rPr lang="cs-CZ" sz="1600" b="1" dirty="0" smtClean="0">
                <a:solidFill>
                  <a:schemeClr val="tx1"/>
                </a:solidFill>
              </a:rPr>
              <a:t>TŘETÍ ZÁSADA: „Dílna pracující levně a dokonale, má být podobna rodině a mistr jí má být středem. Její členové by měli bydlet i poblíže sebe, aby si mohli nejen v dílně, ale i v životě navzájem pomáhat. Každou nehodu člena dílny má pociťovat také mistr jako nepohodu v práci nebo nehodu vlastní. Tato výchova lidí v budování vlastního blahobytu pomocí sebekázně bude se nám nejlépe dařit u mladíků, ve kterých dosud nejsou zakořeněny vášně stravující značnou část jejich příjmů a životních sil jako pití, kouření atd.“</a:t>
            </a:r>
          </a:p>
          <a:p>
            <a:r>
              <a:rPr lang="cs-CZ" sz="1600" b="1" dirty="0" smtClean="0">
                <a:solidFill>
                  <a:schemeClr val="tx1"/>
                </a:solidFill>
              </a:rPr>
              <a:t>ČTVRTÁ ZÁSADA: „Kdo cesty krátí, život prodlužuje.“</a:t>
            </a:r>
          </a:p>
        </p:txBody>
      </p:sp>
      <p:sp>
        <p:nvSpPr>
          <p:cNvPr id="4" name="Zástupný symbol pro číslo snímku 3"/>
          <p:cNvSpPr>
            <a:spLocks noGrp="1"/>
          </p:cNvSpPr>
          <p:nvPr>
            <p:ph type="sldNum" sz="quarter" idx="12"/>
          </p:nvPr>
        </p:nvSpPr>
        <p:spPr/>
        <p:txBody>
          <a:bodyPr/>
          <a:lstStyle/>
          <a:p>
            <a:fld id="{8C2E478F-E849-4A8C-AF1F-CBCC78A7CBFA}" type="slidenum">
              <a:rPr lang="en-US" smtClean="0"/>
              <a:pPr/>
              <a:t>11</a:t>
            </a:fld>
            <a:endParaRPr lang="en-US" dirty="0"/>
          </a:p>
        </p:txBody>
      </p:sp>
      <p:sp>
        <p:nvSpPr>
          <p:cNvPr id="5" name="Nadpis 4"/>
          <p:cNvSpPr>
            <a:spLocks noGrp="1"/>
          </p:cNvSpPr>
          <p:nvPr>
            <p:ph type="title"/>
          </p:nvPr>
        </p:nvSpPr>
        <p:spPr>
          <a:xfrm>
            <a:off x="5600700" y="0"/>
            <a:ext cx="6410325" cy="1381125"/>
          </a:xfrm>
        </p:spPr>
        <p:txBody>
          <a:bodyPr>
            <a:normAutofit fontScale="90000"/>
          </a:bodyPr>
          <a:lstStyle/>
          <a:p>
            <a:r>
              <a:rPr lang="cs-CZ" b="1" dirty="0" smtClean="0"/>
              <a:t>Zásady Tomáše Bati</a:t>
            </a:r>
            <a:endParaRPr lang="cs-CZ" b="1" dirty="0"/>
          </a:p>
        </p:txBody>
      </p:sp>
      <p:sp>
        <p:nvSpPr>
          <p:cNvPr id="6" name="Obdélník 5"/>
          <p:cNvSpPr/>
          <p:nvPr/>
        </p:nvSpPr>
        <p:spPr>
          <a:xfrm>
            <a:off x="9972675" y="6334125"/>
            <a:ext cx="1657350" cy="390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0" y="6519446"/>
            <a:ext cx="3886200" cy="338554"/>
          </a:xfrm>
          <a:prstGeom prst="rect">
            <a:avLst/>
          </a:prstGeom>
          <a:noFill/>
        </p:spPr>
        <p:txBody>
          <a:bodyPr wrap="square" rtlCol="0">
            <a:spAutoFit/>
          </a:bodyPr>
          <a:lstStyle/>
          <a:p>
            <a:r>
              <a:rPr lang="cs-CZ" sz="800" dirty="0" smtClean="0">
                <a:solidFill>
                  <a:schemeClr val="bg1"/>
                </a:solidFill>
              </a:rPr>
              <a:t>Zdroj: https://www.e-api.cz/wcd/articles/odborne-clanky/batuv-vyrobni-system/batuv_vyrobni_system_vyuzitelny_i_v_soucasnosti_obrazek1.jpg</a:t>
            </a:r>
            <a:endParaRPr lang="cs-CZ" sz="8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rázek 8" descr="36116.jpg"/>
          <p:cNvPicPr>
            <a:picLocks noGrp="1" noChangeAspect="1"/>
          </p:cNvPicPr>
          <p:nvPr>
            <p:ph type="pic" sz="quarter" idx="13"/>
          </p:nvPr>
        </p:nvPicPr>
        <p:blipFill>
          <a:blip r:embed="rId2"/>
          <a:srcRect l="30478" r="30478"/>
          <a:stretch>
            <a:fillRect/>
          </a:stretch>
        </p:blipFill>
        <p:spPr>
          <a:xfrm>
            <a:off x="0" y="0"/>
            <a:ext cx="4762500" cy="6858000"/>
          </a:xfrm>
        </p:spPr>
      </p:pic>
      <p:sp>
        <p:nvSpPr>
          <p:cNvPr id="3" name="Zástupný symbol pro text 2"/>
          <p:cNvSpPr>
            <a:spLocks noGrp="1"/>
          </p:cNvSpPr>
          <p:nvPr>
            <p:ph type="body" idx="1"/>
          </p:nvPr>
        </p:nvSpPr>
        <p:spPr>
          <a:xfrm>
            <a:off x="4467224" y="1190624"/>
            <a:ext cx="7724776" cy="5438775"/>
          </a:xfrm>
        </p:spPr>
        <p:txBody>
          <a:bodyPr>
            <a:noAutofit/>
          </a:bodyPr>
          <a:lstStyle/>
          <a:p>
            <a:r>
              <a:rPr lang="cs-CZ" sz="1600" b="1" dirty="0" smtClean="0">
                <a:solidFill>
                  <a:schemeClr val="tx1"/>
                </a:solidFill>
              </a:rPr>
              <a:t>PÁTÁ ZÁSADA: „Účastí na zisku chceme povznést dělnictvo jak hmotně, tak i mravně. Dělník má rozumět našemu obchodu, má s ním cítit a s ním růst. Přejeme si učinit ze všech našich dělníků kapitálové účastníky našeho závodu.“</a:t>
            </a:r>
          </a:p>
          <a:p>
            <a:r>
              <a:rPr lang="cs-CZ" sz="1600" b="1" dirty="0" smtClean="0">
                <a:solidFill>
                  <a:schemeClr val="tx1"/>
                </a:solidFill>
              </a:rPr>
              <a:t>ŠESTÁ ZÁSADA: „Nejlepší jakost, nejnižší ceny“</a:t>
            </a:r>
          </a:p>
          <a:p>
            <a:r>
              <a:rPr lang="cs-CZ" sz="1600" b="1" dirty="0" smtClean="0">
                <a:solidFill>
                  <a:schemeClr val="tx1"/>
                </a:solidFill>
              </a:rPr>
              <a:t>SEDMÁ ZÁSADA: „Neříkej mi, že to nejde – řekni mi, že to neumíš.“</a:t>
            </a:r>
          </a:p>
          <a:p>
            <a:r>
              <a:rPr lang="cs-CZ" sz="1600" b="1" dirty="0" smtClean="0">
                <a:solidFill>
                  <a:schemeClr val="tx1"/>
                </a:solidFill>
              </a:rPr>
              <a:t>OSMÁ ZÁSADA: „Až vy mladí podnikatelé, dopracujete se ve svém podnikání k bohatství a moci, pamatujte na slova Kristova: „Ten, kdo z vás </a:t>
            </a:r>
            <a:r>
              <a:rPr lang="cs-CZ" sz="1600" b="1" dirty="0" err="1" smtClean="0">
                <a:solidFill>
                  <a:schemeClr val="tx1"/>
                </a:solidFill>
              </a:rPr>
              <a:t>býti</a:t>
            </a:r>
            <a:r>
              <a:rPr lang="cs-CZ" sz="1600" b="1" dirty="0" smtClean="0">
                <a:solidFill>
                  <a:schemeClr val="tx1"/>
                </a:solidFill>
              </a:rPr>
              <a:t> nejmocnějším, ať jest služebníkem vaším“. Pamatujte, že vaše síly, vaše schopnosti patří veřejnosti. Pamatujte, že majetek, obíhající peníze ve vašem závodě, mají pro vaše spolupracovníky tutéž důležitost, jako asi krev ve vašem těle pro vás“.</a:t>
            </a:r>
          </a:p>
          <a:p>
            <a:r>
              <a:rPr lang="cs-CZ" sz="1600" b="1" dirty="0" smtClean="0">
                <a:solidFill>
                  <a:schemeClr val="tx1"/>
                </a:solidFill>
              </a:rPr>
              <a:t>DEVÁTÁ ZÁSADA: „Lidem myšlení, strojům dřinu.“</a:t>
            </a:r>
            <a:endParaRPr lang="cs-CZ" sz="1600" dirty="0">
              <a:solidFill>
                <a:schemeClr val="tx1"/>
              </a:solidFill>
            </a:endParaRPr>
          </a:p>
        </p:txBody>
      </p:sp>
      <p:sp>
        <p:nvSpPr>
          <p:cNvPr id="4" name="Zástupný symbol pro číslo snímku 3"/>
          <p:cNvSpPr>
            <a:spLocks noGrp="1"/>
          </p:cNvSpPr>
          <p:nvPr>
            <p:ph type="sldNum" sz="quarter" idx="12"/>
          </p:nvPr>
        </p:nvSpPr>
        <p:spPr/>
        <p:txBody>
          <a:bodyPr/>
          <a:lstStyle/>
          <a:p>
            <a:fld id="{8C2E478F-E849-4A8C-AF1F-CBCC78A7CBFA}" type="slidenum">
              <a:rPr lang="en-US" smtClean="0"/>
              <a:pPr/>
              <a:t>12</a:t>
            </a:fld>
            <a:endParaRPr lang="en-US" dirty="0"/>
          </a:p>
        </p:txBody>
      </p:sp>
      <p:sp>
        <p:nvSpPr>
          <p:cNvPr id="7" name="Nadpis 4"/>
          <p:cNvSpPr txBox="1">
            <a:spLocks/>
          </p:cNvSpPr>
          <p:nvPr/>
        </p:nvSpPr>
        <p:spPr>
          <a:xfrm>
            <a:off x="5600700" y="0"/>
            <a:ext cx="6410325" cy="1381125"/>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6000" b="1" i="0" u="none" strike="noStrike" kern="1200" cap="none" spc="300" normalizeH="0" baseline="0" noProof="0" smtClean="0">
                <a:ln>
                  <a:noFill/>
                </a:ln>
                <a:solidFill>
                  <a:schemeClr val="tx1"/>
                </a:solidFill>
                <a:effectLst/>
                <a:uLnTx/>
                <a:uFillTx/>
                <a:latin typeface="+mj-lt"/>
                <a:ea typeface="+mj-ea"/>
                <a:cs typeface="+mj-cs"/>
              </a:rPr>
              <a:t>Zásady Tomáše Bati</a:t>
            </a:r>
            <a:endParaRPr kumimoji="0" lang="cs-CZ" sz="6000" b="1" i="0" u="none" strike="noStrike" kern="1200" cap="none" spc="300" normalizeH="0" baseline="0" noProof="0" dirty="0">
              <a:ln>
                <a:noFill/>
              </a:ln>
              <a:solidFill>
                <a:schemeClr val="tx1"/>
              </a:solidFill>
              <a:effectLst/>
              <a:uLnTx/>
              <a:uFillTx/>
              <a:latin typeface="+mj-lt"/>
              <a:ea typeface="+mj-ea"/>
              <a:cs typeface="+mj-cs"/>
            </a:endParaRPr>
          </a:p>
        </p:txBody>
      </p:sp>
      <p:sp>
        <p:nvSpPr>
          <p:cNvPr id="8" name="Obdélník 7"/>
          <p:cNvSpPr/>
          <p:nvPr/>
        </p:nvSpPr>
        <p:spPr>
          <a:xfrm>
            <a:off x="9829800" y="6391275"/>
            <a:ext cx="1790700"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0" y="6488668"/>
            <a:ext cx="3276600" cy="369332"/>
          </a:xfrm>
          <a:prstGeom prst="rect">
            <a:avLst/>
          </a:prstGeom>
          <a:noFill/>
        </p:spPr>
        <p:txBody>
          <a:bodyPr wrap="square" rtlCol="0">
            <a:spAutoFit/>
          </a:bodyPr>
          <a:lstStyle/>
          <a:p>
            <a:r>
              <a:rPr lang="cs-CZ" sz="900" dirty="0" smtClean="0"/>
              <a:t>Zdroj: https://img.ceskatelevize.cz/program/porady</a:t>
            </a:r>
            <a:r>
              <a:rPr lang="cs-CZ" sz="900" dirty="0" smtClean="0"/>
              <a:t>/</a:t>
            </a:r>
          </a:p>
          <a:p>
            <a:r>
              <a:rPr lang="cs-CZ" sz="900" dirty="0" smtClean="0"/>
              <a:t>10430569360/</a:t>
            </a:r>
            <a:r>
              <a:rPr lang="cs-CZ" sz="900" dirty="0" err="1" smtClean="0"/>
              <a:t>gallery</a:t>
            </a:r>
            <a:r>
              <a:rPr lang="cs-CZ" sz="900" dirty="0" smtClean="0"/>
              <a:t>/36116.jpg?1406628404</a:t>
            </a:r>
            <a:endParaRPr lang="cs-CZ"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5400" b="1" dirty="0" smtClean="0"/>
              <a:t>Hesla Tomáše Bati</a:t>
            </a:r>
            <a:endParaRPr lang="cs-CZ" sz="5400" b="1" dirty="0"/>
          </a:p>
        </p:txBody>
      </p:sp>
      <p:sp>
        <p:nvSpPr>
          <p:cNvPr id="3" name="Zástupný symbol pro číslo snímku 2"/>
          <p:cNvSpPr>
            <a:spLocks noGrp="1"/>
          </p:cNvSpPr>
          <p:nvPr>
            <p:ph type="sldNum" sz="quarter" idx="12"/>
          </p:nvPr>
        </p:nvSpPr>
        <p:spPr/>
        <p:txBody>
          <a:bodyPr/>
          <a:lstStyle/>
          <a:p>
            <a:fld id="{8C2E478F-E849-4A8C-AF1F-CBCC78A7CBFA}" type="slidenum">
              <a:rPr lang="en-US" smtClean="0"/>
              <a:pPr/>
              <a:t>13</a:t>
            </a:fld>
            <a:endParaRPr lang="en-US" dirty="0"/>
          </a:p>
        </p:txBody>
      </p:sp>
      <p:sp>
        <p:nvSpPr>
          <p:cNvPr id="4" name="Zástupný symbol pro obsah 3"/>
          <p:cNvSpPr>
            <a:spLocks noGrp="1"/>
          </p:cNvSpPr>
          <p:nvPr>
            <p:ph sz="half" idx="1"/>
          </p:nvPr>
        </p:nvSpPr>
        <p:spPr>
          <a:xfrm>
            <a:off x="485775" y="1273175"/>
            <a:ext cx="5290344" cy="4351338"/>
          </a:xfrm>
        </p:spPr>
        <p:txBody>
          <a:bodyPr>
            <a:noAutofit/>
          </a:bodyPr>
          <a:lstStyle/>
          <a:p>
            <a:pPr>
              <a:lnSpc>
                <a:spcPct val="120000"/>
              </a:lnSpc>
              <a:spcBef>
                <a:spcPts val="0"/>
              </a:spcBef>
            </a:pPr>
            <a:r>
              <a:rPr lang="cs-CZ" sz="1800" b="1" dirty="0" smtClean="0"/>
              <a:t>Buďme věřiteli, ne dlužníky</a:t>
            </a:r>
            <a:r>
              <a:rPr lang="cs-CZ" sz="1800" b="1" dirty="0" smtClean="0"/>
              <a:t>.</a:t>
            </a:r>
          </a:p>
          <a:p>
            <a:pPr>
              <a:lnSpc>
                <a:spcPct val="120000"/>
              </a:lnSpc>
              <a:spcBef>
                <a:spcPts val="0"/>
              </a:spcBef>
            </a:pPr>
            <a:r>
              <a:rPr lang="cs-CZ" sz="1800" b="1" dirty="0" smtClean="0"/>
              <a:t>Cena je diktátor. </a:t>
            </a:r>
            <a:endParaRPr lang="cs-CZ" sz="1800" b="1" dirty="0" smtClean="0"/>
          </a:p>
          <a:p>
            <a:pPr>
              <a:lnSpc>
                <a:spcPct val="120000"/>
              </a:lnSpc>
              <a:spcBef>
                <a:spcPts val="0"/>
              </a:spcBef>
            </a:pPr>
            <a:r>
              <a:rPr lang="cs-CZ" sz="1800" b="1" dirty="0" smtClean="0"/>
              <a:t>Čistota </a:t>
            </a:r>
            <a:r>
              <a:rPr lang="cs-CZ" sz="1800" b="1" dirty="0" smtClean="0"/>
              <a:t>a pořádek = </a:t>
            </a:r>
            <a:r>
              <a:rPr lang="cs-CZ" sz="1800" b="1" dirty="0" smtClean="0"/>
              <a:t>kvalita.</a:t>
            </a:r>
          </a:p>
          <a:p>
            <a:pPr>
              <a:lnSpc>
                <a:spcPct val="120000"/>
              </a:lnSpc>
              <a:spcBef>
                <a:spcPts val="0"/>
              </a:spcBef>
            </a:pPr>
            <a:r>
              <a:rPr lang="cs-CZ" sz="1800" b="1" dirty="0" smtClean="0"/>
              <a:t>Dělejme </a:t>
            </a:r>
            <a:r>
              <a:rPr lang="cs-CZ" sz="1800" b="1" dirty="0" smtClean="0"/>
              <a:t>jen takovou práci, která slouží </a:t>
            </a:r>
            <a:r>
              <a:rPr lang="cs-CZ" sz="1800" b="1" dirty="0" smtClean="0"/>
              <a:t>veřejnosti.</a:t>
            </a:r>
          </a:p>
          <a:p>
            <a:pPr>
              <a:lnSpc>
                <a:spcPct val="120000"/>
              </a:lnSpc>
              <a:spcBef>
                <a:spcPts val="0"/>
              </a:spcBef>
            </a:pPr>
            <a:r>
              <a:rPr lang="cs-CZ" sz="1800" b="1" dirty="0" smtClean="0"/>
              <a:t>Den </a:t>
            </a:r>
            <a:r>
              <a:rPr lang="cs-CZ" sz="1800" b="1" dirty="0" smtClean="0"/>
              <a:t>má 86 400 </a:t>
            </a:r>
            <a:r>
              <a:rPr lang="cs-CZ" sz="1800" b="1" dirty="0" smtClean="0"/>
              <a:t>vteřin.</a:t>
            </a:r>
          </a:p>
          <a:p>
            <a:pPr>
              <a:lnSpc>
                <a:spcPct val="120000"/>
              </a:lnSpc>
              <a:spcBef>
                <a:spcPts val="0"/>
              </a:spcBef>
            </a:pPr>
            <a:r>
              <a:rPr lang="cs-CZ" sz="1800" b="1" dirty="0" smtClean="0"/>
              <a:t>Dlouhá </a:t>
            </a:r>
            <a:r>
              <a:rPr lang="cs-CZ" sz="1800" b="1" dirty="0" smtClean="0"/>
              <a:t>je cesta přes pravidla. Krátká a vydatná přes </a:t>
            </a:r>
            <a:r>
              <a:rPr lang="cs-CZ" sz="1800" b="1" dirty="0" smtClean="0"/>
              <a:t>příklady.</a:t>
            </a:r>
          </a:p>
          <a:p>
            <a:pPr>
              <a:lnSpc>
                <a:spcPct val="120000"/>
              </a:lnSpc>
              <a:spcBef>
                <a:spcPts val="0"/>
              </a:spcBef>
            </a:pPr>
            <a:r>
              <a:rPr lang="cs-CZ" sz="1800" b="1" dirty="0" smtClean="0"/>
              <a:t>Hlouposti </a:t>
            </a:r>
            <a:r>
              <a:rPr lang="cs-CZ" sz="1800" b="1" dirty="0" smtClean="0"/>
              <a:t>je vždy </a:t>
            </a:r>
            <a:r>
              <a:rPr lang="cs-CZ" sz="1800" b="1" dirty="0" smtClean="0"/>
              <a:t>nadprodukce.</a:t>
            </a:r>
          </a:p>
          <a:p>
            <a:pPr>
              <a:lnSpc>
                <a:spcPct val="120000"/>
              </a:lnSpc>
              <a:spcBef>
                <a:spcPts val="0"/>
              </a:spcBef>
            </a:pPr>
            <a:r>
              <a:rPr lang="cs-CZ" sz="1800" b="1" dirty="0" smtClean="0"/>
              <a:t>Chytrý </a:t>
            </a:r>
            <a:r>
              <a:rPr lang="cs-CZ" sz="1800" b="1" dirty="0" smtClean="0"/>
              <a:t>dělá na začátku to, co hlupák na </a:t>
            </a:r>
            <a:r>
              <a:rPr lang="cs-CZ" sz="1800" b="1" dirty="0" smtClean="0"/>
              <a:t>konci.</a:t>
            </a:r>
          </a:p>
          <a:p>
            <a:pPr>
              <a:lnSpc>
                <a:spcPct val="120000"/>
              </a:lnSpc>
              <a:spcBef>
                <a:spcPts val="0"/>
              </a:spcBef>
            </a:pPr>
            <a:r>
              <a:rPr lang="cs-CZ" sz="1800" b="1" dirty="0" smtClean="0"/>
              <a:t>Každý </a:t>
            </a:r>
            <a:r>
              <a:rPr lang="cs-CZ" sz="1800" b="1" dirty="0" smtClean="0"/>
              <a:t>buďme podnikatelem na svém </a:t>
            </a:r>
            <a:r>
              <a:rPr lang="cs-CZ" sz="1800" b="1" dirty="0" smtClean="0"/>
              <a:t>pracovišti.</a:t>
            </a:r>
          </a:p>
          <a:p>
            <a:pPr>
              <a:lnSpc>
                <a:spcPct val="120000"/>
              </a:lnSpc>
              <a:spcBef>
                <a:spcPts val="0"/>
              </a:spcBef>
            </a:pPr>
            <a:r>
              <a:rPr lang="cs-CZ" sz="1800" b="1" dirty="0" smtClean="0"/>
              <a:t>Každý </a:t>
            </a:r>
            <a:r>
              <a:rPr lang="cs-CZ" sz="1800" b="1" dirty="0" smtClean="0"/>
              <a:t>dělník kapitalistou </a:t>
            </a:r>
            <a:r>
              <a:rPr lang="cs-CZ" sz="1800" b="1" dirty="0" smtClean="0"/>
              <a:t>!</a:t>
            </a:r>
          </a:p>
          <a:p>
            <a:pPr>
              <a:lnSpc>
                <a:spcPct val="120000"/>
              </a:lnSpc>
              <a:spcBef>
                <a:spcPts val="0"/>
              </a:spcBef>
            </a:pPr>
            <a:r>
              <a:rPr lang="cs-CZ" sz="1800" b="1" dirty="0" smtClean="0"/>
              <a:t>Kdo </a:t>
            </a:r>
            <a:r>
              <a:rPr lang="cs-CZ" sz="1800" b="1" dirty="0" smtClean="0"/>
              <a:t>cesty krátí, život </a:t>
            </a:r>
            <a:r>
              <a:rPr lang="cs-CZ" sz="1800" b="1" dirty="0" smtClean="0"/>
              <a:t>prodlužuje.</a:t>
            </a:r>
          </a:p>
          <a:p>
            <a:pPr>
              <a:lnSpc>
                <a:spcPct val="120000"/>
              </a:lnSpc>
              <a:spcBef>
                <a:spcPts val="0"/>
              </a:spcBef>
            </a:pPr>
            <a:r>
              <a:rPr lang="cs-CZ" sz="1800" b="1" dirty="0" smtClean="0"/>
              <a:t>Lidem </a:t>
            </a:r>
            <a:r>
              <a:rPr lang="cs-CZ" sz="1800" b="1" dirty="0" smtClean="0"/>
              <a:t>myšlení, strojům </a:t>
            </a:r>
            <a:r>
              <a:rPr lang="cs-CZ" sz="1800" b="1" dirty="0" smtClean="0"/>
              <a:t>dřinu.</a:t>
            </a:r>
          </a:p>
          <a:p>
            <a:pPr>
              <a:lnSpc>
                <a:spcPct val="120000"/>
              </a:lnSpc>
              <a:spcBef>
                <a:spcPts val="0"/>
              </a:spcBef>
            </a:pPr>
            <a:r>
              <a:rPr lang="cs-CZ" sz="1800" b="1" dirty="0" smtClean="0"/>
              <a:t>Lidí </a:t>
            </a:r>
            <a:r>
              <a:rPr lang="cs-CZ" sz="1800" b="1" dirty="0" smtClean="0"/>
              <a:t>se nebojme, ale sebe</a:t>
            </a:r>
            <a:r>
              <a:rPr lang="cs-CZ" sz="1800" b="1" dirty="0" smtClean="0"/>
              <a:t>.</a:t>
            </a:r>
          </a:p>
          <a:p>
            <a:pPr>
              <a:lnSpc>
                <a:spcPct val="120000"/>
              </a:lnSpc>
              <a:spcBef>
                <a:spcPts val="0"/>
              </a:spcBef>
            </a:pPr>
            <a:r>
              <a:rPr lang="cs-CZ" sz="1800" b="1" dirty="0" smtClean="0"/>
              <a:t> </a:t>
            </a:r>
            <a:r>
              <a:rPr lang="cs-CZ" sz="1800" b="1" dirty="0" smtClean="0"/>
              <a:t>Malý člověk – malá práce, velký člověk – velká práce.</a:t>
            </a:r>
          </a:p>
          <a:p>
            <a:pPr>
              <a:lnSpc>
                <a:spcPct val="120000"/>
              </a:lnSpc>
              <a:spcBef>
                <a:spcPts val="0"/>
              </a:spcBef>
            </a:pPr>
            <a:endParaRPr lang="cs-CZ" sz="1800" b="1" dirty="0"/>
          </a:p>
        </p:txBody>
      </p:sp>
      <p:sp>
        <p:nvSpPr>
          <p:cNvPr id="5" name="Zástupný symbol pro obsah 4"/>
          <p:cNvSpPr>
            <a:spLocks noGrp="1"/>
          </p:cNvSpPr>
          <p:nvPr>
            <p:ph sz="half" idx="2"/>
          </p:nvPr>
        </p:nvSpPr>
        <p:spPr>
          <a:xfrm>
            <a:off x="6406356" y="1273175"/>
            <a:ext cx="5347494" cy="4351338"/>
          </a:xfrm>
        </p:spPr>
        <p:txBody>
          <a:bodyPr>
            <a:noAutofit/>
          </a:bodyPr>
          <a:lstStyle/>
          <a:p>
            <a:pPr>
              <a:lnSpc>
                <a:spcPct val="120000"/>
              </a:lnSpc>
              <a:spcBef>
                <a:spcPts val="0"/>
              </a:spcBef>
            </a:pPr>
            <a:r>
              <a:rPr lang="cs-CZ" sz="1800" b="1" dirty="0" smtClean="0">
                <a:solidFill>
                  <a:srgbClr val="01023B"/>
                </a:solidFill>
              </a:rPr>
              <a:t>Náš </a:t>
            </a:r>
            <a:r>
              <a:rPr lang="cs-CZ" sz="1800" b="1" dirty="0" smtClean="0">
                <a:solidFill>
                  <a:srgbClr val="01023B"/>
                </a:solidFill>
              </a:rPr>
              <a:t>zákazník – náš </a:t>
            </a:r>
            <a:r>
              <a:rPr lang="cs-CZ" sz="1800" b="1" dirty="0" smtClean="0">
                <a:solidFill>
                  <a:srgbClr val="01023B"/>
                </a:solidFill>
              </a:rPr>
              <a:t>pán.</a:t>
            </a:r>
          </a:p>
          <a:p>
            <a:pPr>
              <a:lnSpc>
                <a:spcPct val="120000"/>
              </a:lnSpc>
              <a:spcBef>
                <a:spcPts val="0"/>
              </a:spcBef>
            </a:pPr>
            <a:r>
              <a:rPr lang="cs-CZ" sz="1800" b="1" dirty="0" smtClean="0">
                <a:solidFill>
                  <a:srgbClr val="01023B"/>
                </a:solidFill>
              </a:rPr>
              <a:t>Nejlepší </a:t>
            </a:r>
            <a:r>
              <a:rPr lang="cs-CZ" sz="1800" b="1" dirty="0" smtClean="0">
                <a:solidFill>
                  <a:srgbClr val="01023B"/>
                </a:solidFill>
              </a:rPr>
              <a:t>kvalita, nejnižší </a:t>
            </a:r>
            <a:r>
              <a:rPr lang="cs-CZ" sz="1800" b="1" dirty="0" smtClean="0">
                <a:solidFill>
                  <a:srgbClr val="01023B"/>
                </a:solidFill>
              </a:rPr>
              <a:t>ceny.</a:t>
            </a:r>
          </a:p>
          <a:p>
            <a:pPr>
              <a:lnSpc>
                <a:spcPct val="120000"/>
              </a:lnSpc>
              <a:spcBef>
                <a:spcPts val="0"/>
              </a:spcBef>
            </a:pPr>
            <a:r>
              <a:rPr lang="cs-CZ" sz="1800" b="1" dirty="0" smtClean="0">
                <a:solidFill>
                  <a:srgbClr val="01023B"/>
                </a:solidFill>
              </a:rPr>
              <a:t>Nepokračuj </a:t>
            </a:r>
            <a:r>
              <a:rPr lang="cs-CZ" sz="1800" b="1" dirty="0" smtClean="0">
                <a:solidFill>
                  <a:srgbClr val="01023B"/>
                </a:solidFill>
              </a:rPr>
              <a:t>na špatné </a:t>
            </a:r>
            <a:r>
              <a:rPr lang="cs-CZ" sz="1800" b="1" dirty="0" smtClean="0">
                <a:solidFill>
                  <a:srgbClr val="01023B"/>
                </a:solidFill>
              </a:rPr>
              <a:t>práci.</a:t>
            </a:r>
          </a:p>
          <a:p>
            <a:pPr>
              <a:lnSpc>
                <a:spcPct val="120000"/>
              </a:lnSpc>
              <a:spcBef>
                <a:spcPts val="0"/>
              </a:spcBef>
            </a:pPr>
            <a:r>
              <a:rPr lang="cs-CZ" sz="1800" b="1" dirty="0" smtClean="0">
                <a:solidFill>
                  <a:srgbClr val="01023B"/>
                </a:solidFill>
              </a:rPr>
              <a:t>Plať </a:t>
            </a:r>
            <a:r>
              <a:rPr lang="cs-CZ" sz="1800" b="1" dirty="0" smtClean="0">
                <a:solidFill>
                  <a:srgbClr val="01023B"/>
                </a:solidFill>
              </a:rPr>
              <a:t>hotově, nevypůjčuj si </a:t>
            </a:r>
            <a:r>
              <a:rPr lang="cs-CZ" sz="1800" b="1" dirty="0" smtClean="0">
                <a:solidFill>
                  <a:srgbClr val="01023B"/>
                </a:solidFill>
              </a:rPr>
              <a:t>!</a:t>
            </a:r>
          </a:p>
          <a:p>
            <a:pPr>
              <a:lnSpc>
                <a:spcPct val="120000"/>
              </a:lnSpc>
              <a:spcBef>
                <a:spcPts val="0"/>
              </a:spcBef>
            </a:pPr>
            <a:r>
              <a:rPr lang="cs-CZ" sz="1800" b="1" dirty="0" smtClean="0">
                <a:solidFill>
                  <a:srgbClr val="01023B"/>
                </a:solidFill>
              </a:rPr>
              <a:t>Pomáhej </a:t>
            </a:r>
            <a:r>
              <a:rPr lang="cs-CZ" sz="1800" b="1" dirty="0" smtClean="0">
                <a:solidFill>
                  <a:srgbClr val="01023B"/>
                </a:solidFill>
              </a:rPr>
              <a:t>si </a:t>
            </a:r>
            <a:r>
              <a:rPr lang="cs-CZ" sz="1800" b="1" dirty="0" smtClean="0">
                <a:solidFill>
                  <a:srgbClr val="01023B"/>
                </a:solidFill>
              </a:rPr>
              <a:t>sám.</a:t>
            </a:r>
          </a:p>
          <a:p>
            <a:pPr>
              <a:lnSpc>
                <a:spcPct val="120000"/>
              </a:lnSpc>
              <a:spcBef>
                <a:spcPts val="0"/>
              </a:spcBef>
            </a:pPr>
            <a:r>
              <a:rPr lang="cs-CZ" sz="1800" b="1" dirty="0" smtClean="0">
                <a:solidFill>
                  <a:srgbClr val="01023B"/>
                </a:solidFill>
              </a:rPr>
              <a:t>Pro </a:t>
            </a:r>
            <a:r>
              <a:rPr lang="cs-CZ" sz="1800" b="1" dirty="0" smtClean="0">
                <a:solidFill>
                  <a:srgbClr val="01023B"/>
                </a:solidFill>
              </a:rPr>
              <a:t>nás je dobré jen to </a:t>
            </a:r>
            <a:r>
              <a:rPr lang="cs-CZ" sz="1800" b="1" dirty="0" smtClean="0">
                <a:solidFill>
                  <a:srgbClr val="01023B"/>
                </a:solidFill>
              </a:rPr>
              <a:t>nejlepší.</a:t>
            </a:r>
          </a:p>
          <a:p>
            <a:pPr>
              <a:lnSpc>
                <a:spcPct val="120000"/>
              </a:lnSpc>
              <a:spcBef>
                <a:spcPts val="0"/>
              </a:spcBef>
            </a:pPr>
            <a:r>
              <a:rPr lang="cs-CZ" sz="1800" b="1" dirty="0" smtClean="0">
                <a:solidFill>
                  <a:srgbClr val="01023B"/>
                </a:solidFill>
              </a:rPr>
              <a:t>Rozkaz </a:t>
            </a:r>
            <a:r>
              <a:rPr lang="cs-CZ" sz="1800" b="1" dirty="0" smtClean="0">
                <a:solidFill>
                  <a:srgbClr val="01023B"/>
                </a:solidFill>
              </a:rPr>
              <a:t>zákazníka je </a:t>
            </a:r>
            <a:r>
              <a:rPr lang="cs-CZ" sz="1800" b="1" dirty="0" smtClean="0">
                <a:solidFill>
                  <a:srgbClr val="01023B"/>
                </a:solidFill>
              </a:rPr>
              <a:t>svatý.</a:t>
            </a:r>
          </a:p>
          <a:p>
            <a:pPr>
              <a:lnSpc>
                <a:spcPct val="120000"/>
              </a:lnSpc>
              <a:spcBef>
                <a:spcPts val="0"/>
              </a:spcBef>
            </a:pPr>
            <a:r>
              <a:rPr lang="cs-CZ" sz="1800" b="1" dirty="0" smtClean="0">
                <a:solidFill>
                  <a:srgbClr val="01023B"/>
                </a:solidFill>
              </a:rPr>
              <a:t>Silní </a:t>
            </a:r>
            <a:r>
              <a:rPr lang="cs-CZ" sz="1800" b="1" dirty="0" smtClean="0">
                <a:solidFill>
                  <a:srgbClr val="01023B"/>
                </a:solidFill>
              </a:rPr>
              <a:t>milují </a:t>
            </a:r>
            <a:r>
              <a:rPr lang="cs-CZ" sz="1800" b="1" dirty="0" smtClean="0">
                <a:solidFill>
                  <a:srgbClr val="01023B"/>
                </a:solidFill>
              </a:rPr>
              <a:t>život.</a:t>
            </a:r>
          </a:p>
          <a:p>
            <a:pPr>
              <a:lnSpc>
                <a:spcPct val="120000"/>
              </a:lnSpc>
              <a:spcBef>
                <a:spcPts val="0"/>
              </a:spcBef>
            </a:pPr>
            <a:r>
              <a:rPr lang="cs-CZ" sz="1800" b="1" dirty="0" smtClean="0">
                <a:solidFill>
                  <a:srgbClr val="01023B"/>
                </a:solidFill>
              </a:rPr>
              <a:t>Skromná </a:t>
            </a:r>
            <a:r>
              <a:rPr lang="cs-CZ" sz="1800" b="1" dirty="0" smtClean="0">
                <a:solidFill>
                  <a:srgbClr val="01023B"/>
                </a:solidFill>
              </a:rPr>
              <a:t>žena, lenivý </a:t>
            </a:r>
            <a:r>
              <a:rPr lang="cs-CZ" sz="1800" b="1" dirty="0" smtClean="0">
                <a:solidFill>
                  <a:srgbClr val="01023B"/>
                </a:solidFill>
              </a:rPr>
              <a:t>manžel.</a:t>
            </a:r>
          </a:p>
          <a:p>
            <a:pPr>
              <a:lnSpc>
                <a:spcPct val="120000"/>
              </a:lnSpc>
              <a:spcBef>
                <a:spcPts val="0"/>
              </a:spcBef>
            </a:pPr>
            <a:r>
              <a:rPr lang="cs-CZ" sz="1800" b="1" dirty="0" smtClean="0">
                <a:solidFill>
                  <a:srgbClr val="01023B"/>
                </a:solidFill>
              </a:rPr>
              <a:t>Učte </a:t>
            </a:r>
            <a:r>
              <a:rPr lang="cs-CZ" sz="1800" b="1" dirty="0" smtClean="0">
                <a:solidFill>
                  <a:srgbClr val="01023B"/>
                </a:solidFill>
              </a:rPr>
              <a:t>se jazyky </a:t>
            </a:r>
            <a:r>
              <a:rPr lang="cs-CZ" sz="1800" b="1" dirty="0" smtClean="0">
                <a:solidFill>
                  <a:srgbClr val="01023B"/>
                </a:solidFill>
              </a:rPr>
              <a:t>!</a:t>
            </a:r>
          </a:p>
          <a:p>
            <a:pPr>
              <a:lnSpc>
                <a:spcPct val="120000"/>
              </a:lnSpc>
              <a:spcBef>
                <a:spcPts val="0"/>
              </a:spcBef>
            </a:pPr>
            <a:r>
              <a:rPr lang="cs-CZ" sz="1800" b="1" dirty="0" smtClean="0">
                <a:solidFill>
                  <a:srgbClr val="01023B"/>
                </a:solidFill>
              </a:rPr>
              <a:t>V </a:t>
            </a:r>
            <a:r>
              <a:rPr lang="cs-CZ" sz="1800" b="1" dirty="0" smtClean="0">
                <a:solidFill>
                  <a:srgbClr val="01023B"/>
                </a:solidFill>
              </a:rPr>
              <a:t>rychlosti je </a:t>
            </a:r>
            <a:r>
              <a:rPr lang="cs-CZ" sz="1800" b="1" dirty="0" smtClean="0">
                <a:solidFill>
                  <a:srgbClr val="01023B"/>
                </a:solidFill>
              </a:rPr>
              <a:t>síla.</a:t>
            </a:r>
          </a:p>
          <a:p>
            <a:pPr>
              <a:lnSpc>
                <a:spcPct val="120000"/>
              </a:lnSpc>
              <a:spcBef>
                <a:spcPts val="0"/>
              </a:spcBef>
            </a:pPr>
            <a:r>
              <a:rPr lang="cs-CZ" sz="1800" b="1" dirty="0" smtClean="0">
                <a:solidFill>
                  <a:srgbClr val="01023B"/>
                </a:solidFill>
              </a:rPr>
              <a:t>Vydělávejte</a:t>
            </a:r>
            <a:r>
              <a:rPr lang="cs-CZ" sz="1800" b="1" dirty="0" smtClean="0">
                <a:solidFill>
                  <a:srgbClr val="01023B"/>
                </a:solidFill>
              </a:rPr>
              <a:t>, nežebrejte </a:t>
            </a:r>
            <a:r>
              <a:rPr lang="cs-CZ" sz="1800" b="1" dirty="0" smtClean="0">
                <a:solidFill>
                  <a:srgbClr val="01023B"/>
                </a:solidFill>
              </a:rPr>
              <a:t>!</a:t>
            </a:r>
          </a:p>
          <a:p>
            <a:pPr>
              <a:lnSpc>
                <a:spcPct val="120000"/>
              </a:lnSpc>
              <a:spcBef>
                <a:spcPts val="0"/>
              </a:spcBef>
            </a:pPr>
            <a:r>
              <a:rPr lang="cs-CZ" sz="1800" b="1" dirty="0" smtClean="0">
                <a:solidFill>
                  <a:srgbClr val="01023B"/>
                </a:solidFill>
              </a:rPr>
              <a:t>Zámožnost </a:t>
            </a:r>
            <a:r>
              <a:rPr lang="cs-CZ" sz="1800" b="1" dirty="0" smtClean="0">
                <a:solidFill>
                  <a:srgbClr val="01023B"/>
                </a:solidFill>
              </a:rPr>
              <a:t>– povinnost, chudoba – </a:t>
            </a:r>
            <a:r>
              <a:rPr lang="cs-CZ" sz="1800" b="1" dirty="0" smtClean="0">
                <a:solidFill>
                  <a:srgbClr val="01023B"/>
                </a:solidFill>
              </a:rPr>
              <a:t>výmluva.</a:t>
            </a:r>
          </a:p>
          <a:p>
            <a:pPr>
              <a:lnSpc>
                <a:spcPct val="120000"/>
              </a:lnSpc>
              <a:spcBef>
                <a:spcPts val="0"/>
              </a:spcBef>
            </a:pPr>
            <a:r>
              <a:rPr lang="cs-CZ" sz="1800" b="1" dirty="0" smtClean="0">
                <a:solidFill>
                  <a:srgbClr val="01023B"/>
                </a:solidFill>
              </a:rPr>
              <a:t>Zbavme </a:t>
            </a:r>
            <a:r>
              <a:rPr lang="cs-CZ" sz="1800" b="1" dirty="0" smtClean="0">
                <a:solidFill>
                  <a:srgbClr val="01023B"/>
                </a:solidFill>
              </a:rPr>
              <a:t>se své malosti a velikost si nás najde </a:t>
            </a:r>
            <a:r>
              <a:rPr lang="cs-CZ" sz="1800" b="1" dirty="0" smtClean="0">
                <a:solidFill>
                  <a:srgbClr val="01023B"/>
                </a:solidFill>
              </a:rPr>
              <a:t>sama.</a:t>
            </a:r>
          </a:p>
          <a:p>
            <a:pPr>
              <a:lnSpc>
                <a:spcPct val="120000"/>
              </a:lnSpc>
              <a:spcBef>
                <a:spcPts val="0"/>
              </a:spcBef>
            </a:pPr>
            <a:r>
              <a:rPr lang="cs-CZ" sz="1800" b="1" dirty="0" smtClean="0">
                <a:solidFill>
                  <a:srgbClr val="01023B"/>
                </a:solidFill>
              </a:rPr>
              <a:t>Zkušenost </a:t>
            </a:r>
            <a:r>
              <a:rPr lang="cs-CZ" sz="1800" b="1" dirty="0" smtClean="0">
                <a:solidFill>
                  <a:srgbClr val="01023B"/>
                </a:solidFill>
              </a:rPr>
              <a:t>– matka </a:t>
            </a:r>
            <a:r>
              <a:rPr lang="cs-CZ" sz="1800" b="1" dirty="0" smtClean="0">
                <a:solidFill>
                  <a:srgbClr val="01023B"/>
                </a:solidFill>
              </a:rPr>
              <a:t>vedení.</a:t>
            </a:r>
            <a:endParaRPr lang="cs-CZ" sz="1800" b="1" dirty="0">
              <a:solidFill>
                <a:srgbClr val="01023B"/>
              </a:solidFill>
            </a:endParaRPr>
          </a:p>
        </p:txBody>
      </p:sp>
      <p:pic>
        <p:nvPicPr>
          <p:cNvPr id="7" name="Obrázek 6" descr="logo-bata.JPG"/>
          <p:cNvPicPr>
            <a:picLocks noChangeAspect="1"/>
          </p:cNvPicPr>
          <p:nvPr/>
        </p:nvPicPr>
        <p:blipFill>
          <a:blip r:embed="rId2"/>
          <a:stretch>
            <a:fillRect/>
          </a:stretch>
        </p:blipFill>
        <p:spPr>
          <a:xfrm>
            <a:off x="10106025" y="6241584"/>
            <a:ext cx="1495425" cy="4839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rázek 5" descr="dfd.jpeg"/>
          <p:cNvPicPr>
            <a:picLocks noGrp="1" noChangeAspect="1"/>
          </p:cNvPicPr>
          <p:nvPr>
            <p:ph type="pic" sz="quarter" idx="13"/>
          </p:nvPr>
        </p:nvPicPr>
        <p:blipFill>
          <a:blip r:embed="rId2"/>
          <a:srcRect l="7206" r="7206"/>
          <a:stretch>
            <a:fillRect/>
          </a:stretch>
        </p:blipFill>
        <p:spPr/>
      </p:pic>
      <p:sp>
        <p:nvSpPr>
          <p:cNvPr id="3" name="Zástupný symbol pro text 2"/>
          <p:cNvSpPr>
            <a:spLocks noGrp="1"/>
          </p:cNvSpPr>
          <p:nvPr>
            <p:ph type="body" idx="1"/>
          </p:nvPr>
        </p:nvSpPr>
        <p:spPr>
          <a:xfrm>
            <a:off x="5895974" y="1589689"/>
            <a:ext cx="6296025" cy="4744436"/>
          </a:xfrm>
        </p:spPr>
        <p:txBody>
          <a:bodyPr>
            <a:normAutofit lnSpcReduction="10000"/>
          </a:bodyPr>
          <a:lstStyle/>
          <a:p>
            <a:pPr>
              <a:buFont typeface="Arial" pitchFamily="34" charset="0"/>
              <a:buChar char="•"/>
              <a:tabLst>
                <a:tab pos="180975" algn="l"/>
              </a:tabLst>
            </a:pPr>
            <a:r>
              <a:rPr lang="cs-CZ" b="1" dirty="0" smtClean="0">
                <a:solidFill>
                  <a:schemeClr val="tx1"/>
                </a:solidFill>
              </a:rPr>
              <a:t> Jak obyčejný člověk dokázal 	vytvořit firmu, která přežila 	dvě světové války.</a:t>
            </a:r>
          </a:p>
          <a:p>
            <a:pPr>
              <a:buFont typeface="Arial" pitchFamily="34" charset="0"/>
              <a:buChar char="•"/>
            </a:pPr>
            <a:r>
              <a:rPr lang="cs-CZ" b="1" dirty="0" smtClean="0">
                <a:solidFill>
                  <a:schemeClr val="tx1"/>
                </a:solidFill>
              </a:rPr>
              <a:t> </a:t>
            </a:r>
            <a:r>
              <a:rPr lang="cs-CZ" b="1" dirty="0" smtClean="0">
                <a:solidFill>
                  <a:schemeClr val="tx1"/>
                </a:solidFill>
              </a:rPr>
              <a:t>Strategie řízení.</a:t>
            </a:r>
          </a:p>
          <a:p>
            <a:pPr>
              <a:buFont typeface="Arial" pitchFamily="34" charset="0"/>
              <a:buChar char="•"/>
            </a:pPr>
            <a:r>
              <a:rPr lang="cs-CZ" b="1" dirty="0" smtClean="0">
                <a:solidFill>
                  <a:schemeClr val="tx1"/>
                </a:solidFill>
              </a:rPr>
              <a:t> Sociální aspekty.</a:t>
            </a:r>
          </a:p>
          <a:p>
            <a:pPr>
              <a:buFont typeface="Arial" pitchFamily="34" charset="0"/>
              <a:buChar char="•"/>
              <a:tabLst>
                <a:tab pos="180975" algn="l"/>
              </a:tabLst>
            </a:pPr>
            <a:r>
              <a:rPr lang="cs-CZ" b="1" dirty="0" smtClean="0">
                <a:solidFill>
                  <a:schemeClr val="tx1"/>
                </a:solidFill>
              </a:rPr>
              <a:t> </a:t>
            </a:r>
            <a:r>
              <a:rPr lang="cs-CZ" b="1" dirty="0" smtClean="0">
                <a:solidFill>
                  <a:schemeClr val="tx1"/>
                </a:solidFill>
              </a:rPr>
              <a:t>Rozvoj celoživotního 	vzdělávání.</a:t>
            </a:r>
          </a:p>
          <a:p>
            <a:pPr>
              <a:buFont typeface="Arial" pitchFamily="34" charset="0"/>
              <a:buChar char="•"/>
              <a:tabLst>
                <a:tab pos="180975" algn="l"/>
              </a:tabLst>
            </a:pPr>
            <a:r>
              <a:rPr lang="cs-CZ" b="1" dirty="0" smtClean="0">
                <a:solidFill>
                  <a:schemeClr val="tx1"/>
                </a:solidFill>
              </a:rPr>
              <a:t> </a:t>
            </a:r>
            <a:r>
              <a:rPr lang="cs-CZ" b="1" dirty="0" smtClean="0">
                <a:solidFill>
                  <a:schemeClr val="tx1"/>
                </a:solidFill>
              </a:rPr>
              <a:t>Podílnictví na firmě pro 	každého.</a:t>
            </a:r>
          </a:p>
          <a:p>
            <a:pPr>
              <a:buFont typeface="Arial" pitchFamily="34" charset="0"/>
              <a:buChar char="•"/>
              <a:tabLst>
                <a:tab pos="180975" algn="l"/>
              </a:tabLst>
            </a:pPr>
            <a:r>
              <a:rPr lang="cs-CZ" b="1" dirty="0" smtClean="0">
                <a:solidFill>
                  <a:schemeClr val="tx1"/>
                </a:solidFill>
              </a:rPr>
              <a:t> </a:t>
            </a:r>
            <a:r>
              <a:rPr lang="cs-CZ" b="1" dirty="0" smtClean="0">
                <a:solidFill>
                  <a:schemeClr val="tx1"/>
                </a:solidFill>
              </a:rPr>
              <a:t>Autonomie jednotlivých částí 	podniku.</a:t>
            </a:r>
            <a:endParaRPr lang="cs-CZ" b="1" dirty="0">
              <a:solidFill>
                <a:schemeClr val="tx1"/>
              </a:solidFill>
            </a:endParaRPr>
          </a:p>
        </p:txBody>
      </p:sp>
      <p:sp>
        <p:nvSpPr>
          <p:cNvPr id="4" name="Zástupný symbol pro číslo snímku 3"/>
          <p:cNvSpPr>
            <a:spLocks noGrp="1"/>
          </p:cNvSpPr>
          <p:nvPr>
            <p:ph type="sldNum" sz="quarter" idx="12"/>
          </p:nvPr>
        </p:nvSpPr>
        <p:spPr/>
        <p:txBody>
          <a:bodyPr/>
          <a:lstStyle/>
          <a:p>
            <a:fld id="{8C2E478F-E849-4A8C-AF1F-CBCC78A7CBFA}" type="slidenum">
              <a:rPr lang="en-US" smtClean="0"/>
              <a:pPr/>
              <a:t>14</a:t>
            </a:fld>
            <a:endParaRPr lang="en-US" dirty="0"/>
          </a:p>
        </p:txBody>
      </p:sp>
      <p:sp>
        <p:nvSpPr>
          <p:cNvPr id="5" name="Nadpis 4"/>
          <p:cNvSpPr>
            <a:spLocks noGrp="1"/>
          </p:cNvSpPr>
          <p:nvPr>
            <p:ph type="title"/>
          </p:nvPr>
        </p:nvSpPr>
        <p:spPr>
          <a:xfrm>
            <a:off x="6381750" y="0"/>
            <a:ext cx="5251450" cy="1661297"/>
          </a:xfrm>
        </p:spPr>
        <p:txBody>
          <a:bodyPr>
            <a:normAutofit/>
          </a:bodyPr>
          <a:lstStyle/>
          <a:p>
            <a:r>
              <a:rPr lang="cs-CZ" b="1" dirty="0" smtClean="0"/>
              <a:t>Osobní význam</a:t>
            </a:r>
            <a:endParaRPr lang="cs-CZ" b="1" dirty="0"/>
          </a:p>
        </p:txBody>
      </p:sp>
      <p:sp>
        <p:nvSpPr>
          <p:cNvPr id="7" name="TextovéPole 6"/>
          <p:cNvSpPr txBox="1"/>
          <p:nvPr/>
        </p:nvSpPr>
        <p:spPr>
          <a:xfrm>
            <a:off x="0" y="6596390"/>
            <a:ext cx="4209807" cy="261610"/>
          </a:xfrm>
          <a:prstGeom prst="rect">
            <a:avLst/>
          </a:prstGeom>
          <a:noFill/>
        </p:spPr>
        <p:txBody>
          <a:bodyPr wrap="none" rtlCol="0">
            <a:spAutoFit/>
          </a:bodyPr>
          <a:lstStyle/>
          <a:p>
            <a:r>
              <a:rPr lang="cs-CZ" sz="1100" dirty="0" smtClean="0">
                <a:solidFill>
                  <a:schemeClr val="bg1"/>
                </a:solidFill>
              </a:rPr>
              <a:t>Zdroj: https://zlin.rozhlas.cz/sites/default/files/images/03594676.jpeg</a:t>
            </a:r>
            <a:endParaRPr lang="cs-CZ" sz="1100" dirty="0">
              <a:solidFill>
                <a:schemeClr val="bg1"/>
              </a:solidFill>
            </a:endParaRPr>
          </a:p>
        </p:txBody>
      </p:sp>
      <p:sp>
        <p:nvSpPr>
          <p:cNvPr id="8" name="Obdélník 7"/>
          <p:cNvSpPr/>
          <p:nvPr/>
        </p:nvSpPr>
        <p:spPr>
          <a:xfrm>
            <a:off x="10144126" y="6448425"/>
            <a:ext cx="1543050" cy="295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6010275" y="647464"/>
            <a:ext cx="6048375" cy="5715236"/>
          </a:xfrm>
        </p:spPr>
        <p:txBody>
          <a:bodyPr>
            <a:normAutofit fontScale="92500" lnSpcReduction="10000"/>
          </a:bodyPr>
          <a:lstStyle/>
          <a:p>
            <a:pPr algn="l"/>
            <a:r>
              <a:rPr lang="cs-CZ" dirty="0" smtClean="0"/>
              <a:t>Baťa </a:t>
            </a:r>
            <a:r>
              <a:rPr lang="cs-CZ" dirty="0" smtClean="0"/>
              <a:t>- rodina, která chtěla obout celý svět (TV </a:t>
            </a:r>
            <a:r>
              <a:rPr lang="cs-CZ" dirty="0" smtClean="0"/>
              <a:t>film)- Jarmila Bůžková</a:t>
            </a:r>
          </a:p>
          <a:p>
            <a:pPr algn="l"/>
            <a:r>
              <a:rPr lang="cs-CZ" dirty="0" smtClean="0"/>
              <a:t>Informační </a:t>
            </a:r>
            <a:r>
              <a:rPr lang="cs-CZ" dirty="0" smtClean="0"/>
              <a:t>centrum Baťa </a:t>
            </a:r>
            <a:r>
              <a:rPr lang="cs-CZ" dirty="0" smtClean="0"/>
              <a:t>-součást </a:t>
            </a:r>
            <a:r>
              <a:rPr lang="cs-CZ" dirty="0" smtClean="0"/>
              <a:t>Knihovny Univerzity Tomáše Bati ve Zlíně. (http://</a:t>
            </a:r>
            <a:r>
              <a:rPr lang="cs-CZ" dirty="0" smtClean="0"/>
              <a:t>tomasbata.org)</a:t>
            </a:r>
          </a:p>
          <a:p>
            <a:pPr algn="l"/>
            <a:r>
              <a:rPr lang="cs-CZ" dirty="0" smtClean="0"/>
              <a:t>http</a:t>
            </a:r>
            <a:r>
              <a:rPr lang="cs-CZ" dirty="0" smtClean="0"/>
              <a:t>://www.</a:t>
            </a:r>
            <a:r>
              <a:rPr lang="cs-CZ" dirty="0" err="1" smtClean="0"/>
              <a:t>zlin.estranky.cz</a:t>
            </a:r>
            <a:r>
              <a:rPr lang="cs-CZ" dirty="0" smtClean="0"/>
              <a:t>/</a:t>
            </a:r>
            <a:r>
              <a:rPr lang="cs-CZ" dirty="0" err="1" smtClean="0"/>
              <a:t>clanky</a:t>
            </a:r>
            <a:r>
              <a:rPr lang="cs-CZ" dirty="0" smtClean="0"/>
              <a:t>/</a:t>
            </a:r>
            <a:r>
              <a:rPr lang="cs-CZ" dirty="0" err="1" smtClean="0"/>
              <a:t>tomas</a:t>
            </a:r>
            <a:r>
              <a:rPr lang="cs-CZ" dirty="0" smtClean="0"/>
              <a:t>-</a:t>
            </a:r>
            <a:r>
              <a:rPr lang="cs-CZ" dirty="0" err="1" smtClean="0"/>
              <a:t>bata</a:t>
            </a:r>
            <a:r>
              <a:rPr lang="cs-CZ" dirty="0" smtClean="0"/>
              <a:t>--</a:t>
            </a:r>
            <a:r>
              <a:rPr lang="cs-CZ" dirty="0" err="1" smtClean="0"/>
              <a:t>jan</a:t>
            </a:r>
            <a:r>
              <a:rPr lang="cs-CZ" dirty="0" smtClean="0"/>
              <a:t>-</a:t>
            </a:r>
            <a:r>
              <a:rPr lang="cs-CZ" dirty="0" err="1" smtClean="0"/>
              <a:t>antonin</a:t>
            </a:r>
            <a:r>
              <a:rPr lang="cs-CZ" dirty="0" smtClean="0"/>
              <a:t>-</a:t>
            </a:r>
            <a:r>
              <a:rPr lang="cs-CZ" dirty="0" err="1" smtClean="0"/>
              <a:t>bata</a:t>
            </a:r>
            <a:r>
              <a:rPr lang="cs-CZ" dirty="0" smtClean="0"/>
              <a:t>/</a:t>
            </a:r>
            <a:r>
              <a:rPr lang="cs-CZ" dirty="0" err="1" smtClean="0"/>
              <a:t>tomas</a:t>
            </a:r>
            <a:r>
              <a:rPr lang="cs-CZ" dirty="0" smtClean="0"/>
              <a:t>-</a:t>
            </a:r>
            <a:r>
              <a:rPr lang="cs-CZ" dirty="0" err="1" smtClean="0"/>
              <a:t>bata</a:t>
            </a:r>
            <a:r>
              <a:rPr lang="cs-CZ" dirty="0" smtClean="0"/>
              <a:t>-a-</a:t>
            </a:r>
            <a:r>
              <a:rPr lang="cs-CZ" dirty="0" err="1" smtClean="0"/>
              <a:t>vystavba</a:t>
            </a:r>
            <a:r>
              <a:rPr lang="cs-CZ" dirty="0" smtClean="0"/>
              <a:t>-</a:t>
            </a:r>
            <a:r>
              <a:rPr lang="cs-CZ" dirty="0" err="1" smtClean="0"/>
              <a:t>zlina.html</a:t>
            </a:r>
            <a:endParaRPr lang="cs-CZ" dirty="0" smtClean="0"/>
          </a:p>
          <a:p>
            <a:pPr algn="l"/>
            <a:r>
              <a:rPr lang="cs-CZ" dirty="0" smtClean="0"/>
              <a:t>https://</a:t>
            </a:r>
            <a:r>
              <a:rPr lang="cs-CZ" dirty="0" smtClean="0"/>
              <a:t>svetuspesnych.cz/9-zasad-tomase-bati-ktere-maji-nadcasovou-hodnotu/</a:t>
            </a:r>
          </a:p>
          <a:p>
            <a:pPr algn="l"/>
            <a:r>
              <a:rPr lang="cs-CZ" dirty="0" smtClean="0"/>
              <a:t>http://batastory.net/cs/milniky/hesla-tomase-bati</a:t>
            </a:r>
            <a:endParaRPr lang="cs-CZ" dirty="0"/>
          </a:p>
        </p:txBody>
      </p:sp>
      <p:sp>
        <p:nvSpPr>
          <p:cNvPr id="3" name="Nadpis 2"/>
          <p:cNvSpPr>
            <a:spLocks noGrp="1"/>
          </p:cNvSpPr>
          <p:nvPr>
            <p:ph type="title"/>
          </p:nvPr>
        </p:nvSpPr>
        <p:spPr>
          <a:xfrm rot="20267961">
            <a:off x="161114" y="2771774"/>
            <a:ext cx="5933872" cy="1152525"/>
          </a:xfrm>
        </p:spPr>
        <p:txBody>
          <a:bodyPr>
            <a:normAutofit/>
          </a:bodyPr>
          <a:lstStyle/>
          <a:p>
            <a:r>
              <a:rPr lang="cs-CZ" dirty="0" smtClean="0"/>
              <a:t>Zdroje</a:t>
            </a:r>
            <a:endParaRPr lang="cs-CZ" dirty="0"/>
          </a:p>
        </p:txBody>
      </p:sp>
      <p:sp>
        <p:nvSpPr>
          <p:cNvPr id="4" name="Obdélník 3"/>
          <p:cNvSpPr/>
          <p:nvPr/>
        </p:nvSpPr>
        <p:spPr>
          <a:xfrm>
            <a:off x="9944100" y="6362700"/>
            <a:ext cx="1790700" cy="361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Picture placeholder">
            <a:extLst>
              <a:ext uri="{FF2B5EF4-FFF2-40B4-BE49-F238E27FC236}">
                <a16:creationId xmlns:a16="http://schemas.microsoft.com/office/drawing/2014/main" xmlns="" id="{4D593114-653B-4F83-A72F-17932C08057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a:stretch>
            <a:fillRect/>
          </a:stretch>
        </p:blipFill>
        <p:spPr/>
      </p:pic>
      <p:sp>
        <p:nvSpPr>
          <p:cNvPr id="5" name="Rectangle 4" descr="Accent block">
            <a:extLst>
              <a:ext uri="{FF2B5EF4-FFF2-40B4-BE49-F238E27FC236}">
                <a16:creationId xmlns:a16="http://schemas.microsoft.com/office/drawing/2014/main" xmlns="" id="{979F9DAD-F6B0-4ECC-8632-4B5E050986A8}"/>
              </a:ext>
            </a:extLst>
          </p:cNvPr>
          <p:cNvSpPr/>
          <p:nvPr/>
        </p:nvSpPr>
        <p:spPr>
          <a:xfrm>
            <a:off x="0" y="-6507"/>
            <a:ext cx="12192000" cy="6858000"/>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xmlns="" id="{4F7706BE-EF2E-459C-8778-01DDD354C634}"/>
              </a:ext>
            </a:extLst>
          </p:cNvPr>
          <p:cNvSpPr>
            <a:spLocks noGrp="1"/>
          </p:cNvSpPr>
          <p:nvPr>
            <p:ph type="title"/>
          </p:nvPr>
        </p:nvSpPr>
        <p:spPr>
          <a:xfrm>
            <a:off x="0" y="2673530"/>
            <a:ext cx="12192000" cy="830649"/>
          </a:xfrm>
        </p:spPr>
        <p:txBody>
          <a:bodyPr>
            <a:noAutofit/>
          </a:bodyPr>
          <a:lstStyle/>
          <a:p>
            <a:r>
              <a:rPr lang="cs-CZ" sz="6600" b="1" dirty="0" smtClean="0">
                <a:solidFill>
                  <a:schemeClr val="bg1"/>
                </a:solidFill>
              </a:rPr>
              <a:t>D</a:t>
            </a:r>
            <a:r>
              <a:rPr lang="cs-CZ" sz="6600" b="1" dirty="0" smtClean="0"/>
              <a:t>ěkuji za pozornost</a:t>
            </a:r>
            <a:endParaRPr lang="en-US" sz="6600" b="1" dirty="0">
              <a:solidFill>
                <a:schemeClr val="bg1"/>
              </a:solidFill>
            </a:endParaRPr>
          </a:p>
        </p:txBody>
      </p:sp>
      <p:pic>
        <p:nvPicPr>
          <p:cNvPr id="11" name="Graphic 10" descr="User">
            <a:extLst>
              <a:ext uri="{FF2B5EF4-FFF2-40B4-BE49-F238E27FC236}">
                <a16:creationId xmlns:a16="http://schemas.microsoft.com/office/drawing/2014/main" xmlns="" id="{CB7DE048-B12A-41D3-B89F-B56544FA94F7}"/>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a:xfrm>
            <a:off x="9213746" y="5213862"/>
            <a:ext cx="558449" cy="558449"/>
          </a:xfrm>
          <a:prstGeom prst="rect">
            <a:avLst/>
          </a:prstGeom>
        </p:spPr>
      </p:pic>
      <p:sp>
        <p:nvSpPr>
          <p:cNvPr id="14" name="Subtitle 2">
            <a:extLst>
              <a:ext uri="{FF2B5EF4-FFF2-40B4-BE49-F238E27FC236}">
                <a16:creationId xmlns:a16="http://schemas.microsoft.com/office/drawing/2014/main" xmlns="" id="{A62C97B6-F2B5-4806-AB83-0CC32DF096AE}"/>
              </a:ext>
            </a:extLst>
          </p:cNvPr>
          <p:cNvSpPr txBox="1">
            <a:spLocks/>
          </p:cNvSpPr>
          <p:nvPr/>
        </p:nvSpPr>
        <p:spPr>
          <a:xfrm>
            <a:off x="9903815" y="5185288"/>
            <a:ext cx="3345046" cy="55844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cs-CZ" sz="1800" b="1" spc="300" dirty="0" smtClean="0">
                <a:latin typeface="+mj-lt"/>
                <a:cs typeface="Gill Sans" panose="020B0502020104020203" pitchFamily="34" charset="-79"/>
              </a:rPr>
              <a:t>Patrik Ševčík</a:t>
            </a:r>
            <a:endParaRPr kumimoji="0" lang="en-ZA" sz="1800" b="1" u="none" strike="noStrike" kern="1200" cap="none" spc="300" normalizeH="0" baseline="0" noProof="0" dirty="0">
              <a:ln>
                <a:noFill/>
              </a:ln>
              <a:effectLst/>
              <a:uLnTx/>
              <a:uFillTx/>
              <a:latin typeface="+mj-lt"/>
              <a:cs typeface="Gill Sans" panose="020B0502020104020203" pitchFamily="34" charset="-79"/>
            </a:endParaRPr>
          </a:p>
        </p:txBody>
      </p:sp>
      <p:pic>
        <p:nvPicPr>
          <p:cNvPr id="12" name="Graphic 11" descr="Envelope">
            <a:extLst>
              <a:ext uri="{FF2B5EF4-FFF2-40B4-BE49-F238E27FC236}">
                <a16:creationId xmlns:a16="http://schemas.microsoft.com/office/drawing/2014/main" xmlns="" id="{DA1E1FC6-9F80-4CAF-ACF2-AB062937A457}"/>
              </a:ext>
            </a:extLst>
          </p:cNvPr>
          <p:cNvPicPr>
            <a:picLocks noChangeAspect="1"/>
          </p:cNvPicPr>
          <p:nvPr/>
        </p:nvPicPr>
        <p:blipFill>
          <a:blip r:embed="rId5" cstate="screen">
            <a:extLst>
              <a:ext uri="{28A0092B-C50C-407E-A947-70E740481C1C}">
                <a14:useLocalDpi xmlns:a14="http://schemas.microsoft.com/office/drawing/2010/main" xmlns=""/>
              </a:ext>
              <a:ext uri="{96DAC541-7B7A-43D3-8B79-37D633B846F1}">
                <asvg:svgBlip xmlns:asvg="http://schemas.microsoft.com/office/drawing/2016/SVG/main" xmlns="" r:embed="rId8"/>
              </a:ext>
            </a:extLst>
          </a:blip>
          <a:stretch>
            <a:fillRect/>
          </a:stretch>
        </p:blipFill>
        <p:spPr>
          <a:xfrm>
            <a:off x="9242321" y="5859710"/>
            <a:ext cx="558449" cy="558449"/>
          </a:xfrm>
          <a:prstGeom prst="rect">
            <a:avLst/>
          </a:prstGeom>
        </p:spPr>
      </p:pic>
      <p:sp>
        <p:nvSpPr>
          <p:cNvPr id="16" name="Text Placeholder 18">
            <a:extLst>
              <a:ext uri="{FF2B5EF4-FFF2-40B4-BE49-F238E27FC236}">
                <a16:creationId xmlns:a16="http://schemas.microsoft.com/office/drawing/2014/main" xmlns="" id="{E0127FD3-DBF1-49D0-8E40-2DB72E1AEC7C}"/>
              </a:ext>
            </a:extLst>
          </p:cNvPr>
          <p:cNvSpPr txBox="1">
            <a:spLocks/>
          </p:cNvSpPr>
          <p:nvPr/>
        </p:nvSpPr>
        <p:spPr>
          <a:xfrm>
            <a:off x="9941921" y="5956323"/>
            <a:ext cx="3345040" cy="35518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cs-CZ" sz="1800" b="1" spc="300" dirty="0" smtClean="0">
                <a:latin typeface="+mj-lt"/>
                <a:cs typeface="Gill Sans Light" panose="020B0302020104020203" pitchFamily="34" charset="-79"/>
              </a:rPr>
              <a:t>433046</a:t>
            </a:r>
            <a:endParaRPr kumimoji="0" lang="en-ZA" sz="1800" b="1" u="none" strike="noStrike" kern="1200" cap="none" spc="300" normalizeH="0" baseline="0" noProof="0" dirty="0">
              <a:ln>
                <a:noFill/>
              </a:ln>
              <a:effectLst/>
              <a:uLnTx/>
              <a:uFillTx/>
              <a:latin typeface="+mj-lt"/>
              <a:cs typeface="Gill Sans Light" panose="020B0302020104020203" pitchFamily="34" charset="-79"/>
            </a:endParaRPr>
          </a:p>
        </p:txBody>
      </p:sp>
    </p:spTree>
    <p:extLst>
      <p:ext uri="{BB962C8B-B14F-4D97-AF65-F5344CB8AC3E}">
        <p14:creationId xmlns:p14="http://schemas.microsoft.com/office/powerpoint/2010/main" xmlns="" val="927727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C2E478F-E849-4A8C-AF1F-CBCC78A7CBFA}" type="slidenum">
              <a:rPr lang="en-US" smtClean="0"/>
              <a:pPr/>
              <a:t>17</a:t>
            </a:fld>
            <a:endParaRPr lang="en-US" dirty="0"/>
          </a:p>
        </p:txBody>
      </p:sp>
      <p:pic>
        <p:nvPicPr>
          <p:cNvPr id="1026" name="Picture 2" descr="1897"/>
          <p:cNvPicPr>
            <a:picLocks noChangeAspect="1" noChangeArrowheads="1"/>
          </p:cNvPicPr>
          <p:nvPr/>
        </p:nvPicPr>
        <p:blipFill>
          <a:blip r:embed="rId2"/>
          <a:srcRect/>
          <a:stretch>
            <a:fillRect/>
          </a:stretch>
        </p:blipFill>
        <p:spPr bwMode="auto">
          <a:xfrm>
            <a:off x="2593975" y="862012"/>
            <a:ext cx="6826250" cy="4607721"/>
          </a:xfrm>
          <a:prstGeom prst="rect">
            <a:avLst/>
          </a:prstGeom>
          <a:noFill/>
        </p:spPr>
      </p:pic>
      <p:sp>
        <p:nvSpPr>
          <p:cNvPr id="4" name="Obdélník 3"/>
          <p:cNvSpPr/>
          <p:nvPr/>
        </p:nvSpPr>
        <p:spPr>
          <a:xfrm>
            <a:off x="9772650" y="6372225"/>
            <a:ext cx="179070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leva 4">
            <a:hlinkClick r:id="rId3" action="ppaction://hlinksldjump"/>
          </p:cNvPr>
          <p:cNvSpPr/>
          <p:nvPr/>
        </p:nvSpPr>
        <p:spPr>
          <a:xfrm>
            <a:off x="828675" y="2914650"/>
            <a:ext cx="1190625" cy="7905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8C2E478F-E849-4A8C-AF1F-CBCC78A7CBFA}" type="slidenum">
              <a:rPr lang="en-US" smtClean="0"/>
              <a:pPr/>
              <a:t>18</a:t>
            </a:fld>
            <a:endParaRPr lang="en-US" dirty="0"/>
          </a:p>
        </p:txBody>
      </p:sp>
      <p:sp>
        <p:nvSpPr>
          <p:cNvPr id="4" name="Obdélník 3"/>
          <p:cNvSpPr/>
          <p:nvPr/>
        </p:nvSpPr>
        <p:spPr>
          <a:xfrm>
            <a:off x="9772650" y="6372225"/>
            <a:ext cx="1790700"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leva 4">
            <a:hlinkClick r:id="rId2" action="ppaction://hlinksldjump"/>
          </p:cNvPr>
          <p:cNvSpPr/>
          <p:nvPr/>
        </p:nvSpPr>
        <p:spPr>
          <a:xfrm>
            <a:off x="333375" y="5772150"/>
            <a:ext cx="1190625" cy="7905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7890" name="Picture 2" descr="SouvisejÃ­cÃ­ obrÃ¡zek"/>
          <p:cNvPicPr>
            <a:picLocks noChangeAspect="1" noChangeArrowheads="1"/>
          </p:cNvPicPr>
          <p:nvPr/>
        </p:nvPicPr>
        <p:blipFill>
          <a:blip r:embed="rId3"/>
          <a:srcRect r="3545"/>
          <a:stretch>
            <a:fillRect/>
          </a:stretch>
        </p:blipFill>
        <p:spPr bwMode="auto">
          <a:xfrm>
            <a:off x="288925" y="236537"/>
            <a:ext cx="5788025" cy="3562351"/>
          </a:xfrm>
          <a:prstGeom prst="rect">
            <a:avLst/>
          </a:prstGeom>
          <a:noFill/>
        </p:spPr>
      </p:pic>
      <p:sp>
        <p:nvSpPr>
          <p:cNvPr id="7" name="TextovéPole 6"/>
          <p:cNvSpPr txBox="1"/>
          <p:nvPr/>
        </p:nvSpPr>
        <p:spPr>
          <a:xfrm>
            <a:off x="666750" y="3524250"/>
            <a:ext cx="4895850" cy="261610"/>
          </a:xfrm>
          <a:prstGeom prst="rect">
            <a:avLst/>
          </a:prstGeom>
          <a:noFill/>
        </p:spPr>
        <p:txBody>
          <a:bodyPr wrap="square" rtlCol="0">
            <a:spAutoFit/>
          </a:bodyPr>
          <a:lstStyle/>
          <a:p>
            <a:r>
              <a:rPr lang="cs-CZ" sz="1100" dirty="0" smtClean="0">
                <a:solidFill>
                  <a:schemeClr val="bg1"/>
                </a:solidFill>
              </a:rPr>
              <a:t>Zdroj: https://1gr.cz/fotky/idnes/10/071/cl6/WEB345464_175108_2226101.jpg</a:t>
            </a:r>
            <a:endParaRPr lang="cs-CZ" sz="1100" dirty="0">
              <a:solidFill>
                <a:schemeClr val="bg1"/>
              </a:solidFill>
            </a:endParaRPr>
          </a:p>
        </p:txBody>
      </p:sp>
      <p:pic>
        <p:nvPicPr>
          <p:cNvPr id="37894" name="Picture 6" descr="VÃ½sledek obrÃ¡zku pro baÅ¥a domky"/>
          <p:cNvPicPr>
            <a:picLocks noChangeAspect="1" noChangeArrowheads="1"/>
          </p:cNvPicPr>
          <p:nvPr/>
        </p:nvPicPr>
        <p:blipFill>
          <a:blip r:embed="rId4"/>
          <a:srcRect/>
          <a:stretch>
            <a:fillRect/>
          </a:stretch>
        </p:blipFill>
        <p:spPr bwMode="auto">
          <a:xfrm>
            <a:off x="5867400" y="3370705"/>
            <a:ext cx="6054751" cy="3268219"/>
          </a:xfrm>
          <a:prstGeom prst="rect">
            <a:avLst/>
          </a:prstGeom>
          <a:noFill/>
        </p:spPr>
      </p:pic>
      <p:sp>
        <p:nvSpPr>
          <p:cNvPr id="10" name="TextovéPole 9"/>
          <p:cNvSpPr txBox="1"/>
          <p:nvPr/>
        </p:nvSpPr>
        <p:spPr>
          <a:xfrm>
            <a:off x="6191250" y="3095625"/>
            <a:ext cx="6162675" cy="261610"/>
          </a:xfrm>
          <a:prstGeom prst="rect">
            <a:avLst/>
          </a:prstGeom>
          <a:noFill/>
        </p:spPr>
        <p:txBody>
          <a:bodyPr wrap="square" rtlCol="0">
            <a:spAutoFit/>
          </a:bodyPr>
          <a:lstStyle/>
          <a:p>
            <a:r>
              <a:rPr lang="cs-CZ" sz="1100" dirty="0" smtClean="0"/>
              <a:t>Zdroj: https://vltava.rozhlas.cz/sites/default/files/images/7da5179d6b0e2bdf04c4feef7f846021.jpg</a:t>
            </a:r>
            <a:endParaRPr lang="cs-CZ"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486525" y="130004"/>
            <a:ext cx="5251450" cy="1661297"/>
          </a:xfrm>
        </p:spPr>
        <p:txBody>
          <a:bodyPr/>
          <a:lstStyle/>
          <a:p>
            <a:pPr algn="ctr"/>
            <a:r>
              <a:rPr lang="cs-CZ" b="1" dirty="0" smtClean="0"/>
              <a:t>Tomáš Baťa</a:t>
            </a:r>
            <a:endParaRPr lang="cs-CZ" b="1" dirty="0"/>
          </a:p>
        </p:txBody>
      </p:sp>
      <p:sp>
        <p:nvSpPr>
          <p:cNvPr id="4" name="Zástupný symbol pro text 3"/>
          <p:cNvSpPr>
            <a:spLocks noGrp="1"/>
          </p:cNvSpPr>
          <p:nvPr>
            <p:ph type="body" idx="1"/>
          </p:nvPr>
        </p:nvSpPr>
        <p:spPr>
          <a:xfrm>
            <a:off x="5772150" y="1638299"/>
            <a:ext cx="6296025" cy="4467225"/>
          </a:xfrm>
        </p:spPr>
        <p:txBody>
          <a:bodyPr>
            <a:normAutofit/>
          </a:bodyPr>
          <a:lstStyle/>
          <a:p>
            <a:r>
              <a:rPr lang="cs-CZ" b="1" dirty="0" smtClean="0">
                <a:solidFill>
                  <a:schemeClr val="tx1"/>
                </a:solidFill>
              </a:rPr>
              <a:t>   * 3.4.1876 	         Zlín	</a:t>
            </a:r>
          </a:p>
          <a:p>
            <a:r>
              <a:rPr lang="cs-CZ" sz="2600" b="1" dirty="0" smtClean="0">
                <a:solidFill>
                  <a:schemeClr val="tx1"/>
                </a:solidFill>
              </a:rPr>
              <a:t>   ƚ</a:t>
            </a:r>
            <a:r>
              <a:rPr lang="cs-CZ" b="1" dirty="0" smtClean="0">
                <a:solidFill>
                  <a:schemeClr val="tx1"/>
                </a:solidFill>
              </a:rPr>
              <a:t> 12.7.1932     Otrokovice</a:t>
            </a:r>
          </a:p>
          <a:p>
            <a:endParaRPr lang="cs-CZ" b="1" dirty="0" smtClean="0">
              <a:solidFill>
                <a:schemeClr val="tx1"/>
              </a:solidFill>
            </a:endParaRPr>
          </a:p>
          <a:p>
            <a:endParaRPr lang="cs-CZ" b="1" dirty="0" smtClean="0">
              <a:solidFill>
                <a:schemeClr val="tx1"/>
              </a:solidFill>
            </a:endParaRPr>
          </a:p>
          <a:p>
            <a:pPr>
              <a:buFont typeface="Arial" pitchFamily="34" charset="0"/>
              <a:buChar char="•"/>
            </a:pPr>
            <a:r>
              <a:rPr lang="cs-CZ" b="1" dirty="0" smtClean="0">
                <a:solidFill>
                  <a:schemeClr val="tx1"/>
                </a:solidFill>
              </a:rPr>
              <a:t> </a:t>
            </a:r>
            <a:r>
              <a:rPr lang="cs-CZ" sz="2800" b="1" dirty="0" smtClean="0">
                <a:solidFill>
                  <a:schemeClr val="tx1"/>
                </a:solidFill>
              </a:rPr>
              <a:t>Československý podnikatel</a:t>
            </a:r>
          </a:p>
          <a:p>
            <a:pPr>
              <a:buFont typeface="Arial" pitchFamily="34" charset="0"/>
              <a:buChar char="•"/>
            </a:pPr>
            <a:r>
              <a:rPr lang="cs-CZ" sz="2800" b="1" dirty="0" smtClean="0">
                <a:solidFill>
                  <a:schemeClr val="tx1"/>
                </a:solidFill>
              </a:rPr>
              <a:t> „Král obuvi“</a:t>
            </a:r>
          </a:p>
          <a:p>
            <a:pPr>
              <a:buFont typeface="Arial" pitchFamily="34" charset="0"/>
              <a:buChar char="•"/>
            </a:pPr>
            <a:r>
              <a:rPr lang="cs-CZ" sz="2800" b="1" dirty="0" smtClean="0">
                <a:solidFill>
                  <a:schemeClr val="tx1"/>
                </a:solidFill>
              </a:rPr>
              <a:t> Vizionář</a:t>
            </a:r>
          </a:p>
          <a:p>
            <a:pPr>
              <a:buFont typeface="Arial" pitchFamily="34" charset="0"/>
              <a:buChar char="•"/>
            </a:pPr>
            <a:r>
              <a:rPr lang="cs-CZ" sz="2800" b="1" dirty="0" smtClean="0">
                <a:solidFill>
                  <a:schemeClr val="tx1"/>
                </a:solidFill>
              </a:rPr>
              <a:t> Starosta Zlína</a:t>
            </a:r>
            <a:endParaRPr lang="cs-CZ" sz="2800" b="1" dirty="0">
              <a:solidFill>
                <a:schemeClr val="tx1"/>
              </a:solidFill>
            </a:endParaRPr>
          </a:p>
        </p:txBody>
      </p:sp>
      <p:sp>
        <p:nvSpPr>
          <p:cNvPr id="5" name="Zástupný symbol pro číslo snímku 4"/>
          <p:cNvSpPr>
            <a:spLocks noGrp="1"/>
          </p:cNvSpPr>
          <p:nvPr>
            <p:ph type="sldNum" sz="quarter" idx="12"/>
          </p:nvPr>
        </p:nvSpPr>
        <p:spPr/>
        <p:txBody>
          <a:bodyPr/>
          <a:lstStyle/>
          <a:p>
            <a:fld id="{8C2E478F-E849-4A8C-AF1F-CBCC78A7CBFA}" type="slidenum">
              <a:rPr lang="en-US" smtClean="0"/>
              <a:pPr/>
              <a:t>2</a:t>
            </a:fld>
            <a:endParaRPr lang="en-US" dirty="0"/>
          </a:p>
        </p:txBody>
      </p:sp>
      <p:pic>
        <p:nvPicPr>
          <p:cNvPr id="14" name="Zástupný symbol pro obrázek 13" descr="bata.JPG"/>
          <p:cNvPicPr>
            <a:picLocks noGrp="1" noChangeAspect="1"/>
          </p:cNvPicPr>
          <p:nvPr>
            <p:ph type="pic" sz="quarter" idx="13"/>
          </p:nvPr>
        </p:nvPicPr>
        <p:blipFill>
          <a:blip r:embed="rId2"/>
          <a:srcRect t="6575" b="6575"/>
          <a:stretch>
            <a:fillRect/>
          </a:stretch>
        </p:blipFill>
        <p:spPr/>
      </p:pic>
      <p:sp>
        <p:nvSpPr>
          <p:cNvPr id="15" name="Obdélník 14"/>
          <p:cNvSpPr/>
          <p:nvPr/>
        </p:nvSpPr>
        <p:spPr>
          <a:xfrm>
            <a:off x="9648825" y="6096000"/>
            <a:ext cx="2085975" cy="638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TextovéPole 17"/>
          <p:cNvSpPr txBox="1"/>
          <p:nvPr/>
        </p:nvSpPr>
        <p:spPr>
          <a:xfrm>
            <a:off x="180975" y="6611779"/>
            <a:ext cx="4733925" cy="246221"/>
          </a:xfrm>
          <a:prstGeom prst="rect">
            <a:avLst/>
          </a:prstGeom>
          <a:noFill/>
        </p:spPr>
        <p:txBody>
          <a:bodyPr wrap="square" rtlCol="0">
            <a:spAutoFit/>
          </a:bodyPr>
          <a:lstStyle/>
          <a:p>
            <a:r>
              <a:rPr lang="cs-CZ" sz="1000" dirty="0" smtClean="0">
                <a:solidFill>
                  <a:schemeClr val="bg1"/>
                </a:solidFill>
              </a:rPr>
              <a:t>Zdroj: http://tomasbata.org/wp-content/uploads/2016/08/selfmademan_cs.pdf</a:t>
            </a:r>
            <a:endParaRPr lang="cs-CZ" sz="1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105399" y="1913539"/>
            <a:ext cx="8001001" cy="5058761"/>
          </a:xfrm>
        </p:spPr>
        <p:txBody>
          <a:bodyPr>
            <a:normAutofit/>
          </a:bodyPr>
          <a:lstStyle/>
          <a:p>
            <a:pPr>
              <a:buFont typeface="Arial" pitchFamily="34" charset="0"/>
              <a:buChar char="•"/>
            </a:pPr>
            <a:r>
              <a:rPr lang="cs-CZ" b="1" dirty="0" smtClean="0">
                <a:solidFill>
                  <a:schemeClr val="tx1"/>
                </a:solidFill>
              </a:rPr>
              <a:t> </a:t>
            </a:r>
            <a:r>
              <a:rPr lang="cs-CZ" sz="2800" b="1" dirty="0" smtClean="0">
                <a:solidFill>
                  <a:schemeClr val="tx1"/>
                </a:solidFill>
              </a:rPr>
              <a:t>Císař František Josef I.(R-U)</a:t>
            </a:r>
          </a:p>
          <a:p>
            <a:pPr>
              <a:buFont typeface="Arial" pitchFamily="34" charset="0"/>
              <a:buChar char="•"/>
              <a:tabLst>
                <a:tab pos="266700" algn="l"/>
              </a:tabLst>
            </a:pPr>
            <a:r>
              <a:rPr lang="cs-CZ" sz="2800" b="1" dirty="0" smtClean="0">
                <a:solidFill>
                  <a:schemeClr val="tx1"/>
                </a:solidFill>
              </a:rPr>
              <a:t> Česko je jednou z hospodářsky    	nejvyspělejších zemí R-U</a:t>
            </a:r>
          </a:p>
          <a:p>
            <a:pPr>
              <a:buFont typeface="Arial" pitchFamily="34" charset="0"/>
              <a:buChar char="•"/>
            </a:pPr>
            <a:r>
              <a:rPr lang="cs-CZ" sz="2800" b="1" dirty="0" smtClean="0">
                <a:solidFill>
                  <a:schemeClr val="tx1"/>
                </a:solidFill>
              </a:rPr>
              <a:t> Češi X Němci</a:t>
            </a:r>
          </a:p>
          <a:p>
            <a:pPr>
              <a:buFont typeface="Arial" pitchFamily="34" charset="0"/>
              <a:buChar char="•"/>
            </a:pPr>
            <a:r>
              <a:rPr lang="cs-CZ" sz="2800" b="1" dirty="0" smtClean="0">
                <a:solidFill>
                  <a:schemeClr val="tx1"/>
                </a:solidFill>
              </a:rPr>
              <a:t> Tomáš </a:t>
            </a:r>
            <a:r>
              <a:rPr lang="cs-CZ" sz="2800" b="1" dirty="0" err="1" smtClean="0">
                <a:solidFill>
                  <a:schemeClr val="tx1"/>
                </a:solidFill>
              </a:rPr>
              <a:t>Garrigue</a:t>
            </a:r>
            <a:r>
              <a:rPr lang="cs-CZ" sz="2800" b="1" dirty="0" smtClean="0">
                <a:solidFill>
                  <a:schemeClr val="tx1"/>
                </a:solidFill>
              </a:rPr>
              <a:t> Masaryk</a:t>
            </a:r>
          </a:p>
          <a:p>
            <a:pPr>
              <a:buFont typeface="Arial" pitchFamily="34" charset="0"/>
              <a:buChar char="•"/>
            </a:pPr>
            <a:r>
              <a:rPr lang="cs-CZ" sz="2800" b="1" dirty="0" smtClean="0">
                <a:solidFill>
                  <a:schemeClr val="tx1"/>
                </a:solidFill>
              </a:rPr>
              <a:t> 1. světová válka</a:t>
            </a:r>
          </a:p>
          <a:p>
            <a:pPr>
              <a:buFont typeface="Arial" pitchFamily="34" charset="0"/>
              <a:buChar char="•"/>
              <a:tabLst>
                <a:tab pos="266700" algn="l"/>
              </a:tabLst>
            </a:pPr>
            <a:r>
              <a:rPr lang="cs-CZ" sz="2800" b="1" dirty="0" smtClean="0">
                <a:solidFill>
                  <a:schemeClr val="tx1"/>
                </a:solidFill>
              </a:rPr>
              <a:t> Meziválečné období(první 	republika) - Krize</a:t>
            </a:r>
            <a:r>
              <a:rPr lang="cs-CZ" sz="2800" dirty="0" smtClean="0"/>
              <a:t/>
            </a:r>
            <a:br>
              <a:rPr lang="cs-CZ" sz="2800" dirty="0" smtClean="0"/>
            </a:br>
            <a:endParaRPr lang="cs-CZ" sz="2800" dirty="0"/>
          </a:p>
        </p:txBody>
      </p:sp>
      <p:sp>
        <p:nvSpPr>
          <p:cNvPr id="4" name="Zástupný symbol pro číslo snímku 3"/>
          <p:cNvSpPr>
            <a:spLocks noGrp="1"/>
          </p:cNvSpPr>
          <p:nvPr>
            <p:ph type="sldNum" sz="quarter" idx="12"/>
          </p:nvPr>
        </p:nvSpPr>
        <p:spPr/>
        <p:txBody>
          <a:bodyPr/>
          <a:lstStyle/>
          <a:p>
            <a:fld id="{8C2E478F-E849-4A8C-AF1F-CBCC78A7CBFA}" type="slidenum">
              <a:rPr lang="en-US" smtClean="0"/>
              <a:pPr/>
              <a:t>3</a:t>
            </a:fld>
            <a:endParaRPr lang="en-US" dirty="0"/>
          </a:p>
        </p:txBody>
      </p:sp>
      <p:sp>
        <p:nvSpPr>
          <p:cNvPr id="5" name="Nadpis 4"/>
          <p:cNvSpPr>
            <a:spLocks noGrp="1"/>
          </p:cNvSpPr>
          <p:nvPr>
            <p:ph type="title"/>
          </p:nvPr>
        </p:nvSpPr>
        <p:spPr>
          <a:xfrm>
            <a:off x="5724525" y="161925"/>
            <a:ext cx="6324600" cy="1661297"/>
          </a:xfrm>
        </p:spPr>
        <p:txBody>
          <a:bodyPr>
            <a:normAutofit fontScale="90000"/>
          </a:bodyPr>
          <a:lstStyle/>
          <a:p>
            <a:r>
              <a:rPr lang="cs-CZ" sz="4900" b="1" dirty="0" smtClean="0"/>
              <a:t>Charakteristika období</a:t>
            </a:r>
            <a:r>
              <a:rPr lang="cs-CZ" dirty="0" smtClean="0"/>
              <a:t/>
            </a:r>
            <a:br>
              <a:rPr lang="cs-CZ" dirty="0" smtClean="0"/>
            </a:br>
            <a:r>
              <a:rPr lang="cs-CZ" sz="1800" dirty="0" smtClean="0"/>
              <a:t>(</a:t>
            </a:r>
            <a:r>
              <a:rPr lang="cs-CZ" sz="1800" dirty="0" err="1" smtClean="0"/>
              <a:t>Rakousko</a:t>
            </a:r>
            <a:r>
              <a:rPr lang="cs-CZ" sz="1800" dirty="0" smtClean="0"/>
              <a:t>-Uhersko; 1. sv. válka; meziválečné o.)</a:t>
            </a:r>
            <a:endParaRPr lang="cs-CZ" dirty="0"/>
          </a:p>
        </p:txBody>
      </p:sp>
      <p:pic>
        <p:nvPicPr>
          <p:cNvPr id="8" name="Zástupný symbol pro obrázek 7" descr="aaaaa.jpg"/>
          <p:cNvPicPr>
            <a:picLocks noGrp="1" noChangeAspect="1"/>
          </p:cNvPicPr>
          <p:nvPr>
            <p:ph type="pic" sz="quarter" idx="13"/>
          </p:nvPr>
        </p:nvPicPr>
        <p:blipFill>
          <a:blip r:embed="rId2"/>
          <a:srcRect l="16667" r="16667"/>
          <a:stretch>
            <a:fillRect/>
          </a:stretch>
        </p:blipFill>
        <p:spPr>
          <a:xfrm>
            <a:off x="0" y="0"/>
            <a:ext cx="5734050" cy="6858000"/>
          </a:xfrm>
        </p:spPr>
      </p:pic>
      <p:sp>
        <p:nvSpPr>
          <p:cNvPr id="9" name="TextovéPole 8"/>
          <p:cNvSpPr txBox="1"/>
          <p:nvPr/>
        </p:nvSpPr>
        <p:spPr>
          <a:xfrm>
            <a:off x="0" y="6627168"/>
            <a:ext cx="4800600" cy="230832"/>
          </a:xfrm>
          <a:prstGeom prst="rect">
            <a:avLst/>
          </a:prstGeom>
          <a:noFill/>
        </p:spPr>
        <p:txBody>
          <a:bodyPr wrap="square" rtlCol="0">
            <a:spAutoFit/>
          </a:bodyPr>
          <a:lstStyle/>
          <a:p>
            <a:r>
              <a:rPr lang="cs-CZ" sz="900" dirty="0" smtClean="0">
                <a:solidFill>
                  <a:schemeClr val="bg1"/>
                </a:solidFill>
              </a:rPr>
              <a:t>Zdroj: https://img.ceskatelevize.cz/program/porady/123999/foto09/02.jpg?1375119304</a:t>
            </a:r>
            <a:endParaRPr lang="cs-CZ" sz="900" dirty="0">
              <a:solidFill>
                <a:schemeClr val="bg1"/>
              </a:solidFill>
            </a:endParaRPr>
          </a:p>
        </p:txBody>
      </p:sp>
      <p:sp>
        <p:nvSpPr>
          <p:cNvPr id="10" name="Obdélník 9"/>
          <p:cNvSpPr/>
          <p:nvPr/>
        </p:nvSpPr>
        <p:spPr>
          <a:xfrm>
            <a:off x="10029825" y="6315075"/>
            <a:ext cx="1657350"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410200" y="333375"/>
            <a:ext cx="6524625" cy="1661297"/>
          </a:xfrm>
        </p:spPr>
        <p:txBody>
          <a:bodyPr>
            <a:normAutofit/>
          </a:bodyPr>
          <a:lstStyle/>
          <a:p>
            <a:r>
              <a:rPr lang="cs-CZ" b="1" dirty="0" smtClean="0"/>
              <a:t>Tomáš Baťa - Život</a:t>
            </a:r>
            <a:endParaRPr lang="cs-CZ" b="1" dirty="0"/>
          </a:p>
        </p:txBody>
      </p:sp>
      <p:sp>
        <p:nvSpPr>
          <p:cNvPr id="5" name="Zástupný symbol pro číslo snímku 4"/>
          <p:cNvSpPr>
            <a:spLocks noGrp="1"/>
          </p:cNvSpPr>
          <p:nvPr>
            <p:ph type="sldNum" sz="quarter" idx="12"/>
          </p:nvPr>
        </p:nvSpPr>
        <p:spPr/>
        <p:txBody>
          <a:bodyPr/>
          <a:lstStyle/>
          <a:p>
            <a:fld id="{8C2E478F-E849-4A8C-AF1F-CBCC78A7CBFA}" type="slidenum">
              <a:rPr lang="en-US" smtClean="0"/>
              <a:pPr/>
              <a:t>4</a:t>
            </a:fld>
            <a:endParaRPr lang="en-US" dirty="0"/>
          </a:p>
        </p:txBody>
      </p:sp>
      <p:pic>
        <p:nvPicPr>
          <p:cNvPr id="8" name="Obrázek 7" descr="ggggg.jpg"/>
          <p:cNvPicPr>
            <a:picLocks noChangeAspect="1"/>
          </p:cNvPicPr>
          <p:nvPr/>
        </p:nvPicPr>
        <p:blipFill>
          <a:blip r:embed="rId2"/>
          <a:stretch>
            <a:fillRect/>
          </a:stretch>
        </p:blipFill>
        <p:spPr>
          <a:xfrm>
            <a:off x="-228600" y="0"/>
            <a:ext cx="5457825" cy="6882923"/>
          </a:xfrm>
          <a:prstGeom prst="parallelogram">
            <a:avLst/>
          </a:prstGeom>
        </p:spPr>
      </p:pic>
      <p:sp>
        <p:nvSpPr>
          <p:cNvPr id="9" name="Obdélník 8"/>
          <p:cNvSpPr/>
          <p:nvPr/>
        </p:nvSpPr>
        <p:spPr>
          <a:xfrm>
            <a:off x="9896475" y="6286500"/>
            <a:ext cx="185737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0" y="6596390"/>
            <a:ext cx="3985386" cy="261610"/>
          </a:xfrm>
          <a:prstGeom prst="rect">
            <a:avLst/>
          </a:prstGeom>
          <a:noFill/>
        </p:spPr>
        <p:txBody>
          <a:bodyPr wrap="none" rtlCol="0">
            <a:spAutoFit/>
          </a:bodyPr>
          <a:lstStyle/>
          <a:p>
            <a:r>
              <a:rPr lang="cs-CZ" sz="1100" dirty="0" smtClean="0"/>
              <a:t>Zdroj: http://tomasbata.org/wp-content/uploads/2016/10/1-2.jpg</a:t>
            </a:r>
            <a:endParaRPr lang="cs-CZ" sz="1100" dirty="0"/>
          </a:p>
        </p:txBody>
      </p:sp>
      <p:sp>
        <p:nvSpPr>
          <p:cNvPr id="4" name="Zástupný symbol pro text 3"/>
          <p:cNvSpPr>
            <a:spLocks noGrp="1"/>
          </p:cNvSpPr>
          <p:nvPr>
            <p:ph type="body" idx="1"/>
          </p:nvPr>
        </p:nvSpPr>
        <p:spPr>
          <a:xfrm>
            <a:off x="4762499" y="1894489"/>
            <a:ext cx="7429501" cy="4849211"/>
          </a:xfrm>
        </p:spPr>
        <p:txBody>
          <a:bodyPr>
            <a:noAutofit/>
          </a:bodyPr>
          <a:lstStyle/>
          <a:p>
            <a:pPr>
              <a:buFont typeface="Arial" pitchFamily="34" charset="0"/>
              <a:buChar char="•"/>
              <a:tabLst>
                <a:tab pos="180975" algn="l"/>
              </a:tabLst>
            </a:pPr>
            <a:r>
              <a:rPr lang="cs-CZ" sz="2000" dirty="0" smtClean="0">
                <a:solidFill>
                  <a:schemeClr val="tx1"/>
                </a:solidFill>
              </a:rPr>
              <a:t> </a:t>
            </a:r>
            <a:r>
              <a:rPr lang="cs-CZ" sz="2000" b="1" dirty="0" smtClean="0">
                <a:solidFill>
                  <a:schemeClr val="tx1"/>
                </a:solidFill>
              </a:rPr>
              <a:t>3.4.1876 – Narození = Sedmá generace 	ševcovské rodiny (11 sourozenců)</a:t>
            </a:r>
          </a:p>
          <a:p>
            <a:pPr>
              <a:buFont typeface="Arial" pitchFamily="34" charset="0"/>
              <a:buChar char="•"/>
              <a:tabLst>
                <a:tab pos="180975" algn="l"/>
              </a:tabLst>
            </a:pPr>
            <a:r>
              <a:rPr lang="cs-CZ" sz="2000" b="1" dirty="0" smtClean="0">
                <a:solidFill>
                  <a:schemeClr val="tx1"/>
                </a:solidFill>
              </a:rPr>
              <a:t> 1891 – V patnácti letech výroba bot ve    	Vídni</a:t>
            </a:r>
          </a:p>
          <a:p>
            <a:pPr>
              <a:buFont typeface="Arial" pitchFamily="34" charset="0"/>
              <a:buChar char="•"/>
              <a:tabLst>
                <a:tab pos="180975" algn="l"/>
              </a:tabLst>
            </a:pPr>
            <a:r>
              <a:rPr lang="cs-CZ" sz="2000" b="1" dirty="0" smtClean="0">
                <a:solidFill>
                  <a:schemeClr val="tx1"/>
                </a:solidFill>
              </a:rPr>
              <a:t> 1892 – otcem prohlášen za plnoletého 	a získával pro otcovu firmu objednávky</a:t>
            </a:r>
          </a:p>
          <a:p>
            <a:pPr>
              <a:buFont typeface="Arial" pitchFamily="34" charset="0"/>
              <a:buChar char="•"/>
              <a:tabLst>
                <a:tab pos="180975" algn="l"/>
              </a:tabLst>
            </a:pPr>
            <a:r>
              <a:rPr lang="cs-CZ" sz="2000" b="1" dirty="0" smtClean="0">
                <a:solidFill>
                  <a:schemeClr val="tx1"/>
                </a:solidFill>
              </a:rPr>
              <a:t> 1894 – Sourozenci Anna, Antonín a 	Tomáš zakládají obuvnickou dílnu</a:t>
            </a:r>
          </a:p>
          <a:p>
            <a:pPr>
              <a:buFont typeface="Arial" pitchFamily="34" charset="0"/>
              <a:buChar char="•"/>
            </a:pPr>
            <a:r>
              <a:rPr lang="cs-CZ" sz="2000" b="1" dirty="0" smtClean="0">
                <a:solidFill>
                  <a:schemeClr val="tx1"/>
                </a:solidFill>
              </a:rPr>
              <a:t> 15.4.1912 – Sňatek s Marií </a:t>
            </a:r>
            <a:r>
              <a:rPr lang="cs-CZ" sz="2000" b="1" dirty="0" err="1" smtClean="0">
                <a:solidFill>
                  <a:schemeClr val="tx1"/>
                </a:solidFill>
              </a:rPr>
              <a:t>Menčíkovou</a:t>
            </a:r>
            <a:endParaRPr lang="cs-CZ" sz="2000" b="1" dirty="0" smtClean="0">
              <a:solidFill>
                <a:schemeClr val="tx1"/>
              </a:solidFill>
            </a:endParaRPr>
          </a:p>
          <a:p>
            <a:pPr>
              <a:buFont typeface="Arial" pitchFamily="34" charset="0"/>
              <a:buChar char="•"/>
            </a:pPr>
            <a:r>
              <a:rPr lang="cs-CZ" sz="2000" b="1" dirty="0" smtClean="0">
                <a:solidFill>
                  <a:schemeClr val="tx1"/>
                </a:solidFill>
              </a:rPr>
              <a:t> 17.9.1914 – Narození syna Tomáše</a:t>
            </a:r>
          </a:p>
          <a:p>
            <a:pPr>
              <a:buFont typeface="Arial" pitchFamily="34" charset="0"/>
              <a:buChar char="•"/>
            </a:pPr>
            <a:r>
              <a:rPr lang="cs-CZ" sz="2000" b="1" dirty="0" smtClean="0">
                <a:solidFill>
                  <a:schemeClr val="tx1"/>
                </a:solidFill>
              </a:rPr>
              <a:t> 1923 – Starosta </a:t>
            </a:r>
            <a:r>
              <a:rPr lang="cs-CZ" sz="2000" b="1" dirty="0" smtClean="0">
                <a:solidFill>
                  <a:schemeClr val="tx1"/>
                </a:solidFill>
              </a:rPr>
              <a:t>Zlína(Počet obyvatel)</a:t>
            </a:r>
            <a:endParaRPr lang="cs-CZ" sz="2000" b="1" dirty="0" smtClean="0">
              <a:solidFill>
                <a:schemeClr val="tx1"/>
              </a:solidFill>
            </a:endParaRPr>
          </a:p>
          <a:p>
            <a:pPr>
              <a:buFont typeface="Arial" pitchFamily="34" charset="0"/>
              <a:buChar char="•"/>
            </a:pPr>
            <a:r>
              <a:rPr lang="cs-CZ" sz="2000" b="1" dirty="0" smtClean="0">
                <a:solidFill>
                  <a:schemeClr val="tx1"/>
                </a:solidFill>
              </a:rPr>
              <a:t> 12.7.1932 – Úmrtí při letecké havárii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rázek 7" descr="adaaa.jpg"/>
          <p:cNvPicPr>
            <a:picLocks noGrp="1" noChangeAspect="1"/>
          </p:cNvPicPr>
          <p:nvPr>
            <p:ph type="pic" sz="quarter" idx="13"/>
          </p:nvPr>
        </p:nvPicPr>
        <p:blipFill>
          <a:blip r:embed="rId2"/>
          <a:srcRect l="19333" r="22974"/>
          <a:stretch>
            <a:fillRect/>
          </a:stretch>
        </p:blipFill>
        <p:spPr>
          <a:xfrm>
            <a:off x="0" y="0"/>
            <a:ext cx="5734050" cy="7010400"/>
          </a:xfrm>
        </p:spPr>
      </p:pic>
      <p:sp>
        <p:nvSpPr>
          <p:cNvPr id="4" name="Zástupný symbol pro číslo snímku 3"/>
          <p:cNvSpPr>
            <a:spLocks noGrp="1"/>
          </p:cNvSpPr>
          <p:nvPr>
            <p:ph type="sldNum" sz="quarter" idx="12"/>
          </p:nvPr>
        </p:nvSpPr>
        <p:spPr/>
        <p:txBody>
          <a:bodyPr/>
          <a:lstStyle/>
          <a:p>
            <a:fld id="{8C2E478F-E849-4A8C-AF1F-CBCC78A7CBFA}" type="slidenum">
              <a:rPr lang="en-US" smtClean="0"/>
              <a:pPr/>
              <a:t>5</a:t>
            </a:fld>
            <a:endParaRPr lang="en-US" dirty="0"/>
          </a:p>
        </p:txBody>
      </p:sp>
      <p:sp>
        <p:nvSpPr>
          <p:cNvPr id="9" name="Nadpis 2"/>
          <p:cNvSpPr txBox="1">
            <a:spLocks/>
          </p:cNvSpPr>
          <p:nvPr/>
        </p:nvSpPr>
        <p:spPr>
          <a:xfrm>
            <a:off x="5667375" y="0"/>
            <a:ext cx="6524625" cy="1661297"/>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6000" b="1" i="0" u="none" strike="noStrike" kern="1200" cap="none" spc="300" normalizeH="0" baseline="0" noProof="0" dirty="0" smtClean="0">
                <a:ln>
                  <a:noFill/>
                </a:ln>
                <a:solidFill>
                  <a:schemeClr val="tx1"/>
                </a:solidFill>
                <a:effectLst/>
                <a:uLnTx/>
                <a:uFillTx/>
                <a:latin typeface="+mj-lt"/>
                <a:ea typeface="+mj-ea"/>
                <a:cs typeface="+mj-cs"/>
              </a:rPr>
              <a:t>Tomáš Baťa - Podnik</a:t>
            </a:r>
            <a:endParaRPr kumimoji="0" lang="cs-CZ" sz="6000" b="1" i="0" u="none" strike="noStrike" kern="1200" cap="none" spc="300" normalizeH="0" baseline="0" noProof="0" dirty="0">
              <a:ln>
                <a:noFill/>
              </a:ln>
              <a:solidFill>
                <a:schemeClr val="tx1"/>
              </a:solidFill>
              <a:effectLst/>
              <a:uLnTx/>
              <a:uFillTx/>
              <a:latin typeface="+mj-lt"/>
              <a:ea typeface="+mj-ea"/>
              <a:cs typeface="+mj-cs"/>
            </a:endParaRPr>
          </a:p>
        </p:txBody>
      </p:sp>
      <p:sp>
        <p:nvSpPr>
          <p:cNvPr id="10" name="Zástupný symbol pro text 3"/>
          <p:cNvSpPr>
            <a:spLocks noGrp="1"/>
          </p:cNvSpPr>
          <p:nvPr>
            <p:ph type="body" idx="1"/>
          </p:nvPr>
        </p:nvSpPr>
        <p:spPr>
          <a:xfrm>
            <a:off x="5324474" y="1694464"/>
            <a:ext cx="7029451" cy="5030186"/>
          </a:xfrm>
        </p:spPr>
        <p:txBody>
          <a:bodyPr>
            <a:normAutofit/>
          </a:bodyPr>
          <a:lstStyle/>
          <a:p>
            <a:pPr>
              <a:buFont typeface="Arial" pitchFamily="34" charset="0"/>
              <a:buChar char="•"/>
              <a:tabLst>
                <a:tab pos="266700" algn="l"/>
              </a:tabLst>
            </a:pPr>
            <a:r>
              <a:rPr lang="cs-CZ" dirty="0" smtClean="0">
                <a:solidFill>
                  <a:schemeClr val="tx1"/>
                </a:solidFill>
              </a:rPr>
              <a:t> </a:t>
            </a:r>
            <a:r>
              <a:rPr lang="cs-CZ" sz="2000" b="1" dirty="0" smtClean="0">
                <a:solidFill>
                  <a:schemeClr val="tx1"/>
                </a:solidFill>
              </a:rPr>
              <a:t>1894 – Sourozenci Anna, Antonín a 	Tomáš zakládají obuvnickou dílnu</a:t>
            </a:r>
          </a:p>
          <a:p>
            <a:pPr>
              <a:buFont typeface="Arial" pitchFamily="34" charset="0"/>
              <a:buChar char="•"/>
            </a:pPr>
            <a:r>
              <a:rPr lang="cs-CZ" sz="2000" b="1" dirty="0" smtClean="0">
                <a:solidFill>
                  <a:schemeClr val="tx1"/>
                </a:solidFill>
              </a:rPr>
              <a:t> 1895 – Dílna před krachem </a:t>
            </a:r>
          </a:p>
          <a:p>
            <a:pPr>
              <a:buFont typeface="Arial" pitchFamily="34" charset="0"/>
              <a:buChar char="•"/>
            </a:pPr>
            <a:r>
              <a:rPr lang="cs-CZ" sz="2000" b="1" dirty="0" smtClean="0">
                <a:solidFill>
                  <a:schemeClr val="tx1"/>
                </a:solidFill>
              </a:rPr>
              <a:t> 1897 – Výroba </a:t>
            </a:r>
            <a:r>
              <a:rPr lang="cs-CZ" sz="2000" b="1" dirty="0" smtClean="0">
                <a:solidFill>
                  <a:schemeClr val="tx1"/>
                </a:solidFill>
                <a:hlinkClick r:id="rId3" action="ppaction://hlinksldjump"/>
              </a:rPr>
              <a:t>Baťovek</a:t>
            </a:r>
            <a:r>
              <a:rPr lang="cs-CZ" sz="2000" b="1" dirty="0" smtClean="0">
                <a:solidFill>
                  <a:schemeClr val="tx1"/>
                </a:solidFill>
              </a:rPr>
              <a:t> = úspěch</a:t>
            </a:r>
          </a:p>
          <a:p>
            <a:pPr>
              <a:buFont typeface="Arial" pitchFamily="34" charset="0"/>
              <a:buChar char="•"/>
              <a:tabLst>
                <a:tab pos="180975" algn="l"/>
              </a:tabLst>
            </a:pPr>
            <a:r>
              <a:rPr lang="cs-CZ" sz="2000" b="1" dirty="0" smtClean="0">
                <a:solidFill>
                  <a:schemeClr val="tx1"/>
                </a:solidFill>
              </a:rPr>
              <a:t> 1898 – Anna vyplacena ze svého dílu </a:t>
            </a:r>
          </a:p>
          <a:p>
            <a:pPr>
              <a:buFont typeface="Arial" pitchFamily="34" charset="0"/>
              <a:buChar char="•"/>
              <a:tabLst>
                <a:tab pos="180975" algn="l"/>
              </a:tabLst>
            </a:pPr>
            <a:r>
              <a:rPr lang="cs-CZ" sz="2000" b="1" dirty="0" smtClean="0">
                <a:solidFill>
                  <a:schemeClr val="tx1"/>
                </a:solidFill>
              </a:rPr>
              <a:t> 1899 – Cesta do Frankfurtu nad 	Mohanem (Stroje)</a:t>
            </a:r>
          </a:p>
          <a:p>
            <a:pPr>
              <a:buFont typeface="Arial" pitchFamily="34" charset="0"/>
              <a:buChar char="•"/>
              <a:tabLst>
                <a:tab pos="180975" algn="l"/>
              </a:tabLst>
            </a:pPr>
            <a:r>
              <a:rPr lang="cs-CZ" sz="2000" b="1" dirty="0" smtClean="0">
                <a:solidFill>
                  <a:schemeClr val="tx1"/>
                </a:solidFill>
              </a:rPr>
              <a:t> 1900 – Protokolování firmy do 	obchodního rejstříku (T.&amp;A. Baťa)</a:t>
            </a:r>
          </a:p>
          <a:p>
            <a:pPr>
              <a:buFont typeface="Arial" pitchFamily="34" charset="0"/>
              <a:buChar char="•"/>
            </a:pPr>
            <a:r>
              <a:rPr lang="cs-CZ" sz="2000" b="1" dirty="0" smtClean="0">
                <a:solidFill>
                  <a:schemeClr val="tx1"/>
                </a:solidFill>
              </a:rPr>
              <a:t> 1903 – Vznik zámečnické dílny</a:t>
            </a:r>
          </a:p>
          <a:p>
            <a:pPr>
              <a:buFont typeface="Arial" pitchFamily="34" charset="0"/>
              <a:buChar char="•"/>
              <a:tabLst>
                <a:tab pos="180975" algn="l"/>
              </a:tabLst>
            </a:pPr>
            <a:r>
              <a:rPr lang="cs-CZ" sz="2000" b="1" dirty="0" smtClean="0">
                <a:solidFill>
                  <a:schemeClr val="tx1"/>
                </a:solidFill>
              </a:rPr>
              <a:t> 1905 – Pobyt v USA + Anglie a 	Německo</a:t>
            </a:r>
          </a:p>
          <a:p>
            <a:pPr>
              <a:buFont typeface="Arial" pitchFamily="34" charset="0"/>
              <a:buChar char="•"/>
            </a:pPr>
            <a:endParaRPr lang="cs-CZ" dirty="0"/>
          </a:p>
        </p:txBody>
      </p:sp>
      <p:sp>
        <p:nvSpPr>
          <p:cNvPr id="11" name="Obdélník 10"/>
          <p:cNvSpPr/>
          <p:nvPr/>
        </p:nvSpPr>
        <p:spPr>
          <a:xfrm>
            <a:off x="9753600" y="6334125"/>
            <a:ext cx="1962150" cy="40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0" y="6596390"/>
            <a:ext cx="4352925" cy="261610"/>
          </a:xfrm>
          <a:prstGeom prst="rect">
            <a:avLst/>
          </a:prstGeom>
          <a:noFill/>
        </p:spPr>
        <p:txBody>
          <a:bodyPr wrap="square" rtlCol="0">
            <a:spAutoFit/>
          </a:bodyPr>
          <a:lstStyle/>
          <a:p>
            <a:r>
              <a:rPr lang="cs-CZ" sz="1050" dirty="0" smtClean="0">
                <a:solidFill>
                  <a:schemeClr val="bg1"/>
                </a:solidFill>
              </a:rPr>
              <a:t>Zdroj: http://www.</a:t>
            </a:r>
            <a:r>
              <a:rPr lang="cs-CZ" sz="1050" dirty="0" err="1" smtClean="0">
                <a:solidFill>
                  <a:schemeClr val="bg1"/>
                </a:solidFill>
              </a:rPr>
              <a:t>stavebni</a:t>
            </a:r>
            <a:r>
              <a:rPr lang="cs-CZ" sz="1050" dirty="0" smtClean="0">
                <a:solidFill>
                  <a:schemeClr val="bg1"/>
                </a:solidFill>
              </a:rPr>
              <a:t>-</a:t>
            </a:r>
            <a:r>
              <a:rPr lang="cs-CZ" sz="1050" dirty="0" err="1" smtClean="0">
                <a:solidFill>
                  <a:schemeClr val="bg1"/>
                </a:solidFill>
              </a:rPr>
              <a:t>forum.com</a:t>
            </a:r>
            <a:r>
              <a:rPr lang="cs-CZ" sz="1050" dirty="0" smtClean="0">
                <a:solidFill>
                  <a:schemeClr val="bg1"/>
                </a:solidFill>
              </a:rPr>
              <a:t>/data/</a:t>
            </a:r>
            <a:r>
              <a:rPr lang="cs-CZ" sz="1050" dirty="0" err="1" smtClean="0">
                <a:solidFill>
                  <a:schemeClr val="bg1"/>
                </a:solidFill>
              </a:rPr>
              <a:t>images</a:t>
            </a:r>
            <a:r>
              <a:rPr lang="cs-CZ" sz="1050" dirty="0" smtClean="0">
                <a:solidFill>
                  <a:schemeClr val="bg1"/>
                </a:solidFill>
              </a:rPr>
              <a:t>/id13895-</a:t>
            </a:r>
            <a:r>
              <a:rPr lang="cs-CZ" sz="1050" dirty="0" err="1" smtClean="0">
                <a:solidFill>
                  <a:schemeClr val="bg1"/>
                </a:solidFill>
              </a:rPr>
              <a:t>borovo.jpg</a:t>
            </a:r>
            <a:endParaRPr lang="cs-CZ" sz="105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9896475" y="6286500"/>
            <a:ext cx="185737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Nadpis 2"/>
          <p:cNvSpPr>
            <a:spLocks noGrp="1"/>
          </p:cNvSpPr>
          <p:nvPr>
            <p:ph type="title"/>
          </p:nvPr>
        </p:nvSpPr>
        <p:spPr>
          <a:xfrm>
            <a:off x="5505450" y="0"/>
            <a:ext cx="6524625" cy="1661297"/>
          </a:xfrm>
        </p:spPr>
        <p:txBody>
          <a:bodyPr>
            <a:normAutofit fontScale="90000"/>
          </a:bodyPr>
          <a:lstStyle/>
          <a:p>
            <a:r>
              <a:rPr lang="cs-CZ" b="1" dirty="0" smtClean="0"/>
              <a:t>Tomáš Baťa - Podnik</a:t>
            </a:r>
            <a:endParaRPr lang="cs-CZ" b="1" dirty="0"/>
          </a:p>
        </p:txBody>
      </p:sp>
      <p:sp>
        <p:nvSpPr>
          <p:cNvPr id="4" name="Zástupný symbol pro text 3"/>
          <p:cNvSpPr>
            <a:spLocks noGrp="1"/>
          </p:cNvSpPr>
          <p:nvPr>
            <p:ph type="body" idx="1"/>
          </p:nvPr>
        </p:nvSpPr>
        <p:spPr>
          <a:xfrm>
            <a:off x="4914900" y="1999264"/>
            <a:ext cx="7429500" cy="5030186"/>
          </a:xfrm>
        </p:spPr>
        <p:txBody>
          <a:bodyPr>
            <a:normAutofit/>
          </a:bodyPr>
          <a:lstStyle/>
          <a:p>
            <a:pPr>
              <a:buFont typeface="Arial" pitchFamily="34" charset="0"/>
              <a:buChar char="•"/>
              <a:tabLst>
                <a:tab pos="180975" algn="l"/>
              </a:tabLst>
            </a:pPr>
            <a:r>
              <a:rPr lang="cs-CZ" sz="2000" b="1" dirty="0" smtClean="0">
                <a:solidFill>
                  <a:schemeClr val="tx1"/>
                </a:solidFill>
              </a:rPr>
              <a:t> 1906 – Stávka, ukončení působnosti 	odborů (Politika nepatří na pracoviště)</a:t>
            </a:r>
          </a:p>
          <a:p>
            <a:pPr>
              <a:buFont typeface="Arial" pitchFamily="34" charset="0"/>
              <a:buChar char="•"/>
              <a:tabLst>
                <a:tab pos="180975" algn="l"/>
              </a:tabLst>
            </a:pPr>
            <a:r>
              <a:rPr lang="cs-CZ" sz="2000" b="1" dirty="0" smtClean="0">
                <a:solidFill>
                  <a:schemeClr val="tx1"/>
                </a:solidFill>
              </a:rPr>
              <a:t> 1908 </a:t>
            </a:r>
            <a:r>
              <a:rPr lang="cs-CZ" sz="2000" b="1" dirty="0" smtClean="0">
                <a:solidFill>
                  <a:schemeClr val="tx1"/>
                </a:solidFill>
              </a:rPr>
              <a:t>– Umírá Antonín a Tomáš je 	</a:t>
            </a:r>
            <a:r>
              <a:rPr lang="cs-CZ" sz="2000" b="1" dirty="0" smtClean="0">
                <a:solidFill>
                  <a:schemeClr val="tx1"/>
                </a:solidFill>
              </a:rPr>
              <a:t> 	jediným </a:t>
            </a:r>
            <a:r>
              <a:rPr lang="cs-CZ" sz="2000" b="1" dirty="0" smtClean="0">
                <a:solidFill>
                  <a:schemeClr val="tx1"/>
                </a:solidFill>
              </a:rPr>
              <a:t>vlastníkem T.&amp;A. Baťa</a:t>
            </a:r>
          </a:p>
          <a:p>
            <a:pPr>
              <a:buFont typeface="Arial" pitchFamily="34" charset="0"/>
              <a:buChar char="•"/>
              <a:tabLst>
                <a:tab pos="180975" algn="l"/>
              </a:tabLst>
            </a:pPr>
            <a:r>
              <a:rPr lang="cs-CZ" sz="2000" b="1" dirty="0" smtClean="0">
                <a:solidFill>
                  <a:schemeClr val="tx1"/>
                </a:solidFill>
              </a:rPr>
              <a:t> 1912 </a:t>
            </a:r>
            <a:r>
              <a:rPr lang="cs-CZ" sz="2000" b="1" dirty="0" smtClean="0">
                <a:solidFill>
                  <a:schemeClr val="tx1"/>
                </a:solidFill>
              </a:rPr>
              <a:t>– </a:t>
            </a:r>
            <a:r>
              <a:rPr lang="cs-CZ" sz="2000" b="1" dirty="0" smtClean="0">
                <a:solidFill>
                  <a:schemeClr val="tx1"/>
                </a:solidFill>
                <a:hlinkClick r:id="rId2" action="ppaction://hlinksldjump"/>
              </a:rPr>
              <a:t>Vila</a:t>
            </a:r>
            <a:r>
              <a:rPr lang="cs-CZ" sz="2000" b="1" dirty="0" smtClean="0">
                <a:solidFill>
                  <a:schemeClr val="tx1"/>
                </a:solidFill>
              </a:rPr>
              <a:t> Tomáše Bati + první domky 	pro zaměstnance</a:t>
            </a:r>
          </a:p>
          <a:p>
            <a:pPr>
              <a:buFont typeface="Arial" pitchFamily="34" charset="0"/>
              <a:buChar char="•"/>
            </a:pPr>
            <a:r>
              <a:rPr lang="cs-CZ" sz="2000" b="1" dirty="0" smtClean="0">
                <a:solidFill>
                  <a:schemeClr val="tx1"/>
                </a:solidFill>
              </a:rPr>
              <a:t> 1913 – Export bot do Německa</a:t>
            </a:r>
          </a:p>
          <a:p>
            <a:pPr>
              <a:buFont typeface="Arial" pitchFamily="34" charset="0"/>
              <a:buChar char="•"/>
            </a:pPr>
            <a:r>
              <a:rPr lang="cs-CZ" sz="2000" b="1" dirty="0" smtClean="0">
                <a:solidFill>
                  <a:schemeClr val="tx1"/>
                </a:solidFill>
              </a:rPr>
              <a:t> 1914 – Zakázka na vojenskou obuv</a:t>
            </a:r>
          </a:p>
          <a:p>
            <a:pPr>
              <a:buFont typeface="Arial" pitchFamily="34" charset="0"/>
              <a:buChar char="•"/>
              <a:tabLst>
                <a:tab pos="180975" algn="l"/>
              </a:tabLst>
            </a:pPr>
            <a:r>
              <a:rPr lang="cs-CZ" sz="2000" b="1" dirty="0" smtClean="0">
                <a:solidFill>
                  <a:schemeClr val="tx1"/>
                </a:solidFill>
              </a:rPr>
              <a:t> 1917 – Vytváření sítě tuzemských 	prodejen, továrna v Pardubicích</a:t>
            </a:r>
          </a:p>
          <a:p>
            <a:pPr>
              <a:buFont typeface="Arial" pitchFamily="34" charset="0"/>
              <a:buChar char="•"/>
            </a:pPr>
            <a:endParaRPr lang="cs-CZ" sz="2000" b="1" dirty="0" smtClean="0">
              <a:solidFill>
                <a:schemeClr val="tx1"/>
              </a:solidFill>
            </a:endParaRPr>
          </a:p>
        </p:txBody>
      </p:sp>
      <p:sp>
        <p:nvSpPr>
          <p:cNvPr id="5" name="Zástupný symbol pro číslo snímku 4"/>
          <p:cNvSpPr>
            <a:spLocks noGrp="1"/>
          </p:cNvSpPr>
          <p:nvPr>
            <p:ph type="sldNum" sz="quarter" idx="12"/>
          </p:nvPr>
        </p:nvSpPr>
        <p:spPr/>
        <p:txBody>
          <a:bodyPr/>
          <a:lstStyle/>
          <a:p>
            <a:fld id="{8C2E478F-E849-4A8C-AF1F-CBCC78A7CBFA}" type="slidenum">
              <a:rPr lang="en-US" smtClean="0"/>
              <a:pPr/>
              <a:t>6</a:t>
            </a:fld>
            <a:endParaRPr lang="en-US" dirty="0"/>
          </a:p>
        </p:txBody>
      </p:sp>
      <p:pic>
        <p:nvPicPr>
          <p:cNvPr id="11" name="Obrázek 10" descr="bara.jpg"/>
          <p:cNvPicPr>
            <a:picLocks noChangeAspect="1"/>
          </p:cNvPicPr>
          <p:nvPr/>
        </p:nvPicPr>
        <p:blipFill>
          <a:blip r:embed="rId3"/>
          <a:srcRect r="50302"/>
          <a:stretch>
            <a:fillRect/>
          </a:stretch>
        </p:blipFill>
        <p:spPr>
          <a:xfrm>
            <a:off x="0" y="0"/>
            <a:ext cx="5353050" cy="6858000"/>
          </a:xfrm>
          <a:prstGeom prst="parallelogram">
            <a:avLst/>
          </a:prstGeom>
        </p:spPr>
      </p:pic>
      <p:sp>
        <p:nvSpPr>
          <p:cNvPr id="12" name="TextovéPole 11"/>
          <p:cNvSpPr txBox="1"/>
          <p:nvPr/>
        </p:nvSpPr>
        <p:spPr>
          <a:xfrm>
            <a:off x="0" y="6642556"/>
            <a:ext cx="4083169" cy="215444"/>
          </a:xfrm>
          <a:prstGeom prst="rect">
            <a:avLst/>
          </a:prstGeom>
          <a:noFill/>
        </p:spPr>
        <p:txBody>
          <a:bodyPr wrap="none" rtlCol="0">
            <a:spAutoFit/>
          </a:bodyPr>
          <a:lstStyle/>
          <a:p>
            <a:r>
              <a:rPr lang="cs-CZ" sz="800" dirty="0" smtClean="0">
                <a:solidFill>
                  <a:schemeClr val="bg1"/>
                </a:solidFill>
              </a:rPr>
              <a:t>Zdroj: http://tomasbata.org/wp-content/uploads/2016/08/tov%C3%A1rna-1908-768x432.jpg</a:t>
            </a:r>
            <a:endParaRPr lang="cs-CZ" sz="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rázek 7" descr="aaann.jpg"/>
          <p:cNvPicPr>
            <a:picLocks noGrp="1" noChangeAspect="1"/>
          </p:cNvPicPr>
          <p:nvPr>
            <p:ph type="pic" sz="quarter" idx="13"/>
          </p:nvPr>
        </p:nvPicPr>
        <p:blipFill>
          <a:blip r:embed="rId2"/>
          <a:srcRect t="6747" b="6747"/>
          <a:stretch>
            <a:fillRect/>
          </a:stretch>
        </p:blipFill>
        <p:spPr>
          <a:xfrm>
            <a:off x="0" y="0"/>
            <a:ext cx="5514975" cy="6858000"/>
          </a:xfrm>
        </p:spPr>
      </p:pic>
      <p:sp>
        <p:nvSpPr>
          <p:cNvPr id="4" name="Zástupný symbol pro číslo snímku 3"/>
          <p:cNvSpPr>
            <a:spLocks noGrp="1"/>
          </p:cNvSpPr>
          <p:nvPr>
            <p:ph type="sldNum" sz="quarter" idx="12"/>
          </p:nvPr>
        </p:nvSpPr>
        <p:spPr/>
        <p:txBody>
          <a:bodyPr/>
          <a:lstStyle/>
          <a:p>
            <a:fld id="{8C2E478F-E849-4A8C-AF1F-CBCC78A7CBFA}" type="slidenum">
              <a:rPr lang="en-US" smtClean="0"/>
              <a:pPr/>
              <a:t>7</a:t>
            </a:fld>
            <a:endParaRPr lang="en-US" dirty="0"/>
          </a:p>
        </p:txBody>
      </p:sp>
      <p:sp>
        <p:nvSpPr>
          <p:cNvPr id="6" name="Zástupný symbol pro text 3"/>
          <p:cNvSpPr>
            <a:spLocks noGrp="1"/>
          </p:cNvSpPr>
          <p:nvPr>
            <p:ph type="body" idx="1"/>
          </p:nvPr>
        </p:nvSpPr>
        <p:spPr>
          <a:xfrm>
            <a:off x="5105400" y="1361089"/>
            <a:ext cx="6838950" cy="5030186"/>
          </a:xfrm>
        </p:spPr>
        <p:txBody>
          <a:bodyPr>
            <a:normAutofit fontScale="85000" lnSpcReduction="20000"/>
          </a:bodyPr>
          <a:lstStyle/>
          <a:p>
            <a:endParaRPr lang="cs-CZ" dirty="0" smtClean="0"/>
          </a:p>
          <a:p>
            <a:pPr>
              <a:buFont typeface="Arial" pitchFamily="34" charset="0"/>
              <a:buChar char="•"/>
              <a:tabLst>
                <a:tab pos="180975" algn="l"/>
              </a:tabLst>
            </a:pPr>
            <a:r>
              <a:rPr lang="cs-CZ" b="1" dirty="0" smtClean="0">
                <a:solidFill>
                  <a:schemeClr val="tx1"/>
                </a:solidFill>
              </a:rPr>
              <a:t> 1918 – Závodní noviny, závodní 	mateřská škola a knihovna, 	celoživotní vzdělávání zaměstnanců</a:t>
            </a:r>
          </a:p>
          <a:p>
            <a:pPr>
              <a:buFont typeface="Arial" pitchFamily="34" charset="0"/>
              <a:buChar char="•"/>
              <a:tabLst>
                <a:tab pos="180975" algn="l"/>
              </a:tabLst>
            </a:pPr>
            <a:r>
              <a:rPr lang="cs-CZ" b="1" dirty="0" smtClean="0">
                <a:solidFill>
                  <a:schemeClr val="tx1"/>
                </a:solidFill>
              </a:rPr>
              <a:t> 1919 – Cesta do USA (Ford a 	</a:t>
            </a:r>
            <a:r>
              <a:rPr lang="cs-CZ" b="1" dirty="0" err="1" smtClean="0">
                <a:solidFill>
                  <a:schemeClr val="tx1"/>
                </a:solidFill>
              </a:rPr>
              <a:t>Endicott</a:t>
            </a:r>
            <a:r>
              <a:rPr lang="cs-CZ" b="1" dirty="0" smtClean="0">
                <a:solidFill>
                  <a:schemeClr val="tx1"/>
                </a:solidFill>
              </a:rPr>
              <a:t>-</a:t>
            </a:r>
            <a:r>
              <a:rPr lang="cs-CZ" b="1" dirty="0" err="1" smtClean="0">
                <a:solidFill>
                  <a:schemeClr val="tx1"/>
                </a:solidFill>
              </a:rPr>
              <a:t>Johnson</a:t>
            </a:r>
            <a:r>
              <a:rPr lang="cs-CZ" b="1" dirty="0" smtClean="0">
                <a:solidFill>
                  <a:schemeClr val="tx1"/>
                </a:solidFill>
              </a:rPr>
              <a:t>), počátek 	zahraniční sítě (Bělehrad), první 	zahraniční obuvnická továrna 	(</a:t>
            </a:r>
            <a:r>
              <a:rPr lang="cs-CZ" b="1" dirty="0" err="1" smtClean="0">
                <a:solidFill>
                  <a:schemeClr val="tx1"/>
                </a:solidFill>
              </a:rPr>
              <a:t>Lynn</a:t>
            </a:r>
            <a:r>
              <a:rPr lang="cs-CZ" b="1" dirty="0" smtClean="0">
                <a:solidFill>
                  <a:schemeClr val="tx1"/>
                </a:solidFill>
              </a:rPr>
              <a:t>,USA)</a:t>
            </a:r>
          </a:p>
          <a:p>
            <a:pPr>
              <a:buFont typeface="Arial" pitchFamily="34" charset="0"/>
              <a:buChar char="•"/>
              <a:tabLst>
                <a:tab pos="180975" algn="l"/>
              </a:tabLst>
            </a:pPr>
            <a:r>
              <a:rPr lang="cs-CZ" b="1" dirty="0" smtClean="0">
                <a:solidFill>
                  <a:schemeClr val="tx1"/>
                </a:solidFill>
              </a:rPr>
              <a:t> 1921 – Závodní orchestr, zřizování 	sesterských společností v Evropě</a:t>
            </a:r>
          </a:p>
          <a:p>
            <a:pPr>
              <a:buFont typeface="Arial" pitchFamily="34" charset="0"/>
              <a:buChar char="•"/>
            </a:pPr>
            <a:r>
              <a:rPr lang="cs-CZ" b="1" dirty="0" smtClean="0">
                <a:solidFill>
                  <a:schemeClr val="tx1"/>
                </a:solidFill>
              </a:rPr>
              <a:t> 1922 – Snížení </a:t>
            </a:r>
            <a:r>
              <a:rPr lang="cs-CZ" b="1" dirty="0" smtClean="0">
                <a:solidFill>
                  <a:schemeClr val="tx1"/>
                </a:solidFill>
              </a:rPr>
              <a:t>cen(50%)</a:t>
            </a:r>
            <a:endParaRPr lang="cs-CZ" b="1" dirty="0" smtClean="0">
              <a:solidFill>
                <a:schemeClr val="tx1"/>
              </a:solidFill>
            </a:endParaRPr>
          </a:p>
          <a:p>
            <a:pPr>
              <a:buFont typeface="Arial" pitchFamily="34" charset="0"/>
              <a:buChar char="•"/>
            </a:pPr>
            <a:r>
              <a:rPr lang="cs-CZ" b="1" dirty="0" smtClean="0">
                <a:solidFill>
                  <a:schemeClr val="tx1"/>
                </a:solidFill>
              </a:rPr>
              <a:t> 1923 – Starosta Zlína</a:t>
            </a:r>
          </a:p>
          <a:p>
            <a:pPr>
              <a:buFont typeface="Arial" pitchFamily="34" charset="0"/>
              <a:buChar char="•"/>
              <a:tabLst>
                <a:tab pos="180975" algn="l"/>
              </a:tabLst>
            </a:pPr>
            <a:r>
              <a:rPr lang="cs-CZ" b="1" dirty="0" smtClean="0">
                <a:solidFill>
                  <a:schemeClr val="tx1"/>
                </a:solidFill>
              </a:rPr>
              <a:t> 1924 – Baťovy principy organizace a 	ekonomiky podnikání, program 	„služba veřejnosti“</a:t>
            </a:r>
          </a:p>
        </p:txBody>
      </p:sp>
      <p:sp>
        <p:nvSpPr>
          <p:cNvPr id="7" name="Nadpis 2"/>
          <p:cNvSpPr>
            <a:spLocks noGrp="1"/>
          </p:cNvSpPr>
          <p:nvPr>
            <p:ph type="title"/>
          </p:nvPr>
        </p:nvSpPr>
        <p:spPr>
          <a:xfrm>
            <a:off x="5505450" y="0"/>
            <a:ext cx="6524625" cy="1661297"/>
          </a:xfrm>
        </p:spPr>
        <p:txBody>
          <a:bodyPr>
            <a:normAutofit fontScale="90000"/>
          </a:bodyPr>
          <a:lstStyle/>
          <a:p>
            <a:r>
              <a:rPr lang="cs-CZ" b="1" dirty="0" smtClean="0"/>
              <a:t>Tomáš Baťa - Podnik</a:t>
            </a:r>
            <a:endParaRPr lang="cs-CZ" b="1" dirty="0"/>
          </a:p>
        </p:txBody>
      </p:sp>
      <p:sp>
        <p:nvSpPr>
          <p:cNvPr id="9" name="Obdélník 8"/>
          <p:cNvSpPr/>
          <p:nvPr/>
        </p:nvSpPr>
        <p:spPr>
          <a:xfrm>
            <a:off x="10029825" y="6276975"/>
            <a:ext cx="1514475"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209550" y="6550223"/>
            <a:ext cx="3211905" cy="307777"/>
          </a:xfrm>
          <a:prstGeom prst="rect">
            <a:avLst/>
          </a:prstGeom>
          <a:noFill/>
        </p:spPr>
        <p:txBody>
          <a:bodyPr wrap="none" rtlCol="0">
            <a:spAutoFit/>
          </a:bodyPr>
          <a:lstStyle/>
          <a:p>
            <a:r>
              <a:rPr lang="cs-CZ" sz="1400" dirty="0" smtClean="0"/>
              <a:t>Zdroj: http://batastory.net/images/79.jpg</a:t>
            </a:r>
            <a:endParaRPr lang="cs-CZ"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505450" y="0"/>
            <a:ext cx="6524625" cy="1661297"/>
          </a:xfrm>
        </p:spPr>
        <p:txBody>
          <a:bodyPr>
            <a:normAutofit fontScale="90000"/>
          </a:bodyPr>
          <a:lstStyle/>
          <a:p>
            <a:r>
              <a:rPr lang="cs-CZ" b="1" dirty="0" smtClean="0"/>
              <a:t>Tomáš Baťa - Podnik</a:t>
            </a:r>
            <a:endParaRPr lang="cs-CZ" b="1" dirty="0"/>
          </a:p>
        </p:txBody>
      </p:sp>
      <p:sp>
        <p:nvSpPr>
          <p:cNvPr id="4" name="Zástupný symbol pro text 3"/>
          <p:cNvSpPr>
            <a:spLocks noGrp="1"/>
          </p:cNvSpPr>
          <p:nvPr>
            <p:ph type="body" idx="1"/>
          </p:nvPr>
        </p:nvSpPr>
        <p:spPr>
          <a:xfrm>
            <a:off x="5133975" y="1361089"/>
            <a:ext cx="6838950" cy="5030186"/>
          </a:xfrm>
        </p:spPr>
        <p:txBody>
          <a:bodyPr>
            <a:normAutofit/>
          </a:bodyPr>
          <a:lstStyle/>
          <a:p>
            <a:endParaRPr lang="cs-CZ" sz="2000" b="1" dirty="0" smtClean="0">
              <a:solidFill>
                <a:schemeClr val="tx1"/>
              </a:solidFill>
            </a:endParaRPr>
          </a:p>
          <a:p>
            <a:pPr>
              <a:buFont typeface="Arial" pitchFamily="34" charset="0"/>
              <a:buChar char="•"/>
              <a:tabLst>
                <a:tab pos="180975" algn="l"/>
              </a:tabLst>
            </a:pPr>
            <a:r>
              <a:rPr lang="cs-CZ" sz="2000" b="1" dirty="0" smtClean="0">
                <a:solidFill>
                  <a:schemeClr val="tx1"/>
                </a:solidFill>
              </a:rPr>
              <a:t> 1925 – Cesta do Indie, Baťova škola 	práce, reforma veřejného školství</a:t>
            </a:r>
          </a:p>
          <a:p>
            <a:pPr>
              <a:buFont typeface="Arial" pitchFamily="34" charset="0"/>
              <a:buChar char="•"/>
            </a:pPr>
            <a:r>
              <a:rPr lang="cs-CZ" sz="2000" b="1" dirty="0" smtClean="0">
                <a:solidFill>
                  <a:schemeClr val="tx1"/>
                </a:solidFill>
              </a:rPr>
              <a:t> 1926 – Cesta do </a:t>
            </a:r>
            <a:r>
              <a:rPr lang="cs-CZ" sz="2000" b="1" dirty="0" smtClean="0">
                <a:solidFill>
                  <a:schemeClr val="tx1"/>
                </a:solidFill>
              </a:rPr>
              <a:t>USA</a:t>
            </a:r>
            <a:endParaRPr lang="cs-CZ" sz="2000" b="1" dirty="0" smtClean="0">
              <a:solidFill>
                <a:schemeClr val="tx1"/>
              </a:solidFill>
            </a:endParaRPr>
          </a:p>
          <a:p>
            <a:pPr>
              <a:buFont typeface="Arial" pitchFamily="34" charset="0"/>
              <a:buChar char="•"/>
              <a:tabLst>
                <a:tab pos="180975" algn="l"/>
              </a:tabLst>
            </a:pPr>
            <a:r>
              <a:rPr lang="cs-CZ" sz="2000" b="1" dirty="0" smtClean="0">
                <a:solidFill>
                  <a:schemeClr val="tx1"/>
                </a:solidFill>
              </a:rPr>
              <a:t> 1927 – Technologická racionalizace, 	Baťova nemocnice</a:t>
            </a:r>
          </a:p>
          <a:p>
            <a:pPr>
              <a:buFont typeface="Arial" pitchFamily="34" charset="0"/>
              <a:buChar char="•"/>
            </a:pPr>
            <a:r>
              <a:rPr lang="cs-CZ" sz="2000" b="1" dirty="0" smtClean="0">
                <a:solidFill>
                  <a:schemeClr val="tx1"/>
                </a:solidFill>
              </a:rPr>
              <a:t> 1929 – Letiště Otrokovice</a:t>
            </a:r>
          </a:p>
          <a:p>
            <a:pPr>
              <a:buFont typeface="Arial" pitchFamily="34" charset="0"/>
              <a:buChar char="•"/>
            </a:pPr>
            <a:r>
              <a:rPr lang="cs-CZ" sz="2000" b="1" dirty="0" smtClean="0">
                <a:solidFill>
                  <a:schemeClr val="tx1"/>
                </a:solidFill>
              </a:rPr>
              <a:t> 1930 – Návrh na Baťův kanál</a:t>
            </a:r>
          </a:p>
          <a:p>
            <a:pPr>
              <a:buFont typeface="Arial" pitchFamily="34" charset="0"/>
              <a:buChar char="•"/>
              <a:tabLst>
                <a:tab pos="180975" algn="l"/>
              </a:tabLst>
            </a:pPr>
            <a:r>
              <a:rPr lang="cs-CZ" sz="2000" b="1" dirty="0" smtClean="0">
                <a:solidFill>
                  <a:schemeClr val="tx1"/>
                </a:solidFill>
              </a:rPr>
              <a:t> 1931 – Přeměna na akciovou 	společnost, cesta do Indie</a:t>
            </a:r>
          </a:p>
          <a:p>
            <a:pPr>
              <a:buFont typeface="Arial" pitchFamily="34" charset="0"/>
              <a:buChar char="•"/>
              <a:tabLst>
                <a:tab pos="180975" algn="l"/>
              </a:tabLst>
            </a:pPr>
            <a:r>
              <a:rPr lang="cs-CZ" sz="2000" b="1" dirty="0" smtClean="0">
                <a:solidFill>
                  <a:schemeClr val="tx1"/>
                </a:solidFill>
              </a:rPr>
              <a:t> 1932 –Vyšší lidová škola Tomáše 	Bati ve Zlíně</a:t>
            </a:r>
          </a:p>
        </p:txBody>
      </p:sp>
      <p:sp>
        <p:nvSpPr>
          <p:cNvPr id="5" name="Zástupný symbol pro číslo snímku 4"/>
          <p:cNvSpPr>
            <a:spLocks noGrp="1"/>
          </p:cNvSpPr>
          <p:nvPr>
            <p:ph type="sldNum" sz="quarter" idx="12"/>
          </p:nvPr>
        </p:nvSpPr>
        <p:spPr/>
        <p:txBody>
          <a:bodyPr/>
          <a:lstStyle/>
          <a:p>
            <a:fld id="{8C2E478F-E849-4A8C-AF1F-CBCC78A7CBFA}" type="slidenum">
              <a:rPr lang="en-US" smtClean="0"/>
              <a:pPr/>
              <a:t>8</a:t>
            </a:fld>
            <a:endParaRPr lang="en-US" dirty="0"/>
          </a:p>
        </p:txBody>
      </p:sp>
      <p:sp>
        <p:nvSpPr>
          <p:cNvPr id="9" name="Obdélník 8"/>
          <p:cNvSpPr/>
          <p:nvPr/>
        </p:nvSpPr>
        <p:spPr>
          <a:xfrm>
            <a:off x="9896475" y="6286500"/>
            <a:ext cx="1857375"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descr="bara.jpg"/>
          <p:cNvPicPr>
            <a:picLocks noChangeAspect="1"/>
          </p:cNvPicPr>
          <p:nvPr/>
        </p:nvPicPr>
        <p:blipFill>
          <a:blip r:embed="rId2"/>
          <a:stretch>
            <a:fillRect/>
          </a:stretch>
        </p:blipFill>
        <p:spPr>
          <a:xfrm>
            <a:off x="-114300" y="0"/>
            <a:ext cx="5619750" cy="6858000"/>
          </a:xfrm>
          <a:prstGeom prst="parallelogram">
            <a:avLst/>
          </a:prstGeom>
        </p:spPr>
      </p:pic>
      <p:sp>
        <p:nvSpPr>
          <p:cNvPr id="12" name="TextovéPole 11"/>
          <p:cNvSpPr txBox="1"/>
          <p:nvPr/>
        </p:nvSpPr>
        <p:spPr>
          <a:xfrm>
            <a:off x="257176" y="6515100"/>
            <a:ext cx="3619500" cy="342900"/>
          </a:xfrm>
          <a:prstGeom prst="rect">
            <a:avLst/>
          </a:prstGeom>
          <a:noFill/>
        </p:spPr>
        <p:txBody>
          <a:bodyPr wrap="square" rtlCol="0">
            <a:spAutoFit/>
          </a:bodyPr>
          <a:lstStyle/>
          <a:p>
            <a:r>
              <a:rPr lang="cs-CZ" sz="800" dirty="0" smtClean="0"/>
              <a:t>Zdroj: https://www.batacanal.cz/images/novinky/fotosoutez/big/Josef-Tymonek,Batuv-kanal,-Smycky,-u-Spytihnevi-08.2011.jpg</a:t>
            </a:r>
            <a:endParaRPr lang="cs-CZ"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p:cNvSpPr/>
          <p:nvPr/>
        </p:nvSpPr>
        <p:spPr>
          <a:xfrm>
            <a:off x="10020300" y="6391275"/>
            <a:ext cx="1628775" cy="352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Zástupný symbol pro obrázek 5" descr="bataletadlo.jpg"/>
          <p:cNvPicPr>
            <a:picLocks noGrp="1" noChangeAspect="1"/>
          </p:cNvPicPr>
          <p:nvPr>
            <p:ph type="pic" sz="quarter" idx="13"/>
          </p:nvPr>
        </p:nvPicPr>
        <p:blipFill>
          <a:blip r:embed="rId2"/>
          <a:srcRect l="10086" r="10086"/>
          <a:stretch>
            <a:fillRect/>
          </a:stretch>
        </p:blipFill>
        <p:spPr>
          <a:xfrm>
            <a:off x="0" y="0"/>
            <a:ext cx="5276850" cy="6858000"/>
          </a:xfrm>
        </p:spPr>
      </p:pic>
      <p:sp>
        <p:nvSpPr>
          <p:cNvPr id="4" name="Zástupný symbol pro číslo snímku 3"/>
          <p:cNvSpPr>
            <a:spLocks noGrp="1"/>
          </p:cNvSpPr>
          <p:nvPr>
            <p:ph type="sldNum" sz="quarter" idx="12"/>
          </p:nvPr>
        </p:nvSpPr>
        <p:spPr/>
        <p:txBody>
          <a:bodyPr/>
          <a:lstStyle/>
          <a:p>
            <a:fld id="{8C2E478F-E849-4A8C-AF1F-CBCC78A7CBFA}" type="slidenum">
              <a:rPr lang="en-US" smtClean="0"/>
              <a:pPr/>
              <a:t>9</a:t>
            </a:fld>
            <a:endParaRPr lang="en-US" dirty="0"/>
          </a:p>
        </p:txBody>
      </p:sp>
      <p:sp>
        <p:nvSpPr>
          <p:cNvPr id="7" name="TextovéPole 6"/>
          <p:cNvSpPr txBox="1"/>
          <p:nvPr/>
        </p:nvSpPr>
        <p:spPr>
          <a:xfrm>
            <a:off x="0" y="6581001"/>
            <a:ext cx="4733926" cy="230832"/>
          </a:xfrm>
          <a:prstGeom prst="rect">
            <a:avLst/>
          </a:prstGeom>
          <a:noFill/>
        </p:spPr>
        <p:txBody>
          <a:bodyPr wrap="square" rtlCol="0">
            <a:spAutoFit/>
          </a:bodyPr>
          <a:lstStyle/>
          <a:p>
            <a:r>
              <a:rPr lang="cs-CZ" sz="900" dirty="0" smtClean="0">
                <a:solidFill>
                  <a:schemeClr val="bg1"/>
                </a:solidFill>
              </a:rPr>
              <a:t>Zdroj: https://www.neaktuality.cz/wp-content/uploads/bataletadlo.jpg</a:t>
            </a:r>
            <a:endParaRPr lang="cs-CZ" sz="900" dirty="0">
              <a:solidFill>
                <a:schemeClr val="bg1"/>
              </a:solidFill>
            </a:endParaRPr>
          </a:p>
        </p:txBody>
      </p:sp>
      <p:sp>
        <p:nvSpPr>
          <p:cNvPr id="8" name="Nadpis 2"/>
          <p:cNvSpPr>
            <a:spLocks noGrp="1"/>
          </p:cNvSpPr>
          <p:nvPr>
            <p:ph type="title"/>
          </p:nvPr>
        </p:nvSpPr>
        <p:spPr>
          <a:xfrm>
            <a:off x="5505450" y="0"/>
            <a:ext cx="6524625" cy="1661297"/>
          </a:xfrm>
        </p:spPr>
        <p:txBody>
          <a:bodyPr>
            <a:normAutofit fontScale="90000"/>
          </a:bodyPr>
          <a:lstStyle/>
          <a:p>
            <a:r>
              <a:rPr lang="cs-CZ" b="1" dirty="0" smtClean="0"/>
              <a:t>Tomáš Baťa - Podnik</a:t>
            </a:r>
            <a:endParaRPr lang="cs-CZ" b="1" dirty="0"/>
          </a:p>
        </p:txBody>
      </p:sp>
      <p:sp>
        <p:nvSpPr>
          <p:cNvPr id="9" name="Zástupný symbol pro text 3"/>
          <p:cNvSpPr>
            <a:spLocks noGrp="1"/>
          </p:cNvSpPr>
          <p:nvPr>
            <p:ph type="body" idx="1"/>
          </p:nvPr>
        </p:nvSpPr>
        <p:spPr>
          <a:xfrm>
            <a:off x="5029201" y="1085852"/>
            <a:ext cx="7162799" cy="5772148"/>
          </a:xfrm>
        </p:spPr>
        <p:txBody>
          <a:bodyPr>
            <a:normAutofit fontScale="85000" lnSpcReduction="20000"/>
          </a:bodyPr>
          <a:lstStyle/>
          <a:p>
            <a:endParaRPr lang="cs-CZ" b="1" dirty="0" smtClean="0"/>
          </a:p>
          <a:p>
            <a:pPr>
              <a:buFont typeface="Arial" pitchFamily="34" charset="0"/>
              <a:buChar char="•"/>
            </a:pPr>
            <a:r>
              <a:rPr lang="cs-CZ" b="1" dirty="0" smtClean="0">
                <a:solidFill>
                  <a:schemeClr val="tx1"/>
                </a:solidFill>
              </a:rPr>
              <a:t> 12.7.1932 – Úmrtí při letecké havárii</a:t>
            </a:r>
          </a:p>
          <a:p>
            <a:pPr>
              <a:buFont typeface="Arial" pitchFamily="34" charset="0"/>
              <a:buChar char="•"/>
            </a:pPr>
            <a:r>
              <a:rPr lang="cs-CZ" b="1" dirty="0" smtClean="0">
                <a:solidFill>
                  <a:schemeClr val="tx1"/>
                </a:solidFill>
              </a:rPr>
              <a:t> 37 oborů výroby, obchodu, služeb a dopravy</a:t>
            </a:r>
          </a:p>
          <a:p>
            <a:pPr>
              <a:buFont typeface="Arial" pitchFamily="34" charset="0"/>
              <a:buChar char="•"/>
            </a:pPr>
            <a:r>
              <a:rPr lang="cs-CZ" b="1" dirty="0" smtClean="0">
                <a:solidFill>
                  <a:schemeClr val="tx1"/>
                </a:solidFill>
              </a:rPr>
              <a:t> 31 000 zaměstnanců</a:t>
            </a:r>
          </a:p>
          <a:p>
            <a:pPr>
              <a:buFont typeface="Arial" pitchFamily="34" charset="0"/>
              <a:buChar char="•"/>
            </a:pPr>
            <a:r>
              <a:rPr lang="cs-CZ" b="1" dirty="0" smtClean="0">
                <a:solidFill>
                  <a:schemeClr val="tx1"/>
                </a:solidFill>
              </a:rPr>
              <a:t> roční výroba 36 300 000 párů obuvi = 81 % výroby obuvi v ČSR a 75 % exportu obuvi</a:t>
            </a:r>
          </a:p>
          <a:p>
            <a:pPr>
              <a:buFont typeface="Arial" pitchFamily="34" charset="0"/>
              <a:buChar char="•"/>
            </a:pPr>
            <a:r>
              <a:rPr lang="cs-CZ" b="1" dirty="0" smtClean="0">
                <a:solidFill>
                  <a:schemeClr val="tx1"/>
                </a:solidFill>
              </a:rPr>
              <a:t> výroba v Československu – Zlín, Otrokovice, Třebíč, </a:t>
            </a:r>
            <a:r>
              <a:rPr lang="cs-CZ" b="1" dirty="0" err="1" smtClean="0">
                <a:solidFill>
                  <a:schemeClr val="tx1"/>
                </a:solidFill>
              </a:rPr>
              <a:t>Bošany</a:t>
            </a:r>
            <a:r>
              <a:rPr lang="cs-CZ" b="1" dirty="0" smtClean="0">
                <a:solidFill>
                  <a:schemeClr val="tx1"/>
                </a:solidFill>
              </a:rPr>
              <a:t>, Nové Zámky, </a:t>
            </a:r>
            <a:r>
              <a:rPr lang="cs-CZ" b="1" dirty="0" err="1" smtClean="0">
                <a:solidFill>
                  <a:schemeClr val="tx1"/>
                </a:solidFill>
              </a:rPr>
              <a:t>Krasice</a:t>
            </a:r>
            <a:endParaRPr lang="cs-CZ" b="1" dirty="0" smtClean="0">
              <a:solidFill>
                <a:schemeClr val="tx1"/>
              </a:solidFill>
            </a:endParaRPr>
          </a:p>
          <a:p>
            <a:pPr>
              <a:buFont typeface="Arial" pitchFamily="34" charset="0"/>
              <a:buChar char="•"/>
            </a:pPr>
            <a:r>
              <a:rPr lang="cs-CZ" b="1" dirty="0" smtClean="0">
                <a:solidFill>
                  <a:schemeClr val="tx1"/>
                </a:solidFill>
              </a:rPr>
              <a:t> výroba v zahraničí – Německo, Jugoslávie, Polsko, Švýcarsko, Francie (budování v Anglii a Indii)</a:t>
            </a:r>
          </a:p>
          <a:p>
            <a:pPr>
              <a:buFont typeface="Arial" pitchFamily="34" charset="0"/>
              <a:buChar char="•"/>
            </a:pPr>
            <a:r>
              <a:rPr lang="cs-CZ" b="1" dirty="0" smtClean="0">
                <a:solidFill>
                  <a:schemeClr val="tx1"/>
                </a:solidFill>
              </a:rPr>
              <a:t> k obchodní síti patřilo 2 500 prodejen (1 800 v Československu, 700 v zahraničí)</a:t>
            </a:r>
          </a:p>
          <a:p>
            <a:pPr>
              <a:buFont typeface="Arial" pitchFamily="34" charset="0"/>
              <a:buChar char="•"/>
            </a:pPr>
            <a:r>
              <a:rPr lang="cs-CZ" b="1" dirty="0" smtClean="0">
                <a:solidFill>
                  <a:schemeClr val="tx1"/>
                </a:solidFill>
              </a:rPr>
              <a:t> sesterské společnosti působily na čtyřech kontinentech v 24 zemích</a:t>
            </a:r>
          </a:p>
          <a:p>
            <a:pPr>
              <a:buFont typeface="Arial" pitchFamily="34" charset="0"/>
              <a:buChar char="•"/>
            </a:pPr>
            <a:endParaRPr lang="cs-CZ"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máš Baťa">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chnical_Presentation_01_AS - v5" id="{E8D6DDC5-0F6D-45B7-B131-D0E18166558C}" vid="{A5BE99D8-16B2-4823-A7C9-A4C93BD888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C9F62E-0773-4164-B986-3E326BE687C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7264107-8248-43DA-8012-F707E0E46E9C}">
  <ds:schemaRefs>
    <ds:schemaRef ds:uri="http://schemas.microsoft.com/sharepoint/v3/contenttype/forms"/>
  </ds:schemaRefs>
</ds:datastoreItem>
</file>

<file path=customXml/itemProps3.xml><?xml version="1.0" encoding="utf-8"?>
<ds:datastoreItem xmlns:ds="http://schemas.openxmlformats.org/officeDocument/2006/customXml" ds:itemID="{F3C5BC67-BC5F-49A0-B382-4FB47F800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Tomáš Baťa</Template>
  <TotalTime>0</TotalTime>
  <Words>610</Words>
  <Application>Microsoft Office PowerPoint</Application>
  <PresentationFormat>Vlastní</PresentationFormat>
  <Paragraphs>156</Paragraphs>
  <Slides>18</Slides>
  <Notes>0</Notes>
  <HiddenSlides>0</HiddenSlides>
  <MMClips>0</MMClips>
  <ScaleCrop>false</ScaleCrop>
  <HeadingPairs>
    <vt:vector size="4" baseType="variant">
      <vt:variant>
        <vt:lpstr>Motiv</vt:lpstr>
      </vt:variant>
      <vt:variant>
        <vt:i4>1</vt:i4>
      </vt:variant>
      <vt:variant>
        <vt:lpstr>Nadpisy snímků</vt:lpstr>
      </vt:variant>
      <vt:variant>
        <vt:i4>18</vt:i4>
      </vt:variant>
    </vt:vector>
  </HeadingPairs>
  <TitlesOfParts>
    <vt:vector size="19" baseType="lpstr">
      <vt:lpstr>Tomáš Baťa</vt:lpstr>
      <vt:lpstr>Tomáš Baťa</vt:lpstr>
      <vt:lpstr>Tomáš Baťa</vt:lpstr>
      <vt:lpstr>Charakteristika období (Rakousko-Uhersko; 1. sv. válka; meziválečné o.)</vt:lpstr>
      <vt:lpstr>Tomáš Baťa - Život</vt:lpstr>
      <vt:lpstr>Snímek 5</vt:lpstr>
      <vt:lpstr>Tomáš Baťa - Podnik</vt:lpstr>
      <vt:lpstr>Tomáš Baťa - Podnik</vt:lpstr>
      <vt:lpstr>Tomáš Baťa - Podnik</vt:lpstr>
      <vt:lpstr>Tomáš Baťa - Podnik</vt:lpstr>
      <vt:lpstr>Vývoj odvětví Baťova podniku</vt:lpstr>
      <vt:lpstr>Zásady Tomáše Bati</vt:lpstr>
      <vt:lpstr>Snímek 12</vt:lpstr>
      <vt:lpstr>Hesla Tomáše Bati</vt:lpstr>
      <vt:lpstr>Osobní význam</vt:lpstr>
      <vt:lpstr>Zdroje</vt:lpstr>
      <vt:lpstr>Děkuji za pozornost</vt:lpstr>
      <vt:lpstr>Snímek 17</vt:lpstr>
      <vt:lpstr>Snímek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2019-02-23T09:18:13Z</dcterms:created>
  <dcterms:modified xsi:type="dcterms:W3CDTF">2019-02-25T21:32:27Z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