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9" r:id="rId10"/>
    <p:sldId id="266" r:id="rId11"/>
    <p:sldId id="267" r:id="rId12"/>
    <p:sldId id="268" r:id="rId13"/>
    <p:sldId id="26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hu.sk/data/files/347.pdf" TargetMode="External"/><Relationship Id="rId7" Type="http://schemas.openxmlformats.org/officeDocument/2006/relationships/hyperlink" Target="https://dennikn.sk/komentare/shooty/page/4/?ref=list" TargetMode="External"/><Relationship Id="rId2" Type="http://schemas.openxmlformats.org/officeDocument/2006/relationships/hyperlink" Target="http://www.vhu.sk/data/files/20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ozhlas.cz/pred100lety/odboj/_zprava/milan-rastislav-stefanik-s-hlavou-v-oblacich--1497880" TargetMode="External"/><Relationship Id="rId5" Type="http://schemas.openxmlformats.org/officeDocument/2006/relationships/hyperlink" Target="https://www.ceskatelevize.cz/porady/10150778447-historie-cs/213452801400011-prvni-ceskoslovensky-vojak/video/" TargetMode="External"/><Relationship Id="rId4" Type="http://schemas.openxmlformats.org/officeDocument/2006/relationships/hyperlink" Target="https://www.hedvabnastezka.cz/cestovatele/6389-milan-rastislav-stefani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3748" y="620688"/>
            <a:ext cx="7772400" cy="1368152"/>
          </a:xfrm>
        </p:spPr>
        <p:txBody>
          <a:bodyPr/>
          <a:lstStyle/>
          <a:p>
            <a:r>
              <a:rPr lang="cs-CZ" dirty="0" smtClean="0"/>
              <a:t>Milan Rastislav Štefánik</a:t>
            </a:r>
            <a:br>
              <a:rPr lang="cs-CZ" dirty="0" smtClean="0"/>
            </a:br>
            <a:r>
              <a:rPr lang="cs-CZ" sz="2800" dirty="0" smtClean="0"/>
              <a:t>(1880 </a:t>
            </a:r>
            <a:r>
              <a:rPr lang="cs-CZ" sz="2800" dirty="0" err="1" smtClean="0"/>
              <a:t>Košiariská</a:t>
            </a:r>
            <a:r>
              <a:rPr lang="cs-CZ" sz="2800" dirty="0" smtClean="0"/>
              <a:t> – 1919 Ivanka </a:t>
            </a:r>
            <a:r>
              <a:rPr lang="cs-CZ" sz="2800" dirty="0" err="1" smtClean="0"/>
              <a:t>pri</a:t>
            </a:r>
            <a:r>
              <a:rPr lang="cs-CZ" sz="2800" dirty="0" smtClean="0"/>
              <a:t> Dunaji)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78844"/>
            <a:ext cx="1988771" cy="25870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2079334" cy="26376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90429"/>
            <a:ext cx="1872208" cy="27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5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Mohyla a památníky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06842"/>
            <a:ext cx="5154488" cy="386586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2808312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5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266754" cy="4572000"/>
          </a:xfrm>
        </p:spPr>
      </p:pic>
    </p:spTree>
    <p:extLst>
      <p:ext uri="{BB962C8B-B14F-4D97-AF65-F5344CB8AC3E}">
        <p14:creationId xmlns:p14="http://schemas.microsoft.com/office/powerpoint/2010/main" val="257373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Martinská deklarace – 30.10.1918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266754" cy="4572000"/>
          </a:xfrm>
        </p:spPr>
      </p:pic>
    </p:spTree>
    <p:extLst>
      <p:ext uri="{BB962C8B-B14F-4D97-AF65-F5344CB8AC3E}">
        <p14:creationId xmlns:p14="http://schemas.microsoft.com/office/powerpoint/2010/main" val="51968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ČAPLOVIČ, Miloslav – FERENČUHOVÁ, Bohumila – STANOVÁ, Mária, </a:t>
            </a:r>
            <a:r>
              <a:rPr lang="cs-CZ" dirty="0" err="1"/>
              <a:t>eds</a:t>
            </a:r>
            <a:r>
              <a:rPr lang="cs-CZ" dirty="0"/>
              <a:t>.: </a:t>
            </a:r>
            <a:r>
              <a:rPr lang="cs-CZ" b="1" dirty="0"/>
              <a:t>Milan Rastislav Štefánik v </a:t>
            </a:r>
            <a:r>
              <a:rPr lang="cs-CZ" b="1" dirty="0" err="1"/>
              <a:t>zrkadle</a:t>
            </a:r>
            <a:r>
              <a:rPr lang="cs-CZ" b="1" dirty="0"/>
              <a:t> </a:t>
            </a:r>
            <a:r>
              <a:rPr lang="cs-CZ" b="1" dirty="0" err="1"/>
              <a:t>prameňov</a:t>
            </a:r>
            <a:r>
              <a:rPr lang="cs-CZ" b="1" dirty="0"/>
              <a:t> a </a:t>
            </a:r>
            <a:r>
              <a:rPr lang="cs-CZ" b="1" dirty="0" err="1"/>
              <a:t>najnovších</a:t>
            </a:r>
            <a:r>
              <a:rPr lang="cs-CZ" b="1" dirty="0"/>
              <a:t> </a:t>
            </a:r>
            <a:r>
              <a:rPr lang="cs-CZ" b="1" dirty="0" err="1"/>
              <a:t>poznatkov</a:t>
            </a:r>
            <a:r>
              <a:rPr lang="cs-CZ" b="1" dirty="0"/>
              <a:t> </a:t>
            </a:r>
            <a:r>
              <a:rPr lang="cs-CZ" b="1" dirty="0" err="1"/>
              <a:t>historiografie.</a:t>
            </a:r>
            <a:r>
              <a:rPr lang="cs-CZ" dirty="0" err="1"/>
              <a:t>Bratislava</a:t>
            </a:r>
            <a:r>
              <a:rPr lang="cs-CZ" dirty="0"/>
              <a:t> : Vojenský historický ústav v spolupráci s HÚ SAV a SNA, 2010, 288 s., ISBN 978-80-970434-0-7, </a:t>
            </a:r>
            <a:r>
              <a:rPr lang="cs-CZ" dirty="0">
                <a:hlinkClick r:id="rId2"/>
              </a:rPr>
              <a:t>http://www.vhu.sk/data/files/208.pdf</a:t>
            </a:r>
            <a:endParaRPr lang="cs-CZ" dirty="0"/>
          </a:p>
          <a:p>
            <a:r>
              <a:rPr lang="cs-CZ" dirty="0" smtClean="0"/>
              <a:t>Generál Milan Rastislav Štefánik (Stručný životopis), Vojenský historický ústav SK &lt;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www.vhu.sk/data/</a:t>
            </a:r>
            <a:r>
              <a:rPr lang="cs-CZ" dirty="0" err="1" smtClean="0">
                <a:hlinkClick r:id="rId3"/>
              </a:rPr>
              <a:t>files</a:t>
            </a:r>
            <a:r>
              <a:rPr lang="cs-CZ" dirty="0" smtClean="0">
                <a:hlinkClick r:id="rId3"/>
              </a:rPr>
              <a:t>/347.pdf</a:t>
            </a:r>
            <a:r>
              <a:rPr lang="cs-CZ" dirty="0" smtClean="0"/>
              <a:t>&gt;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://www.hedvabnastezka.cz/cestovatele/6389-milan-rastislav-stefanik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</a:t>
            </a:r>
            <a:r>
              <a:rPr lang="cs-CZ" dirty="0">
                <a:hlinkClick r:id="rId5"/>
              </a:rPr>
              <a:t>://www.ceskatelevize.cz/porady/10150778447-historie-cs/213452801400011-prvni-ceskoslovensky-vojak/video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https://www.rozhlas.cz/pred100lety/odboj/_zprava/milan-rastislav-stefanik-s-hlavou-v-oblacich--</a:t>
            </a:r>
            <a:r>
              <a:rPr lang="cs-CZ" dirty="0" smtClean="0">
                <a:hlinkClick r:id="rId6"/>
              </a:rPr>
              <a:t>1497880</a:t>
            </a:r>
            <a:endParaRPr lang="cs-CZ" dirty="0" smtClean="0"/>
          </a:p>
          <a:p>
            <a:r>
              <a:rPr lang="cs-CZ" dirty="0">
                <a:hlinkClick r:id="rId7"/>
              </a:rPr>
              <a:t>https://dennikn.sk/komentare/shooty/page/4/?ref=list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3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Štefánik - vědec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UK – astronomie a matematika</a:t>
            </a:r>
          </a:p>
          <a:p>
            <a:r>
              <a:rPr lang="cs-CZ" dirty="0" smtClean="0"/>
              <a:t>Paříž – observatorium </a:t>
            </a:r>
            <a:r>
              <a:rPr lang="cs-CZ" dirty="0" err="1" smtClean="0"/>
              <a:t>Meudon</a:t>
            </a:r>
            <a:endParaRPr lang="cs-CZ" dirty="0" smtClean="0"/>
          </a:p>
          <a:p>
            <a:r>
              <a:rPr lang="cs-CZ" dirty="0" smtClean="0"/>
              <a:t>Pozorování na </a:t>
            </a:r>
            <a:r>
              <a:rPr lang="cs-CZ" dirty="0" err="1" smtClean="0"/>
              <a:t>Mont</a:t>
            </a:r>
            <a:r>
              <a:rPr lang="cs-CZ" dirty="0" smtClean="0"/>
              <a:t> </a:t>
            </a:r>
            <a:r>
              <a:rPr lang="cs-CZ" dirty="0" err="1" smtClean="0"/>
              <a:t>Blancu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3635896" cy="27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Štefánik - </a:t>
            </a:r>
            <a:r>
              <a:rPr lang="cs-CZ" dirty="0" smtClean="0"/>
              <a:t>vědec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sz="2400" dirty="0" smtClean="0"/>
              <a:t>Tahiti 1910 – 1911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„</a:t>
            </a:r>
            <a:r>
              <a:rPr lang="cs-CZ" sz="2400" i="1" dirty="0"/>
              <a:t>Dnem i nocí zůstávám na palubě a můj zrak bloudí od severovýchodu, kde jsou zapuštěné kořeny mého srdce, k jihozápadu, kde snad dozrává ovoce mých snů. Ráno před východem slunce pozoruji Halleyovu kometu. Už je v plné kráse a řítí se šílenou rychlostí, aby nezmeškala rendezvous se Zemí, které si stanovila na 18. květen.</a:t>
            </a:r>
            <a:r>
              <a:rPr lang="cs-CZ" sz="2400" dirty="0"/>
              <a:t>“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2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Štefánik - </a:t>
            </a:r>
            <a:r>
              <a:rPr lang="cs-CZ" dirty="0" smtClean="0"/>
              <a:t>vědec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3093158" cy="4211960"/>
          </a:xfrm>
        </p:spPr>
      </p:pic>
    </p:spTree>
    <p:extLst>
      <p:ext uri="{BB962C8B-B14F-4D97-AF65-F5344CB8AC3E}">
        <p14:creationId xmlns:p14="http://schemas.microsoft.com/office/powerpoint/2010/main" val="324574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Štefánik - diplomat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Radiotelegrafní stanice na Galapágách</a:t>
            </a:r>
          </a:p>
          <a:p>
            <a:r>
              <a:rPr lang="cs-CZ" dirty="0" smtClean="0"/>
              <a:t>Ocenění za diplomatické úsilí</a:t>
            </a:r>
          </a:p>
          <a:p>
            <a:r>
              <a:rPr lang="cs-CZ" dirty="0" smtClean="0"/>
              <a:t>Titul Rytíř čestné legie – červenec 1914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68960"/>
            <a:ext cx="1443464" cy="27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9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Štefánik – letec ve válce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Francie, Srbsko 1915</a:t>
            </a:r>
          </a:p>
          <a:p>
            <a:r>
              <a:rPr lang="cs-CZ" dirty="0" smtClean="0"/>
              <a:t>Seznámení s Benešem – prosinec 1915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5004048" cy="33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5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Štefánik – organizátor legií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Úsilí o uznání čs. legií jako samostatného vojska bojujícího na straně Dohody</a:t>
            </a:r>
          </a:p>
          <a:p>
            <a:r>
              <a:rPr lang="cs-CZ" dirty="0" smtClean="0"/>
              <a:t>Francie</a:t>
            </a:r>
          </a:p>
          <a:p>
            <a:r>
              <a:rPr lang="cs-CZ" dirty="0" smtClean="0"/>
              <a:t>Itálie</a:t>
            </a:r>
          </a:p>
          <a:p>
            <a:r>
              <a:rPr lang="cs-CZ" dirty="0" smtClean="0"/>
              <a:t>Rusko – Sibiř 1918</a:t>
            </a:r>
          </a:p>
          <a:p>
            <a:r>
              <a:rPr lang="cs-CZ" dirty="0" smtClean="0"/>
              <a:t>USA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524785" cy="27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8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Letecké neštěstí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Květen 1919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6393904" cy="35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3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Zhodnocení jeho významu během války?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Kdyby…?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Otázka Štefánikovy identity?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370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316</TotalTime>
  <Words>129</Words>
  <Application>Microsoft Office PowerPoint</Application>
  <PresentationFormat>Předvádění na obrazovce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Administrativní</vt:lpstr>
      <vt:lpstr>Milan Rastislav Štefánik (1880 Košiariská – 1919 Ivanka pri Dunaji)</vt:lpstr>
      <vt:lpstr>Štefánik - vědec</vt:lpstr>
      <vt:lpstr>Štefánik - vědec</vt:lpstr>
      <vt:lpstr>Štefánik - vědec</vt:lpstr>
      <vt:lpstr>Štefánik - diplomat</vt:lpstr>
      <vt:lpstr>Štefánik – letec ve válce</vt:lpstr>
      <vt:lpstr>Štefánik – organizátor legií</vt:lpstr>
      <vt:lpstr>Letecké neštěstí</vt:lpstr>
      <vt:lpstr>Interpretace</vt:lpstr>
      <vt:lpstr>Mohyla a památníky</vt:lpstr>
      <vt:lpstr>Dnes</vt:lpstr>
      <vt:lpstr>Martinská deklarace – 30.10.1918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Milan Rastislav Štefánik (1880 Košariská – 1919 Ivanka pri Dunaji)</dc:title>
  <dc:creator>Honza</dc:creator>
  <cp:lastModifiedBy>Honza</cp:lastModifiedBy>
  <cp:revision>18</cp:revision>
  <dcterms:created xsi:type="dcterms:W3CDTF">2019-04-07T12:40:18Z</dcterms:created>
  <dcterms:modified xsi:type="dcterms:W3CDTF">2019-04-09T07:10:44Z</dcterms:modified>
</cp:coreProperties>
</file>