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78" r:id="rId3"/>
    <p:sldId id="279" r:id="rId4"/>
    <p:sldId id="280" r:id="rId5"/>
    <p:sldId id="256" r:id="rId6"/>
    <p:sldId id="276" r:id="rId7"/>
    <p:sldId id="277" r:id="rId8"/>
    <p:sldId id="266" r:id="rId9"/>
    <p:sldId id="258" r:id="rId10"/>
    <p:sldId id="260" r:id="rId11"/>
    <p:sldId id="261" r:id="rId12"/>
    <p:sldId id="262" r:id="rId13"/>
    <p:sldId id="263" r:id="rId14"/>
    <p:sldId id="264" r:id="rId15"/>
    <p:sldId id="265" r:id="rId16"/>
    <p:sldId id="267" r:id="rId17"/>
    <p:sldId id="268" r:id="rId18"/>
    <p:sldId id="272" r:id="rId19"/>
    <p:sldId id="269" r:id="rId20"/>
    <p:sldId id="270" r:id="rId21"/>
    <p:sldId id="271" r:id="rId22"/>
    <p:sldId id="273" r:id="rId23"/>
    <p:sldId id="274" r:id="rId24"/>
    <p:sldId id="275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E739FF-6522-4724-B606-6B693317E1D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914A9A8-81A5-4A44-9AC7-71EC2F72600C}">
      <dgm:prSet/>
      <dgm:spPr/>
      <dgm:t>
        <a:bodyPr/>
        <a:lstStyle/>
        <a:p>
          <a:pPr algn="ctr"/>
          <a:r>
            <a:rPr lang="cs-CZ" dirty="0"/>
            <a:t>Pojištění</a:t>
          </a:r>
        </a:p>
      </dgm:t>
    </dgm:pt>
    <dgm:pt modelId="{D6430A04-1AD4-4ECC-BBE0-473C5C98C1BB}" type="parTrans" cxnId="{C2785C9B-8225-464C-83F4-DBFF112611E6}">
      <dgm:prSet/>
      <dgm:spPr/>
      <dgm:t>
        <a:bodyPr/>
        <a:lstStyle/>
        <a:p>
          <a:endParaRPr lang="cs-CZ"/>
        </a:p>
      </dgm:t>
    </dgm:pt>
    <dgm:pt modelId="{96FA458E-8D9F-47C9-AD51-0F5A7819BEB7}" type="sibTrans" cxnId="{C2785C9B-8225-464C-83F4-DBFF112611E6}">
      <dgm:prSet/>
      <dgm:spPr/>
      <dgm:t>
        <a:bodyPr/>
        <a:lstStyle/>
        <a:p>
          <a:endParaRPr lang="cs-CZ"/>
        </a:p>
      </dgm:t>
    </dgm:pt>
    <dgm:pt modelId="{08758CE6-3C12-4F50-B06B-8F56C6C0738B}" type="pres">
      <dgm:prSet presAssocID="{52E739FF-6522-4724-B606-6B693317E1DF}" presName="linear" presStyleCnt="0">
        <dgm:presLayoutVars>
          <dgm:animLvl val="lvl"/>
          <dgm:resizeHandles val="exact"/>
        </dgm:presLayoutVars>
      </dgm:prSet>
      <dgm:spPr/>
    </dgm:pt>
    <dgm:pt modelId="{2137C109-02CE-47A5-A6BC-0622187B9C27}" type="pres">
      <dgm:prSet presAssocID="{8914A9A8-81A5-4A44-9AC7-71EC2F72600C}" presName="parentText" presStyleLbl="node1" presStyleIdx="0" presStyleCnt="1" custScaleY="100484">
        <dgm:presLayoutVars>
          <dgm:chMax val="0"/>
          <dgm:bulletEnabled val="1"/>
        </dgm:presLayoutVars>
      </dgm:prSet>
      <dgm:spPr/>
    </dgm:pt>
  </dgm:ptLst>
  <dgm:cxnLst>
    <dgm:cxn modelId="{57527703-0839-4EB9-90C1-6C2E322CE719}" type="presOf" srcId="{8914A9A8-81A5-4A44-9AC7-71EC2F72600C}" destId="{2137C109-02CE-47A5-A6BC-0622187B9C27}" srcOrd="0" destOrd="0" presId="urn:microsoft.com/office/officeart/2005/8/layout/vList2"/>
    <dgm:cxn modelId="{CD340767-5D68-440D-8EFA-39A5C25CB0F0}" type="presOf" srcId="{52E739FF-6522-4724-B606-6B693317E1DF}" destId="{08758CE6-3C12-4F50-B06B-8F56C6C0738B}" srcOrd="0" destOrd="0" presId="urn:microsoft.com/office/officeart/2005/8/layout/vList2"/>
    <dgm:cxn modelId="{C2785C9B-8225-464C-83F4-DBFF112611E6}" srcId="{52E739FF-6522-4724-B606-6B693317E1DF}" destId="{8914A9A8-81A5-4A44-9AC7-71EC2F72600C}" srcOrd="0" destOrd="0" parTransId="{D6430A04-1AD4-4ECC-BBE0-473C5C98C1BB}" sibTransId="{96FA458E-8D9F-47C9-AD51-0F5A7819BEB7}"/>
    <dgm:cxn modelId="{EA3B2082-6D0C-47ED-925A-4795955B2270}" type="presParOf" srcId="{08758CE6-3C12-4F50-B06B-8F56C6C0738B}" destId="{2137C109-02CE-47A5-A6BC-0622187B9C2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4903D95-19E2-40C5-AE1F-8629E55939E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D7C467E-C95C-48D5-94E2-26A56070D080}">
      <dgm:prSet/>
      <dgm:spPr/>
      <dgm:t>
        <a:bodyPr/>
        <a:lstStyle/>
        <a:p>
          <a:r>
            <a:rPr lang="cs-CZ" dirty="0"/>
            <a:t>POJIŠTĚNÍ - druhy</a:t>
          </a:r>
        </a:p>
      </dgm:t>
    </dgm:pt>
    <dgm:pt modelId="{67F65E99-4B4B-4978-A704-38F72374339F}" type="parTrans" cxnId="{EFDF7DC3-FAD2-4850-B8E2-975DBCB57604}">
      <dgm:prSet/>
      <dgm:spPr/>
      <dgm:t>
        <a:bodyPr/>
        <a:lstStyle/>
        <a:p>
          <a:endParaRPr lang="cs-CZ"/>
        </a:p>
      </dgm:t>
    </dgm:pt>
    <dgm:pt modelId="{8D23CAB8-878E-4B9A-AE16-DF5EE80603F0}" type="sibTrans" cxnId="{EFDF7DC3-FAD2-4850-B8E2-975DBCB57604}">
      <dgm:prSet/>
      <dgm:spPr/>
      <dgm:t>
        <a:bodyPr/>
        <a:lstStyle/>
        <a:p>
          <a:endParaRPr lang="cs-CZ"/>
        </a:p>
      </dgm:t>
    </dgm:pt>
    <dgm:pt modelId="{4AF64B64-44E6-41F0-AE2E-F772958D85F4}" type="pres">
      <dgm:prSet presAssocID="{44903D95-19E2-40C5-AE1F-8629E55939EB}" presName="linear" presStyleCnt="0">
        <dgm:presLayoutVars>
          <dgm:animLvl val="lvl"/>
          <dgm:resizeHandles val="exact"/>
        </dgm:presLayoutVars>
      </dgm:prSet>
      <dgm:spPr/>
    </dgm:pt>
    <dgm:pt modelId="{60913F70-04F8-4102-99BF-81CE4F3E34B1}" type="pres">
      <dgm:prSet presAssocID="{DD7C467E-C95C-48D5-94E2-26A56070D080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EFDF7DC3-FAD2-4850-B8E2-975DBCB57604}" srcId="{44903D95-19E2-40C5-AE1F-8629E55939EB}" destId="{DD7C467E-C95C-48D5-94E2-26A56070D080}" srcOrd="0" destOrd="0" parTransId="{67F65E99-4B4B-4978-A704-38F72374339F}" sibTransId="{8D23CAB8-878E-4B9A-AE16-DF5EE80603F0}"/>
    <dgm:cxn modelId="{4596ABCC-981D-4856-AE03-E0FEF5DCB3AA}" type="presOf" srcId="{DD7C467E-C95C-48D5-94E2-26A56070D080}" destId="{60913F70-04F8-4102-99BF-81CE4F3E34B1}" srcOrd="0" destOrd="0" presId="urn:microsoft.com/office/officeart/2005/8/layout/vList2"/>
    <dgm:cxn modelId="{0E33F5E3-91A3-49A5-8D91-B4413E8B43AC}" type="presOf" srcId="{44903D95-19E2-40C5-AE1F-8629E55939EB}" destId="{4AF64B64-44E6-41F0-AE2E-F772958D85F4}" srcOrd="0" destOrd="0" presId="urn:microsoft.com/office/officeart/2005/8/layout/vList2"/>
    <dgm:cxn modelId="{EE7DAA7B-E59D-416E-B454-6A9F28976E68}" type="presParOf" srcId="{4AF64B64-44E6-41F0-AE2E-F772958D85F4}" destId="{60913F70-04F8-4102-99BF-81CE4F3E34B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3892F44-80A4-4402-A906-A3290C93B08A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44B1046-6D3B-419D-A34E-CCE58732B255}">
      <dgm:prSet phldrT="[Text]"/>
      <dgm:spPr/>
      <dgm:t>
        <a:bodyPr/>
        <a:lstStyle/>
        <a:p>
          <a:r>
            <a:rPr lang="cs-CZ" dirty="0"/>
            <a:t>ŽIVOTNÍ</a:t>
          </a:r>
        </a:p>
      </dgm:t>
    </dgm:pt>
    <dgm:pt modelId="{F3673EB3-04D5-43AE-B8DF-EBE2386A12FD}" type="parTrans" cxnId="{E7926D35-6F92-4F00-918A-16DEFE2B5185}">
      <dgm:prSet/>
      <dgm:spPr/>
      <dgm:t>
        <a:bodyPr/>
        <a:lstStyle/>
        <a:p>
          <a:endParaRPr lang="cs-CZ"/>
        </a:p>
      </dgm:t>
    </dgm:pt>
    <dgm:pt modelId="{0E630EEC-63A9-407F-9484-5C751DFCFCE1}" type="sibTrans" cxnId="{E7926D35-6F92-4F00-918A-16DEFE2B5185}">
      <dgm:prSet/>
      <dgm:spPr/>
      <dgm:t>
        <a:bodyPr/>
        <a:lstStyle/>
        <a:p>
          <a:endParaRPr lang="cs-CZ"/>
        </a:p>
      </dgm:t>
    </dgm:pt>
    <dgm:pt modelId="{D41CB6B9-761B-4227-8A92-2383E4880C68}">
      <dgm:prSet phldrT="[Text]"/>
      <dgm:spPr/>
      <dgm:t>
        <a:bodyPr/>
        <a:lstStyle/>
        <a:p>
          <a:pPr>
            <a:buFont typeface="+mj-lt"/>
            <a:buAutoNum type="alphaLcParenR"/>
          </a:pPr>
          <a:r>
            <a:rPr lang="cs-CZ" dirty="0"/>
            <a:t> Osob</a:t>
          </a:r>
        </a:p>
      </dgm:t>
    </dgm:pt>
    <dgm:pt modelId="{A2823437-55C5-4FEC-B7BF-02413BF51F69}" type="parTrans" cxnId="{030FA4BA-4825-4197-BA48-4A627A3516E3}">
      <dgm:prSet/>
      <dgm:spPr/>
      <dgm:t>
        <a:bodyPr/>
        <a:lstStyle/>
        <a:p>
          <a:endParaRPr lang="cs-CZ"/>
        </a:p>
      </dgm:t>
    </dgm:pt>
    <dgm:pt modelId="{27A26838-961B-4D9E-8707-B39488C06615}" type="sibTrans" cxnId="{030FA4BA-4825-4197-BA48-4A627A3516E3}">
      <dgm:prSet/>
      <dgm:spPr/>
      <dgm:t>
        <a:bodyPr/>
        <a:lstStyle/>
        <a:p>
          <a:endParaRPr lang="cs-CZ"/>
        </a:p>
      </dgm:t>
    </dgm:pt>
    <dgm:pt modelId="{23237292-7909-4AE4-AAB0-0676628131AE}">
      <dgm:prSet phldrT="[Text]"/>
      <dgm:spPr/>
      <dgm:t>
        <a:bodyPr/>
        <a:lstStyle/>
        <a:p>
          <a:r>
            <a:rPr lang="cs-CZ" dirty="0"/>
            <a:t>NEŽIVOTNÍ</a:t>
          </a:r>
        </a:p>
      </dgm:t>
    </dgm:pt>
    <dgm:pt modelId="{184C9281-6804-45D9-9133-A548329DF93F}" type="parTrans" cxnId="{F546FF80-6786-43D5-BE8F-65F3EA3F2EAE}">
      <dgm:prSet/>
      <dgm:spPr/>
      <dgm:t>
        <a:bodyPr/>
        <a:lstStyle/>
        <a:p>
          <a:endParaRPr lang="cs-CZ"/>
        </a:p>
      </dgm:t>
    </dgm:pt>
    <dgm:pt modelId="{C60E113F-AFEA-45E9-B876-2BCA9FE6D42A}" type="sibTrans" cxnId="{F546FF80-6786-43D5-BE8F-65F3EA3F2EAE}">
      <dgm:prSet/>
      <dgm:spPr/>
      <dgm:t>
        <a:bodyPr/>
        <a:lstStyle/>
        <a:p>
          <a:endParaRPr lang="cs-CZ"/>
        </a:p>
      </dgm:t>
    </dgm:pt>
    <dgm:pt modelId="{85C13F9A-73E4-4A13-8E48-D5414096A6F1}">
      <dgm:prSet phldrT="[Text]"/>
      <dgm:spPr/>
      <dgm:t>
        <a:bodyPr/>
        <a:lstStyle/>
        <a:p>
          <a:pPr>
            <a:buFont typeface="+mj-lt"/>
            <a:buAutoNum type="alphaLcParenR"/>
          </a:pPr>
          <a:r>
            <a:rPr lang="cs-CZ" dirty="0"/>
            <a:t> Majetku</a:t>
          </a:r>
        </a:p>
      </dgm:t>
    </dgm:pt>
    <dgm:pt modelId="{44DB2831-CD0F-4BFF-83D1-E3B6D672DC86}" type="parTrans" cxnId="{CC8D76A9-6915-4880-B095-FF5438CFD2F8}">
      <dgm:prSet/>
      <dgm:spPr/>
      <dgm:t>
        <a:bodyPr/>
        <a:lstStyle/>
        <a:p>
          <a:endParaRPr lang="cs-CZ"/>
        </a:p>
      </dgm:t>
    </dgm:pt>
    <dgm:pt modelId="{17162BA5-822E-400E-8AC0-4F4F0209480D}" type="sibTrans" cxnId="{CC8D76A9-6915-4880-B095-FF5438CFD2F8}">
      <dgm:prSet/>
      <dgm:spPr/>
      <dgm:t>
        <a:bodyPr/>
        <a:lstStyle/>
        <a:p>
          <a:endParaRPr lang="cs-CZ"/>
        </a:p>
      </dgm:t>
    </dgm:pt>
    <dgm:pt modelId="{AB3F8009-E259-4BE5-9178-077027984D1F}">
      <dgm:prSet/>
      <dgm:spPr/>
      <dgm:t>
        <a:bodyPr/>
        <a:lstStyle/>
        <a:p>
          <a:pPr>
            <a:buFont typeface="+mj-lt"/>
            <a:buAutoNum type="alphaLcParenR"/>
          </a:pPr>
          <a:r>
            <a:rPr lang="cs-CZ" dirty="0"/>
            <a:t> Odpovědnosti</a:t>
          </a:r>
        </a:p>
      </dgm:t>
    </dgm:pt>
    <dgm:pt modelId="{E32072CA-6E3A-461C-AEB7-0E8A379E007F}" type="parTrans" cxnId="{C5D585F2-81AC-4FFB-ABCB-42FFEDFB319E}">
      <dgm:prSet/>
      <dgm:spPr/>
      <dgm:t>
        <a:bodyPr/>
        <a:lstStyle/>
        <a:p>
          <a:endParaRPr lang="cs-CZ"/>
        </a:p>
      </dgm:t>
    </dgm:pt>
    <dgm:pt modelId="{9225A29F-CB38-49C9-B140-B665896FA5C3}" type="sibTrans" cxnId="{C5D585F2-81AC-4FFB-ABCB-42FFEDFB319E}">
      <dgm:prSet/>
      <dgm:spPr/>
      <dgm:t>
        <a:bodyPr/>
        <a:lstStyle/>
        <a:p>
          <a:endParaRPr lang="cs-CZ"/>
        </a:p>
      </dgm:t>
    </dgm:pt>
    <dgm:pt modelId="{8E1A7B58-F9E0-46E6-B3E6-E02D48C96719}">
      <dgm:prSet/>
      <dgm:spPr/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cs-CZ" dirty="0"/>
            <a:t>Upravuje: Hlava III zákona o pojistné smlouvě „Soukromé pojištění věci a jiného majetku“</a:t>
          </a:r>
        </a:p>
      </dgm:t>
    </dgm:pt>
    <dgm:pt modelId="{F2E4C095-9820-4E32-A918-2F48029D1D2C}" type="parTrans" cxnId="{723A0985-75BF-4566-BC1C-22F790CA2C84}">
      <dgm:prSet/>
      <dgm:spPr/>
      <dgm:t>
        <a:bodyPr/>
        <a:lstStyle/>
        <a:p>
          <a:endParaRPr lang="cs-CZ"/>
        </a:p>
      </dgm:t>
    </dgm:pt>
    <dgm:pt modelId="{8711D205-8FEC-44B2-8FE4-F8E1E980D8CF}" type="sibTrans" cxnId="{723A0985-75BF-4566-BC1C-22F790CA2C84}">
      <dgm:prSet/>
      <dgm:spPr/>
      <dgm:t>
        <a:bodyPr/>
        <a:lstStyle/>
        <a:p>
          <a:endParaRPr lang="cs-CZ"/>
        </a:p>
      </dgm:t>
    </dgm:pt>
    <dgm:pt modelId="{7C6795F8-DCC2-4508-B9A6-D6F5079DC9A5}">
      <dgm:prSet/>
      <dgm:spPr/>
      <dgm:t>
        <a:bodyPr/>
        <a:lstStyle/>
        <a:p>
          <a:endParaRPr lang="cs-CZ" dirty="0"/>
        </a:p>
      </dgm:t>
    </dgm:pt>
    <dgm:pt modelId="{BCEDE5A4-2749-4268-B01D-9D7F60BD2E4F}" type="parTrans" cxnId="{6936A829-CD5A-4FD1-AB7E-CD2A47F1D924}">
      <dgm:prSet/>
      <dgm:spPr/>
      <dgm:t>
        <a:bodyPr/>
        <a:lstStyle/>
        <a:p>
          <a:endParaRPr lang="cs-CZ"/>
        </a:p>
      </dgm:t>
    </dgm:pt>
    <dgm:pt modelId="{CC133FDA-FA70-4E2D-A0EC-BCCE28AE5FD3}" type="sibTrans" cxnId="{6936A829-CD5A-4FD1-AB7E-CD2A47F1D924}">
      <dgm:prSet/>
      <dgm:spPr/>
      <dgm:t>
        <a:bodyPr/>
        <a:lstStyle/>
        <a:p>
          <a:endParaRPr lang="cs-CZ"/>
        </a:p>
      </dgm:t>
    </dgm:pt>
    <dgm:pt modelId="{C52F796E-DDC6-45DC-BC2E-3CE83D77B691}" type="pres">
      <dgm:prSet presAssocID="{63892F44-80A4-4402-A906-A3290C93B08A}" presName="Name0" presStyleCnt="0">
        <dgm:presLayoutVars>
          <dgm:dir/>
          <dgm:animLvl val="lvl"/>
          <dgm:resizeHandles val="exact"/>
        </dgm:presLayoutVars>
      </dgm:prSet>
      <dgm:spPr/>
    </dgm:pt>
    <dgm:pt modelId="{0E73C4E1-898A-4EB9-8B7F-510B2DA8B3E5}" type="pres">
      <dgm:prSet presAssocID="{C44B1046-6D3B-419D-A34E-CCE58732B255}" presName="composite" presStyleCnt="0"/>
      <dgm:spPr/>
    </dgm:pt>
    <dgm:pt modelId="{96396813-3F3D-4F0C-BC22-357B94471A48}" type="pres">
      <dgm:prSet presAssocID="{C44B1046-6D3B-419D-A34E-CCE58732B255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65CC5857-C279-48B1-BA45-B22B86056E9C}" type="pres">
      <dgm:prSet presAssocID="{C44B1046-6D3B-419D-A34E-CCE58732B255}" presName="desTx" presStyleLbl="alignAccFollowNode1" presStyleIdx="0" presStyleCnt="2">
        <dgm:presLayoutVars>
          <dgm:bulletEnabled val="1"/>
        </dgm:presLayoutVars>
      </dgm:prSet>
      <dgm:spPr/>
    </dgm:pt>
    <dgm:pt modelId="{78A525FA-273A-4F9A-9C14-283B6B2F831C}" type="pres">
      <dgm:prSet presAssocID="{0E630EEC-63A9-407F-9484-5C751DFCFCE1}" presName="space" presStyleCnt="0"/>
      <dgm:spPr/>
    </dgm:pt>
    <dgm:pt modelId="{4236F46D-6B16-4E0F-96FA-1D7120CB4E3D}" type="pres">
      <dgm:prSet presAssocID="{23237292-7909-4AE4-AAB0-0676628131AE}" presName="composite" presStyleCnt="0"/>
      <dgm:spPr/>
    </dgm:pt>
    <dgm:pt modelId="{B4F9E41C-CBFE-4192-B209-750ADF79967A}" type="pres">
      <dgm:prSet presAssocID="{23237292-7909-4AE4-AAB0-0676628131AE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AFCC1E1E-988D-44CC-BE86-0F24DF636A06}" type="pres">
      <dgm:prSet presAssocID="{23237292-7909-4AE4-AAB0-0676628131AE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110F1311-FE6C-4A3F-8EE6-745F0009C126}" type="presOf" srcId="{8E1A7B58-F9E0-46E6-B3E6-E02D48C96719}" destId="{AFCC1E1E-988D-44CC-BE86-0F24DF636A06}" srcOrd="0" destOrd="3" presId="urn:microsoft.com/office/officeart/2005/8/layout/hList1"/>
    <dgm:cxn modelId="{6936A829-CD5A-4FD1-AB7E-CD2A47F1D924}" srcId="{23237292-7909-4AE4-AAB0-0676628131AE}" destId="{7C6795F8-DCC2-4508-B9A6-D6F5079DC9A5}" srcOrd="2" destOrd="0" parTransId="{BCEDE5A4-2749-4268-B01D-9D7F60BD2E4F}" sibTransId="{CC133FDA-FA70-4E2D-A0EC-BCCE28AE5FD3}"/>
    <dgm:cxn modelId="{E7926D35-6F92-4F00-918A-16DEFE2B5185}" srcId="{63892F44-80A4-4402-A906-A3290C93B08A}" destId="{C44B1046-6D3B-419D-A34E-CCE58732B255}" srcOrd="0" destOrd="0" parTransId="{F3673EB3-04D5-43AE-B8DF-EBE2386A12FD}" sibTransId="{0E630EEC-63A9-407F-9484-5C751DFCFCE1}"/>
    <dgm:cxn modelId="{32CD7D5E-6171-4F98-B5ED-8112FFC63661}" type="presOf" srcId="{85C13F9A-73E4-4A13-8E48-D5414096A6F1}" destId="{AFCC1E1E-988D-44CC-BE86-0F24DF636A06}" srcOrd="0" destOrd="0" presId="urn:microsoft.com/office/officeart/2005/8/layout/hList1"/>
    <dgm:cxn modelId="{F546FF80-6786-43D5-BE8F-65F3EA3F2EAE}" srcId="{63892F44-80A4-4402-A906-A3290C93B08A}" destId="{23237292-7909-4AE4-AAB0-0676628131AE}" srcOrd="1" destOrd="0" parTransId="{184C9281-6804-45D9-9133-A548329DF93F}" sibTransId="{C60E113F-AFEA-45E9-B876-2BCA9FE6D42A}"/>
    <dgm:cxn modelId="{723A0985-75BF-4566-BC1C-22F790CA2C84}" srcId="{23237292-7909-4AE4-AAB0-0676628131AE}" destId="{8E1A7B58-F9E0-46E6-B3E6-E02D48C96719}" srcOrd="3" destOrd="0" parTransId="{F2E4C095-9820-4E32-A918-2F48029D1D2C}" sibTransId="{8711D205-8FEC-44B2-8FE4-F8E1E980D8CF}"/>
    <dgm:cxn modelId="{C2DF0188-E320-4E62-8D42-4B85D6F7FB4C}" type="presOf" srcId="{63892F44-80A4-4402-A906-A3290C93B08A}" destId="{C52F796E-DDC6-45DC-BC2E-3CE83D77B691}" srcOrd="0" destOrd="0" presId="urn:microsoft.com/office/officeart/2005/8/layout/hList1"/>
    <dgm:cxn modelId="{322C9BA7-5047-4449-9BF7-1BFCE556DBD5}" type="presOf" srcId="{7C6795F8-DCC2-4508-B9A6-D6F5079DC9A5}" destId="{AFCC1E1E-988D-44CC-BE86-0F24DF636A06}" srcOrd="0" destOrd="2" presId="urn:microsoft.com/office/officeart/2005/8/layout/hList1"/>
    <dgm:cxn modelId="{CC8D76A9-6915-4880-B095-FF5438CFD2F8}" srcId="{23237292-7909-4AE4-AAB0-0676628131AE}" destId="{85C13F9A-73E4-4A13-8E48-D5414096A6F1}" srcOrd="0" destOrd="0" parTransId="{44DB2831-CD0F-4BFF-83D1-E3B6D672DC86}" sibTransId="{17162BA5-822E-400E-8AC0-4F4F0209480D}"/>
    <dgm:cxn modelId="{66E251B0-1242-4E20-97D3-DEC592AB2107}" type="presOf" srcId="{23237292-7909-4AE4-AAB0-0676628131AE}" destId="{B4F9E41C-CBFE-4192-B209-750ADF79967A}" srcOrd="0" destOrd="0" presId="urn:microsoft.com/office/officeart/2005/8/layout/hList1"/>
    <dgm:cxn modelId="{0BB796BA-5DBF-42C6-BD36-34BDCD34AA28}" type="presOf" srcId="{AB3F8009-E259-4BE5-9178-077027984D1F}" destId="{AFCC1E1E-988D-44CC-BE86-0F24DF636A06}" srcOrd="0" destOrd="1" presId="urn:microsoft.com/office/officeart/2005/8/layout/hList1"/>
    <dgm:cxn modelId="{030FA4BA-4825-4197-BA48-4A627A3516E3}" srcId="{C44B1046-6D3B-419D-A34E-CCE58732B255}" destId="{D41CB6B9-761B-4227-8A92-2383E4880C68}" srcOrd="0" destOrd="0" parTransId="{A2823437-55C5-4FEC-B7BF-02413BF51F69}" sibTransId="{27A26838-961B-4D9E-8707-B39488C06615}"/>
    <dgm:cxn modelId="{964306E4-9041-4591-BA63-7DEED7B9DF3F}" type="presOf" srcId="{D41CB6B9-761B-4227-8A92-2383E4880C68}" destId="{65CC5857-C279-48B1-BA45-B22B86056E9C}" srcOrd="0" destOrd="0" presId="urn:microsoft.com/office/officeart/2005/8/layout/hList1"/>
    <dgm:cxn modelId="{B8AC61F0-B902-402D-8140-BE9257504C80}" type="presOf" srcId="{C44B1046-6D3B-419D-A34E-CCE58732B255}" destId="{96396813-3F3D-4F0C-BC22-357B94471A48}" srcOrd="0" destOrd="0" presId="urn:microsoft.com/office/officeart/2005/8/layout/hList1"/>
    <dgm:cxn modelId="{C5D585F2-81AC-4FFB-ABCB-42FFEDFB319E}" srcId="{23237292-7909-4AE4-AAB0-0676628131AE}" destId="{AB3F8009-E259-4BE5-9178-077027984D1F}" srcOrd="1" destOrd="0" parTransId="{E32072CA-6E3A-461C-AEB7-0E8A379E007F}" sibTransId="{9225A29F-CB38-49C9-B140-B665896FA5C3}"/>
    <dgm:cxn modelId="{0AAED690-0E2B-4BB4-89DC-C4BBD4FA2971}" type="presParOf" srcId="{C52F796E-DDC6-45DC-BC2E-3CE83D77B691}" destId="{0E73C4E1-898A-4EB9-8B7F-510B2DA8B3E5}" srcOrd="0" destOrd="0" presId="urn:microsoft.com/office/officeart/2005/8/layout/hList1"/>
    <dgm:cxn modelId="{FBA8CE25-669C-4408-8714-7754B4F70469}" type="presParOf" srcId="{0E73C4E1-898A-4EB9-8B7F-510B2DA8B3E5}" destId="{96396813-3F3D-4F0C-BC22-357B94471A48}" srcOrd="0" destOrd="0" presId="urn:microsoft.com/office/officeart/2005/8/layout/hList1"/>
    <dgm:cxn modelId="{1D2EF7AE-1F9E-4CEE-BC38-1570740C0ECF}" type="presParOf" srcId="{0E73C4E1-898A-4EB9-8B7F-510B2DA8B3E5}" destId="{65CC5857-C279-48B1-BA45-B22B86056E9C}" srcOrd="1" destOrd="0" presId="urn:microsoft.com/office/officeart/2005/8/layout/hList1"/>
    <dgm:cxn modelId="{04BB8652-09B5-4E83-BE57-3F5E3831E5AA}" type="presParOf" srcId="{C52F796E-DDC6-45DC-BC2E-3CE83D77B691}" destId="{78A525FA-273A-4F9A-9C14-283B6B2F831C}" srcOrd="1" destOrd="0" presId="urn:microsoft.com/office/officeart/2005/8/layout/hList1"/>
    <dgm:cxn modelId="{00E953DA-518E-4B5C-A50A-93AB765E9FEE}" type="presParOf" srcId="{C52F796E-DDC6-45DC-BC2E-3CE83D77B691}" destId="{4236F46D-6B16-4E0F-96FA-1D7120CB4E3D}" srcOrd="2" destOrd="0" presId="urn:microsoft.com/office/officeart/2005/8/layout/hList1"/>
    <dgm:cxn modelId="{4E5186EA-1389-4B4F-A25A-2939A867CCD1}" type="presParOf" srcId="{4236F46D-6B16-4E0F-96FA-1D7120CB4E3D}" destId="{B4F9E41C-CBFE-4192-B209-750ADF79967A}" srcOrd="0" destOrd="0" presId="urn:microsoft.com/office/officeart/2005/8/layout/hList1"/>
    <dgm:cxn modelId="{8F175C45-4FF1-4A17-B01B-3B09ACEE48EC}" type="presParOf" srcId="{4236F46D-6B16-4E0F-96FA-1D7120CB4E3D}" destId="{AFCC1E1E-988D-44CC-BE86-0F24DF636A0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1C0E53C-1420-490E-9B02-F3683E38B01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4ACF1B53-D1C7-4E5F-A9B6-679E10A82F61}">
      <dgm:prSet/>
      <dgm:spPr/>
      <dgm:t>
        <a:bodyPr/>
        <a:lstStyle/>
        <a:p>
          <a:r>
            <a:rPr lang="cs-CZ"/>
            <a:t>Životní pojištění</a:t>
          </a:r>
        </a:p>
      </dgm:t>
    </dgm:pt>
    <dgm:pt modelId="{AEBF8BBF-C0C2-4CA1-B50C-74CD9D5B7FD4}" type="parTrans" cxnId="{CDD844EE-6C05-44A0-ABC1-DD54B00F8AA1}">
      <dgm:prSet/>
      <dgm:spPr/>
      <dgm:t>
        <a:bodyPr/>
        <a:lstStyle/>
        <a:p>
          <a:endParaRPr lang="cs-CZ"/>
        </a:p>
      </dgm:t>
    </dgm:pt>
    <dgm:pt modelId="{20BFE0DD-5647-4A6B-973F-4C8FF7377526}" type="sibTrans" cxnId="{CDD844EE-6C05-44A0-ABC1-DD54B00F8AA1}">
      <dgm:prSet/>
      <dgm:spPr/>
      <dgm:t>
        <a:bodyPr/>
        <a:lstStyle/>
        <a:p>
          <a:endParaRPr lang="cs-CZ"/>
        </a:p>
      </dgm:t>
    </dgm:pt>
    <dgm:pt modelId="{09EE9A47-BDF9-4224-9A2A-C6D6A05092B8}" type="pres">
      <dgm:prSet presAssocID="{C1C0E53C-1420-490E-9B02-F3683E38B01E}" presName="linear" presStyleCnt="0">
        <dgm:presLayoutVars>
          <dgm:animLvl val="lvl"/>
          <dgm:resizeHandles val="exact"/>
        </dgm:presLayoutVars>
      </dgm:prSet>
      <dgm:spPr/>
    </dgm:pt>
    <dgm:pt modelId="{D13C300B-0F98-4893-B53D-080B372E21CF}" type="pres">
      <dgm:prSet presAssocID="{4ACF1B53-D1C7-4E5F-A9B6-679E10A82F61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DFE8615E-7986-49BC-8ADF-B9737AFDDCA6}" type="presOf" srcId="{4ACF1B53-D1C7-4E5F-A9B6-679E10A82F61}" destId="{D13C300B-0F98-4893-B53D-080B372E21CF}" srcOrd="0" destOrd="0" presId="urn:microsoft.com/office/officeart/2005/8/layout/vList2"/>
    <dgm:cxn modelId="{A2181FB2-BD7B-464F-85E8-4D2EBC1EEB87}" type="presOf" srcId="{C1C0E53C-1420-490E-9B02-F3683E38B01E}" destId="{09EE9A47-BDF9-4224-9A2A-C6D6A05092B8}" srcOrd="0" destOrd="0" presId="urn:microsoft.com/office/officeart/2005/8/layout/vList2"/>
    <dgm:cxn modelId="{CDD844EE-6C05-44A0-ABC1-DD54B00F8AA1}" srcId="{C1C0E53C-1420-490E-9B02-F3683E38B01E}" destId="{4ACF1B53-D1C7-4E5F-A9B6-679E10A82F61}" srcOrd="0" destOrd="0" parTransId="{AEBF8BBF-C0C2-4CA1-B50C-74CD9D5B7FD4}" sibTransId="{20BFE0DD-5647-4A6B-973F-4C8FF7377526}"/>
    <dgm:cxn modelId="{9BBCC91E-18D6-43B4-BD22-CDFED74CA86F}" type="presParOf" srcId="{09EE9A47-BDF9-4224-9A2A-C6D6A05092B8}" destId="{D13C300B-0F98-4893-B53D-080B372E21C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85F80291-B11B-43FF-9CC4-47DA0E511ED2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033C26B-23F6-4633-8334-151D2C5BC12D}">
      <dgm:prSet/>
      <dgm:spPr/>
      <dgm:t>
        <a:bodyPr/>
        <a:lstStyle/>
        <a:p>
          <a:r>
            <a:rPr lang="cs-CZ"/>
            <a:t>= pojištění osob</a:t>
          </a:r>
        </a:p>
      </dgm:t>
    </dgm:pt>
    <dgm:pt modelId="{9F4A047B-2C0A-46FE-941F-C6F0466E6553}" type="parTrans" cxnId="{5AB6A33D-571F-4723-934D-D02F69CD5BC7}">
      <dgm:prSet/>
      <dgm:spPr/>
      <dgm:t>
        <a:bodyPr/>
        <a:lstStyle/>
        <a:p>
          <a:endParaRPr lang="cs-CZ"/>
        </a:p>
      </dgm:t>
    </dgm:pt>
    <dgm:pt modelId="{D335455B-EFF3-49E8-B978-E564C1BA645D}" type="sibTrans" cxnId="{5AB6A33D-571F-4723-934D-D02F69CD5BC7}">
      <dgm:prSet/>
      <dgm:spPr/>
      <dgm:t>
        <a:bodyPr/>
        <a:lstStyle/>
        <a:p>
          <a:endParaRPr lang="cs-CZ"/>
        </a:p>
      </dgm:t>
    </dgm:pt>
    <dgm:pt modelId="{DDB10C39-762D-44FC-9793-2B11FBD9EC0A}">
      <dgm:prSet/>
      <dgm:spPr/>
      <dgm:t>
        <a:bodyPr/>
        <a:lstStyle/>
        <a:p>
          <a:r>
            <a:rPr lang="cs-CZ" dirty="0"/>
            <a:t>zahrnuje pojištění pro případ: </a:t>
          </a:r>
        </a:p>
      </dgm:t>
    </dgm:pt>
    <dgm:pt modelId="{047B4F8B-221C-48FE-B8E6-FE999025AA91}" type="parTrans" cxnId="{B755B56E-6737-45E6-AB36-49EF0DA8DC54}">
      <dgm:prSet/>
      <dgm:spPr/>
      <dgm:t>
        <a:bodyPr/>
        <a:lstStyle/>
        <a:p>
          <a:endParaRPr lang="cs-CZ"/>
        </a:p>
      </dgm:t>
    </dgm:pt>
    <dgm:pt modelId="{B9A8A2B3-5665-404D-9C68-A7BB3013C44D}" type="sibTrans" cxnId="{B755B56E-6737-45E6-AB36-49EF0DA8DC54}">
      <dgm:prSet/>
      <dgm:spPr/>
      <dgm:t>
        <a:bodyPr/>
        <a:lstStyle/>
        <a:p>
          <a:endParaRPr lang="cs-CZ"/>
        </a:p>
      </dgm:t>
    </dgm:pt>
    <dgm:pt modelId="{9FC86146-3672-4EF8-888B-5D021778486C}">
      <dgm:prSet/>
      <dgm:spPr/>
      <dgm:t>
        <a:bodyPr/>
        <a:lstStyle/>
        <a:p>
          <a:r>
            <a:rPr lang="cs-CZ"/>
            <a:t>SMRTI </a:t>
          </a:r>
        </a:p>
      </dgm:t>
    </dgm:pt>
    <dgm:pt modelId="{8A078BAD-6639-48B1-B44F-09B2254D3B70}" type="parTrans" cxnId="{FE08EB56-7DF6-44A5-A4A7-5F09751575BA}">
      <dgm:prSet/>
      <dgm:spPr/>
      <dgm:t>
        <a:bodyPr/>
        <a:lstStyle/>
        <a:p>
          <a:endParaRPr lang="cs-CZ"/>
        </a:p>
      </dgm:t>
    </dgm:pt>
    <dgm:pt modelId="{A697DB28-8E8F-4037-A414-904301492AD6}" type="sibTrans" cxnId="{FE08EB56-7DF6-44A5-A4A7-5F09751575BA}">
      <dgm:prSet/>
      <dgm:spPr/>
      <dgm:t>
        <a:bodyPr/>
        <a:lstStyle/>
        <a:p>
          <a:endParaRPr lang="cs-CZ"/>
        </a:p>
      </dgm:t>
    </dgm:pt>
    <dgm:pt modelId="{5905D728-E8EF-49A5-B58B-F42C57ED9A5C}">
      <dgm:prSet/>
      <dgm:spPr/>
      <dgm:t>
        <a:bodyPr/>
        <a:lstStyle/>
        <a:p>
          <a:r>
            <a:rPr lang="cs-CZ"/>
            <a:t>DOŽITÍ SE určitého věku </a:t>
          </a:r>
        </a:p>
      </dgm:t>
    </dgm:pt>
    <dgm:pt modelId="{E74088C5-DC37-4E46-9F7E-1E5513F1658C}" type="parTrans" cxnId="{F5DFF31C-8E89-498E-927C-E6E3D2189814}">
      <dgm:prSet/>
      <dgm:spPr/>
      <dgm:t>
        <a:bodyPr/>
        <a:lstStyle/>
        <a:p>
          <a:endParaRPr lang="cs-CZ"/>
        </a:p>
      </dgm:t>
    </dgm:pt>
    <dgm:pt modelId="{E797A3AA-DD3A-433C-A78A-C467A5051572}" type="sibTrans" cxnId="{F5DFF31C-8E89-498E-927C-E6E3D2189814}">
      <dgm:prSet/>
      <dgm:spPr/>
      <dgm:t>
        <a:bodyPr/>
        <a:lstStyle/>
        <a:p>
          <a:endParaRPr lang="cs-CZ"/>
        </a:p>
      </dgm:t>
    </dgm:pt>
    <dgm:pt modelId="{DA53A45E-C58C-4835-AD26-122B3E543ABA}">
      <dgm:prSet/>
      <dgm:spPr/>
      <dgm:t>
        <a:bodyPr/>
        <a:lstStyle/>
        <a:p>
          <a:r>
            <a:rPr lang="cs-CZ"/>
            <a:t>nebo OBĚ dohromady</a:t>
          </a:r>
        </a:p>
      </dgm:t>
    </dgm:pt>
    <dgm:pt modelId="{B9B6161C-EAAD-4B29-A500-887D9F6B58B0}" type="parTrans" cxnId="{3B17A37D-8BD3-4FC4-8101-50AD4310C708}">
      <dgm:prSet/>
      <dgm:spPr/>
      <dgm:t>
        <a:bodyPr/>
        <a:lstStyle/>
        <a:p>
          <a:endParaRPr lang="cs-CZ"/>
        </a:p>
      </dgm:t>
    </dgm:pt>
    <dgm:pt modelId="{DD99A7F7-7BC3-40AF-B575-92D72B19E60A}" type="sibTrans" cxnId="{3B17A37D-8BD3-4FC4-8101-50AD4310C708}">
      <dgm:prSet/>
      <dgm:spPr/>
      <dgm:t>
        <a:bodyPr/>
        <a:lstStyle/>
        <a:p>
          <a:endParaRPr lang="cs-CZ"/>
        </a:p>
      </dgm:t>
    </dgm:pt>
    <dgm:pt modelId="{D704FCEC-15A7-411D-A9AE-580195FC717F}">
      <dgm:prSet/>
      <dgm:spPr/>
      <dgm:t>
        <a:bodyPr/>
        <a:lstStyle/>
        <a:p>
          <a:r>
            <a:rPr lang="cs-CZ"/>
            <a:t>může být rozšířeno o další druhy krytí rizik:</a:t>
          </a:r>
        </a:p>
      </dgm:t>
    </dgm:pt>
    <dgm:pt modelId="{76FAC1B5-8440-40F9-AD16-959CC98C8966}" type="parTrans" cxnId="{AFAB658E-81C7-4F4F-977F-570A0F169895}">
      <dgm:prSet/>
      <dgm:spPr/>
      <dgm:t>
        <a:bodyPr/>
        <a:lstStyle/>
        <a:p>
          <a:endParaRPr lang="cs-CZ"/>
        </a:p>
      </dgm:t>
    </dgm:pt>
    <dgm:pt modelId="{BBD8AE05-E95A-45F7-9E86-D20DABA4D46D}" type="sibTrans" cxnId="{AFAB658E-81C7-4F4F-977F-570A0F169895}">
      <dgm:prSet/>
      <dgm:spPr/>
      <dgm:t>
        <a:bodyPr/>
        <a:lstStyle/>
        <a:p>
          <a:endParaRPr lang="cs-CZ"/>
        </a:p>
      </dgm:t>
    </dgm:pt>
    <dgm:pt modelId="{24A5600F-ABE0-48DE-8876-1AEE6B1BBE6E}">
      <dgm:prSet/>
      <dgm:spPr/>
      <dgm:t>
        <a:bodyPr/>
        <a:lstStyle/>
        <a:p>
          <a:r>
            <a:rPr lang="cs-CZ" dirty="0"/>
            <a:t>NEMOC, ÚRAZ, INVALIDITA</a:t>
          </a:r>
        </a:p>
      </dgm:t>
    </dgm:pt>
    <dgm:pt modelId="{CA7F12A2-A8C3-41DE-B6DB-8BC17D2BF9DE}" type="parTrans" cxnId="{0FADE710-DCAC-4337-BFC7-A6AF5988C310}">
      <dgm:prSet/>
      <dgm:spPr/>
      <dgm:t>
        <a:bodyPr/>
        <a:lstStyle/>
        <a:p>
          <a:endParaRPr lang="cs-CZ"/>
        </a:p>
      </dgm:t>
    </dgm:pt>
    <dgm:pt modelId="{0926F47D-62A9-4EF4-9890-0E67CE1C8E88}" type="sibTrans" cxnId="{0FADE710-DCAC-4337-BFC7-A6AF5988C310}">
      <dgm:prSet/>
      <dgm:spPr/>
      <dgm:t>
        <a:bodyPr/>
        <a:lstStyle/>
        <a:p>
          <a:endParaRPr lang="cs-CZ"/>
        </a:p>
      </dgm:t>
    </dgm:pt>
    <dgm:pt modelId="{72ADB3BD-7698-42A9-A03A-D12E354FB416}">
      <dgm:prSet/>
      <dgm:spPr/>
      <dgm:t>
        <a:bodyPr/>
        <a:lstStyle/>
        <a:p>
          <a:r>
            <a:rPr lang="cs-CZ"/>
            <a:t>může krýt pouze:</a:t>
          </a:r>
        </a:p>
      </dgm:t>
    </dgm:pt>
    <dgm:pt modelId="{8D4D79A0-20B5-4032-9B9E-6C56B916E66F}" type="parTrans" cxnId="{85CC300F-F3E0-41B8-9205-B72B22521E1E}">
      <dgm:prSet/>
      <dgm:spPr/>
      <dgm:t>
        <a:bodyPr/>
        <a:lstStyle/>
        <a:p>
          <a:endParaRPr lang="cs-CZ"/>
        </a:p>
      </dgm:t>
    </dgm:pt>
    <dgm:pt modelId="{7495FE07-0B88-49CA-BDE8-3A5F93303497}" type="sibTrans" cxnId="{85CC300F-F3E0-41B8-9205-B72B22521E1E}">
      <dgm:prSet/>
      <dgm:spPr/>
      <dgm:t>
        <a:bodyPr/>
        <a:lstStyle/>
        <a:p>
          <a:endParaRPr lang="cs-CZ"/>
        </a:p>
      </dgm:t>
    </dgm:pt>
    <dgm:pt modelId="{B61B9B86-1462-470C-9D09-05AB11ED38E4}">
      <dgm:prSet/>
      <dgm:spPr/>
      <dgm:t>
        <a:bodyPr/>
        <a:lstStyle/>
        <a:p>
          <a:r>
            <a:rPr lang="cs-CZ"/>
            <a:t>RIZIKO</a:t>
          </a:r>
        </a:p>
      </dgm:t>
    </dgm:pt>
    <dgm:pt modelId="{48A19201-CAEF-4F1D-B228-A4157335EA32}" type="parTrans" cxnId="{CE45000F-FA43-4BF6-A740-EB332B7F9306}">
      <dgm:prSet/>
      <dgm:spPr/>
      <dgm:t>
        <a:bodyPr/>
        <a:lstStyle/>
        <a:p>
          <a:endParaRPr lang="cs-CZ"/>
        </a:p>
      </dgm:t>
    </dgm:pt>
    <dgm:pt modelId="{F4111808-2046-4B95-B90E-D94C64E557AD}" type="sibTrans" cxnId="{CE45000F-FA43-4BF6-A740-EB332B7F9306}">
      <dgm:prSet/>
      <dgm:spPr/>
      <dgm:t>
        <a:bodyPr/>
        <a:lstStyle/>
        <a:p>
          <a:endParaRPr lang="cs-CZ"/>
        </a:p>
      </dgm:t>
    </dgm:pt>
    <dgm:pt modelId="{66639B6C-B8F0-4589-8A19-09507F318072}">
      <dgm:prSet/>
      <dgm:spPr/>
      <dgm:t>
        <a:bodyPr/>
        <a:lstStyle/>
        <a:p>
          <a:r>
            <a:rPr lang="cs-CZ"/>
            <a:t>nebo současně sloužit jako forma SPOŘENÍ</a:t>
          </a:r>
        </a:p>
      </dgm:t>
    </dgm:pt>
    <dgm:pt modelId="{74C7F294-0355-4D47-B1C3-DC2A827C13D9}" type="parTrans" cxnId="{B6A3C123-1BA3-40AD-A4D0-80EDF2E77BDF}">
      <dgm:prSet/>
      <dgm:spPr/>
      <dgm:t>
        <a:bodyPr/>
        <a:lstStyle/>
        <a:p>
          <a:endParaRPr lang="cs-CZ"/>
        </a:p>
      </dgm:t>
    </dgm:pt>
    <dgm:pt modelId="{2040DD18-B039-4D61-BAC0-D4FF644E4AA4}" type="sibTrans" cxnId="{B6A3C123-1BA3-40AD-A4D0-80EDF2E77BDF}">
      <dgm:prSet/>
      <dgm:spPr/>
      <dgm:t>
        <a:bodyPr/>
        <a:lstStyle/>
        <a:p>
          <a:endParaRPr lang="cs-CZ"/>
        </a:p>
      </dgm:t>
    </dgm:pt>
    <dgm:pt modelId="{CE7461D7-B3E6-45E7-A022-1F1C331C6601}" type="pres">
      <dgm:prSet presAssocID="{85F80291-B11B-43FF-9CC4-47DA0E511ED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0D9A690-C34A-4538-A54E-FA67DCD9A285}" type="pres">
      <dgm:prSet presAssocID="{2033C26B-23F6-4633-8334-151D2C5BC12D}" presName="root" presStyleCnt="0"/>
      <dgm:spPr/>
    </dgm:pt>
    <dgm:pt modelId="{1C304DCE-0B17-4D24-860C-F62EE9C83D22}" type="pres">
      <dgm:prSet presAssocID="{2033C26B-23F6-4633-8334-151D2C5BC12D}" presName="rootComposite" presStyleCnt="0"/>
      <dgm:spPr/>
    </dgm:pt>
    <dgm:pt modelId="{B4F288CE-8CAF-4E21-90CB-035F4BCB6862}" type="pres">
      <dgm:prSet presAssocID="{2033C26B-23F6-4633-8334-151D2C5BC12D}" presName="rootText" presStyleLbl="node1" presStyleIdx="0" presStyleCnt="4"/>
      <dgm:spPr/>
    </dgm:pt>
    <dgm:pt modelId="{B8EC0EAE-8645-4FFC-B876-3AEC6386EE79}" type="pres">
      <dgm:prSet presAssocID="{2033C26B-23F6-4633-8334-151D2C5BC12D}" presName="rootConnector" presStyleLbl="node1" presStyleIdx="0" presStyleCnt="4"/>
      <dgm:spPr/>
    </dgm:pt>
    <dgm:pt modelId="{B0CBC3F2-E7EA-4C8D-BF2D-D414FB3BB713}" type="pres">
      <dgm:prSet presAssocID="{2033C26B-23F6-4633-8334-151D2C5BC12D}" presName="childShape" presStyleCnt="0"/>
      <dgm:spPr/>
    </dgm:pt>
    <dgm:pt modelId="{5472D59A-A458-4A51-AD31-5872D1DA1BCB}" type="pres">
      <dgm:prSet presAssocID="{DDB10C39-762D-44FC-9793-2B11FBD9EC0A}" presName="root" presStyleCnt="0"/>
      <dgm:spPr/>
    </dgm:pt>
    <dgm:pt modelId="{38071919-A4AE-4105-AED2-10188B2BB53D}" type="pres">
      <dgm:prSet presAssocID="{DDB10C39-762D-44FC-9793-2B11FBD9EC0A}" presName="rootComposite" presStyleCnt="0"/>
      <dgm:spPr/>
    </dgm:pt>
    <dgm:pt modelId="{72BAA880-0A4F-4D9A-87BD-B34A7BD55587}" type="pres">
      <dgm:prSet presAssocID="{DDB10C39-762D-44FC-9793-2B11FBD9EC0A}" presName="rootText" presStyleLbl="node1" presStyleIdx="1" presStyleCnt="4"/>
      <dgm:spPr/>
    </dgm:pt>
    <dgm:pt modelId="{8044D148-7A9A-4D5E-8017-A088E0364B6D}" type="pres">
      <dgm:prSet presAssocID="{DDB10C39-762D-44FC-9793-2B11FBD9EC0A}" presName="rootConnector" presStyleLbl="node1" presStyleIdx="1" presStyleCnt="4"/>
      <dgm:spPr/>
    </dgm:pt>
    <dgm:pt modelId="{2A178CD0-8757-439A-A3F5-4C11AC50FB19}" type="pres">
      <dgm:prSet presAssocID="{DDB10C39-762D-44FC-9793-2B11FBD9EC0A}" presName="childShape" presStyleCnt="0"/>
      <dgm:spPr/>
    </dgm:pt>
    <dgm:pt modelId="{13ECB940-67C0-49C4-9D97-B1BE56BF0791}" type="pres">
      <dgm:prSet presAssocID="{8A078BAD-6639-48B1-B44F-09B2254D3B70}" presName="Name13" presStyleLbl="parChTrans1D2" presStyleIdx="0" presStyleCnt="6"/>
      <dgm:spPr/>
    </dgm:pt>
    <dgm:pt modelId="{507CEBF6-C373-4ECC-B394-23B20E60F287}" type="pres">
      <dgm:prSet presAssocID="{9FC86146-3672-4EF8-888B-5D021778486C}" presName="childText" presStyleLbl="bgAcc1" presStyleIdx="0" presStyleCnt="6">
        <dgm:presLayoutVars>
          <dgm:bulletEnabled val="1"/>
        </dgm:presLayoutVars>
      </dgm:prSet>
      <dgm:spPr/>
    </dgm:pt>
    <dgm:pt modelId="{20CC5ED6-1348-4D04-8F36-596059DFEFDF}" type="pres">
      <dgm:prSet presAssocID="{E74088C5-DC37-4E46-9F7E-1E5513F1658C}" presName="Name13" presStyleLbl="parChTrans1D2" presStyleIdx="1" presStyleCnt="6"/>
      <dgm:spPr/>
    </dgm:pt>
    <dgm:pt modelId="{B73A6491-0C3F-48D1-8C5F-5A9D9B03F901}" type="pres">
      <dgm:prSet presAssocID="{5905D728-E8EF-49A5-B58B-F42C57ED9A5C}" presName="childText" presStyleLbl="bgAcc1" presStyleIdx="1" presStyleCnt="6">
        <dgm:presLayoutVars>
          <dgm:bulletEnabled val="1"/>
        </dgm:presLayoutVars>
      </dgm:prSet>
      <dgm:spPr/>
    </dgm:pt>
    <dgm:pt modelId="{DB0AB2C6-F46D-4D17-856D-95BECC21A776}" type="pres">
      <dgm:prSet presAssocID="{B9B6161C-EAAD-4B29-A500-887D9F6B58B0}" presName="Name13" presStyleLbl="parChTrans1D2" presStyleIdx="2" presStyleCnt="6"/>
      <dgm:spPr/>
    </dgm:pt>
    <dgm:pt modelId="{5D1AB7BC-68B3-4212-8CCE-2F30036E878E}" type="pres">
      <dgm:prSet presAssocID="{DA53A45E-C58C-4835-AD26-122B3E543ABA}" presName="childText" presStyleLbl="bgAcc1" presStyleIdx="2" presStyleCnt="6">
        <dgm:presLayoutVars>
          <dgm:bulletEnabled val="1"/>
        </dgm:presLayoutVars>
      </dgm:prSet>
      <dgm:spPr/>
    </dgm:pt>
    <dgm:pt modelId="{1412EB14-7C15-47B6-801E-58D5192A4574}" type="pres">
      <dgm:prSet presAssocID="{D704FCEC-15A7-411D-A9AE-580195FC717F}" presName="root" presStyleCnt="0"/>
      <dgm:spPr/>
    </dgm:pt>
    <dgm:pt modelId="{2CE82525-725B-461B-8D5F-971A3A2E78CC}" type="pres">
      <dgm:prSet presAssocID="{D704FCEC-15A7-411D-A9AE-580195FC717F}" presName="rootComposite" presStyleCnt="0"/>
      <dgm:spPr/>
    </dgm:pt>
    <dgm:pt modelId="{9F7313C0-780C-4F29-ADC4-344603078E2D}" type="pres">
      <dgm:prSet presAssocID="{D704FCEC-15A7-411D-A9AE-580195FC717F}" presName="rootText" presStyleLbl="node1" presStyleIdx="2" presStyleCnt="4"/>
      <dgm:spPr/>
    </dgm:pt>
    <dgm:pt modelId="{FA2F044B-A459-4697-9546-CE68E7346E40}" type="pres">
      <dgm:prSet presAssocID="{D704FCEC-15A7-411D-A9AE-580195FC717F}" presName="rootConnector" presStyleLbl="node1" presStyleIdx="2" presStyleCnt="4"/>
      <dgm:spPr/>
    </dgm:pt>
    <dgm:pt modelId="{9ECDD78C-6446-4C40-B8FC-9B4D97B0AA6B}" type="pres">
      <dgm:prSet presAssocID="{D704FCEC-15A7-411D-A9AE-580195FC717F}" presName="childShape" presStyleCnt="0"/>
      <dgm:spPr/>
    </dgm:pt>
    <dgm:pt modelId="{ABC76858-2F27-4069-A671-4EC0A46396E6}" type="pres">
      <dgm:prSet presAssocID="{CA7F12A2-A8C3-41DE-B6DB-8BC17D2BF9DE}" presName="Name13" presStyleLbl="parChTrans1D2" presStyleIdx="3" presStyleCnt="6"/>
      <dgm:spPr/>
    </dgm:pt>
    <dgm:pt modelId="{2DEE6A62-2C2D-4145-83E7-D2B7D2A31AF7}" type="pres">
      <dgm:prSet presAssocID="{24A5600F-ABE0-48DE-8876-1AEE6B1BBE6E}" presName="childText" presStyleLbl="bgAcc1" presStyleIdx="3" presStyleCnt="6">
        <dgm:presLayoutVars>
          <dgm:bulletEnabled val="1"/>
        </dgm:presLayoutVars>
      </dgm:prSet>
      <dgm:spPr/>
    </dgm:pt>
    <dgm:pt modelId="{BDD86D76-4DBB-43BE-B1A5-2D027E4C5387}" type="pres">
      <dgm:prSet presAssocID="{72ADB3BD-7698-42A9-A03A-D12E354FB416}" presName="root" presStyleCnt="0"/>
      <dgm:spPr/>
    </dgm:pt>
    <dgm:pt modelId="{541F93EF-12D4-4DDD-9ADC-07D1CE3297D0}" type="pres">
      <dgm:prSet presAssocID="{72ADB3BD-7698-42A9-A03A-D12E354FB416}" presName="rootComposite" presStyleCnt="0"/>
      <dgm:spPr/>
    </dgm:pt>
    <dgm:pt modelId="{4140E660-1D77-42DF-9647-3ED799B74F7E}" type="pres">
      <dgm:prSet presAssocID="{72ADB3BD-7698-42A9-A03A-D12E354FB416}" presName="rootText" presStyleLbl="node1" presStyleIdx="3" presStyleCnt="4"/>
      <dgm:spPr/>
    </dgm:pt>
    <dgm:pt modelId="{15BBC89D-F146-4885-9E14-622BDFE05A4B}" type="pres">
      <dgm:prSet presAssocID="{72ADB3BD-7698-42A9-A03A-D12E354FB416}" presName="rootConnector" presStyleLbl="node1" presStyleIdx="3" presStyleCnt="4"/>
      <dgm:spPr/>
    </dgm:pt>
    <dgm:pt modelId="{D38D8AF6-BB99-44B1-8F7A-123DEF012F00}" type="pres">
      <dgm:prSet presAssocID="{72ADB3BD-7698-42A9-A03A-D12E354FB416}" presName="childShape" presStyleCnt="0"/>
      <dgm:spPr/>
    </dgm:pt>
    <dgm:pt modelId="{2666B234-8570-4ACA-8E75-F509A9498909}" type="pres">
      <dgm:prSet presAssocID="{48A19201-CAEF-4F1D-B228-A4157335EA32}" presName="Name13" presStyleLbl="parChTrans1D2" presStyleIdx="4" presStyleCnt="6"/>
      <dgm:spPr/>
    </dgm:pt>
    <dgm:pt modelId="{92B0E28E-80C0-4672-BF8F-B0EAEF190026}" type="pres">
      <dgm:prSet presAssocID="{B61B9B86-1462-470C-9D09-05AB11ED38E4}" presName="childText" presStyleLbl="bgAcc1" presStyleIdx="4" presStyleCnt="6">
        <dgm:presLayoutVars>
          <dgm:bulletEnabled val="1"/>
        </dgm:presLayoutVars>
      </dgm:prSet>
      <dgm:spPr/>
    </dgm:pt>
    <dgm:pt modelId="{1FE9FB2D-4EBA-40A3-8BB4-C13028F27795}" type="pres">
      <dgm:prSet presAssocID="{74C7F294-0355-4D47-B1C3-DC2A827C13D9}" presName="Name13" presStyleLbl="parChTrans1D2" presStyleIdx="5" presStyleCnt="6"/>
      <dgm:spPr/>
    </dgm:pt>
    <dgm:pt modelId="{C3EA9B62-1B34-4531-9424-9C9409C76FA5}" type="pres">
      <dgm:prSet presAssocID="{66639B6C-B8F0-4589-8A19-09507F318072}" presName="childText" presStyleLbl="bgAcc1" presStyleIdx="5" presStyleCnt="6">
        <dgm:presLayoutVars>
          <dgm:bulletEnabled val="1"/>
        </dgm:presLayoutVars>
      </dgm:prSet>
      <dgm:spPr/>
    </dgm:pt>
  </dgm:ptLst>
  <dgm:cxnLst>
    <dgm:cxn modelId="{E7B3CD08-C22D-4781-A265-7F600C08A5CB}" type="presOf" srcId="{48A19201-CAEF-4F1D-B228-A4157335EA32}" destId="{2666B234-8570-4ACA-8E75-F509A9498909}" srcOrd="0" destOrd="0" presId="urn:microsoft.com/office/officeart/2005/8/layout/hierarchy3"/>
    <dgm:cxn modelId="{CE45000F-FA43-4BF6-A740-EB332B7F9306}" srcId="{72ADB3BD-7698-42A9-A03A-D12E354FB416}" destId="{B61B9B86-1462-470C-9D09-05AB11ED38E4}" srcOrd="0" destOrd="0" parTransId="{48A19201-CAEF-4F1D-B228-A4157335EA32}" sibTransId="{F4111808-2046-4B95-B90E-D94C64E557AD}"/>
    <dgm:cxn modelId="{85CC300F-F3E0-41B8-9205-B72B22521E1E}" srcId="{85F80291-B11B-43FF-9CC4-47DA0E511ED2}" destId="{72ADB3BD-7698-42A9-A03A-D12E354FB416}" srcOrd="3" destOrd="0" parTransId="{8D4D79A0-20B5-4032-9B9E-6C56B916E66F}" sibTransId="{7495FE07-0B88-49CA-BDE8-3A5F93303497}"/>
    <dgm:cxn modelId="{0FADE710-DCAC-4337-BFC7-A6AF5988C310}" srcId="{D704FCEC-15A7-411D-A9AE-580195FC717F}" destId="{24A5600F-ABE0-48DE-8876-1AEE6B1BBE6E}" srcOrd="0" destOrd="0" parTransId="{CA7F12A2-A8C3-41DE-B6DB-8BC17D2BF9DE}" sibTransId="{0926F47D-62A9-4EF4-9890-0E67CE1C8E88}"/>
    <dgm:cxn modelId="{057F3012-848B-4ADF-AA1A-0DD18D003D6F}" type="presOf" srcId="{E74088C5-DC37-4E46-9F7E-1E5513F1658C}" destId="{20CC5ED6-1348-4D04-8F36-596059DFEFDF}" srcOrd="0" destOrd="0" presId="urn:microsoft.com/office/officeart/2005/8/layout/hierarchy3"/>
    <dgm:cxn modelId="{98AD3F16-45F1-4978-8AF6-1EE5DCA5116F}" type="presOf" srcId="{66639B6C-B8F0-4589-8A19-09507F318072}" destId="{C3EA9B62-1B34-4531-9424-9C9409C76FA5}" srcOrd="0" destOrd="0" presId="urn:microsoft.com/office/officeart/2005/8/layout/hierarchy3"/>
    <dgm:cxn modelId="{F5DFF31C-8E89-498E-927C-E6E3D2189814}" srcId="{DDB10C39-762D-44FC-9793-2B11FBD9EC0A}" destId="{5905D728-E8EF-49A5-B58B-F42C57ED9A5C}" srcOrd="1" destOrd="0" parTransId="{E74088C5-DC37-4E46-9F7E-1E5513F1658C}" sibTransId="{E797A3AA-DD3A-433C-A78A-C467A5051572}"/>
    <dgm:cxn modelId="{2FCEA01F-48C1-48FE-B052-81C9A34A700C}" type="presOf" srcId="{72ADB3BD-7698-42A9-A03A-D12E354FB416}" destId="{4140E660-1D77-42DF-9647-3ED799B74F7E}" srcOrd="0" destOrd="0" presId="urn:microsoft.com/office/officeart/2005/8/layout/hierarchy3"/>
    <dgm:cxn modelId="{91664321-2784-491C-A815-BF5F019E4A32}" type="presOf" srcId="{CA7F12A2-A8C3-41DE-B6DB-8BC17D2BF9DE}" destId="{ABC76858-2F27-4069-A671-4EC0A46396E6}" srcOrd="0" destOrd="0" presId="urn:microsoft.com/office/officeart/2005/8/layout/hierarchy3"/>
    <dgm:cxn modelId="{B6A3C123-1BA3-40AD-A4D0-80EDF2E77BDF}" srcId="{72ADB3BD-7698-42A9-A03A-D12E354FB416}" destId="{66639B6C-B8F0-4589-8A19-09507F318072}" srcOrd="1" destOrd="0" parTransId="{74C7F294-0355-4D47-B1C3-DC2A827C13D9}" sibTransId="{2040DD18-B039-4D61-BAC0-D4FF644E4AA4}"/>
    <dgm:cxn modelId="{ED84C323-626D-4DAD-9B96-96E28D0B5085}" type="presOf" srcId="{9FC86146-3672-4EF8-888B-5D021778486C}" destId="{507CEBF6-C373-4ECC-B394-23B20E60F287}" srcOrd="0" destOrd="0" presId="urn:microsoft.com/office/officeart/2005/8/layout/hierarchy3"/>
    <dgm:cxn modelId="{0809A930-5828-401E-8B09-8DC452DBA64B}" type="presOf" srcId="{DDB10C39-762D-44FC-9793-2B11FBD9EC0A}" destId="{72BAA880-0A4F-4D9A-87BD-B34A7BD55587}" srcOrd="0" destOrd="0" presId="urn:microsoft.com/office/officeart/2005/8/layout/hierarchy3"/>
    <dgm:cxn modelId="{92A8BE34-A619-4263-9912-9338E44A879F}" type="presOf" srcId="{DDB10C39-762D-44FC-9793-2B11FBD9EC0A}" destId="{8044D148-7A9A-4D5E-8017-A088E0364B6D}" srcOrd="1" destOrd="0" presId="urn:microsoft.com/office/officeart/2005/8/layout/hierarchy3"/>
    <dgm:cxn modelId="{B671043D-88DD-4FC0-9535-74AE9918797B}" type="presOf" srcId="{D704FCEC-15A7-411D-A9AE-580195FC717F}" destId="{9F7313C0-780C-4F29-ADC4-344603078E2D}" srcOrd="0" destOrd="0" presId="urn:microsoft.com/office/officeart/2005/8/layout/hierarchy3"/>
    <dgm:cxn modelId="{5AB6A33D-571F-4723-934D-D02F69CD5BC7}" srcId="{85F80291-B11B-43FF-9CC4-47DA0E511ED2}" destId="{2033C26B-23F6-4633-8334-151D2C5BC12D}" srcOrd="0" destOrd="0" parTransId="{9F4A047B-2C0A-46FE-941F-C6F0466E6553}" sibTransId="{D335455B-EFF3-49E8-B978-E564C1BA645D}"/>
    <dgm:cxn modelId="{72055766-66F5-4B50-AF81-A4BA731F5001}" type="presOf" srcId="{2033C26B-23F6-4633-8334-151D2C5BC12D}" destId="{B4F288CE-8CAF-4E21-90CB-035F4BCB6862}" srcOrd="0" destOrd="0" presId="urn:microsoft.com/office/officeart/2005/8/layout/hierarchy3"/>
    <dgm:cxn modelId="{EF50D64B-2D26-4468-AFEC-BDDE7B383B9F}" type="presOf" srcId="{5905D728-E8EF-49A5-B58B-F42C57ED9A5C}" destId="{B73A6491-0C3F-48D1-8C5F-5A9D9B03F901}" srcOrd="0" destOrd="0" presId="urn:microsoft.com/office/officeart/2005/8/layout/hierarchy3"/>
    <dgm:cxn modelId="{0E599C4E-FEE7-49C6-B454-674EFDE4EAB9}" type="presOf" srcId="{8A078BAD-6639-48B1-B44F-09B2254D3B70}" destId="{13ECB940-67C0-49C4-9D97-B1BE56BF0791}" srcOrd="0" destOrd="0" presId="urn:microsoft.com/office/officeart/2005/8/layout/hierarchy3"/>
    <dgm:cxn modelId="{B755B56E-6737-45E6-AB36-49EF0DA8DC54}" srcId="{85F80291-B11B-43FF-9CC4-47DA0E511ED2}" destId="{DDB10C39-762D-44FC-9793-2B11FBD9EC0A}" srcOrd="1" destOrd="0" parTransId="{047B4F8B-221C-48FE-B8E6-FE999025AA91}" sibTransId="{B9A8A2B3-5665-404D-9C68-A7BB3013C44D}"/>
    <dgm:cxn modelId="{94A2CC6E-A4C7-4A49-B1D3-5E9B46ACBFF0}" type="presOf" srcId="{B61B9B86-1462-470C-9D09-05AB11ED38E4}" destId="{92B0E28E-80C0-4672-BF8F-B0EAEF190026}" srcOrd="0" destOrd="0" presId="urn:microsoft.com/office/officeart/2005/8/layout/hierarchy3"/>
    <dgm:cxn modelId="{77039375-FAF5-46F0-84DC-48E7530268CC}" type="presOf" srcId="{74C7F294-0355-4D47-B1C3-DC2A827C13D9}" destId="{1FE9FB2D-4EBA-40A3-8BB4-C13028F27795}" srcOrd="0" destOrd="0" presId="urn:microsoft.com/office/officeart/2005/8/layout/hierarchy3"/>
    <dgm:cxn modelId="{FE08EB56-7DF6-44A5-A4A7-5F09751575BA}" srcId="{DDB10C39-762D-44FC-9793-2B11FBD9EC0A}" destId="{9FC86146-3672-4EF8-888B-5D021778486C}" srcOrd="0" destOrd="0" parTransId="{8A078BAD-6639-48B1-B44F-09B2254D3B70}" sibTransId="{A697DB28-8E8F-4037-A414-904301492AD6}"/>
    <dgm:cxn modelId="{8C8A4079-6C8C-4D14-95F1-E119D6BF119B}" type="presOf" srcId="{85F80291-B11B-43FF-9CC4-47DA0E511ED2}" destId="{CE7461D7-B3E6-45E7-A022-1F1C331C6601}" srcOrd="0" destOrd="0" presId="urn:microsoft.com/office/officeart/2005/8/layout/hierarchy3"/>
    <dgm:cxn modelId="{3B17A37D-8BD3-4FC4-8101-50AD4310C708}" srcId="{DDB10C39-762D-44FC-9793-2B11FBD9EC0A}" destId="{DA53A45E-C58C-4835-AD26-122B3E543ABA}" srcOrd="2" destOrd="0" parTransId="{B9B6161C-EAAD-4B29-A500-887D9F6B58B0}" sibTransId="{DD99A7F7-7BC3-40AF-B575-92D72B19E60A}"/>
    <dgm:cxn modelId="{0B129285-882D-40B2-BFF2-61F1E806C06D}" type="presOf" srcId="{B9B6161C-EAAD-4B29-A500-887D9F6B58B0}" destId="{DB0AB2C6-F46D-4D17-856D-95BECC21A776}" srcOrd="0" destOrd="0" presId="urn:microsoft.com/office/officeart/2005/8/layout/hierarchy3"/>
    <dgm:cxn modelId="{AFAB658E-81C7-4F4F-977F-570A0F169895}" srcId="{85F80291-B11B-43FF-9CC4-47DA0E511ED2}" destId="{D704FCEC-15A7-411D-A9AE-580195FC717F}" srcOrd="2" destOrd="0" parTransId="{76FAC1B5-8440-40F9-AD16-959CC98C8966}" sibTransId="{BBD8AE05-E95A-45F7-9E86-D20DABA4D46D}"/>
    <dgm:cxn modelId="{61DFFEA1-2803-46B8-BC01-A49C685E536D}" type="presOf" srcId="{72ADB3BD-7698-42A9-A03A-D12E354FB416}" destId="{15BBC89D-F146-4885-9E14-622BDFE05A4B}" srcOrd="1" destOrd="0" presId="urn:microsoft.com/office/officeart/2005/8/layout/hierarchy3"/>
    <dgm:cxn modelId="{8A1E7EB1-082D-4ACE-900F-B840060D2234}" type="presOf" srcId="{D704FCEC-15A7-411D-A9AE-580195FC717F}" destId="{FA2F044B-A459-4697-9546-CE68E7346E40}" srcOrd="1" destOrd="0" presId="urn:microsoft.com/office/officeart/2005/8/layout/hierarchy3"/>
    <dgm:cxn modelId="{CFD204D0-B3BB-40F5-B512-3F1FCC26821F}" type="presOf" srcId="{DA53A45E-C58C-4835-AD26-122B3E543ABA}" destId="{5D1AB7BC-68B3-4212-8CCE-2F30036E878E}" srcOrd="0" destOrd="0" presId="urn:microsoft.com/office/officeart/2005/8/layout/hierarchy3"/>
    <dgm:cxn modelId="{90CB0ED5-1344-46D8-B592-20F007981BF1}" type="presOf" srcId="{2033C26B-23F6-4633-8334-151D2C5BC12D}" destId="{B8EC0EAE-8645-4FFC-B876-3AEC6386EE79}" srcOrd="1" destOrd="0" presId="urn:microsoft.com/office/officeart/2005/8/layout/hierarchy3"/>
    <dgm:cxn modelId="{120D5CDF-8700-4188-807E-76B36C137153}" type="presOf" srcId="{24A5600F-ABE0-48DE-8876-1AEE6B1BBE6E}" destId="{2DEE6A62-2C2D-4145-83E7-D2B7D2A31AF7}" srcOrd="0" destOrd="0" presId="urn:microsoft.com/office/officeart/2005/8/layout/hierarchy3"/>
    <dgm:cxn modelId="{ED38BFF8-43F5-4832-B7FA-874B50B39540}" type="presParOf" srcId="{CE7461D7-B3E6-45E7-A022-1F1C331C6601}" destId="{50D9A690-C34A-4538-A54E-FA67DCD9A285}" srcOrd="0" destOrd="0" presId="urn:microsoft.com/office/officeart/2005/8/layout/hierarchy3"/>
    <dgm:cxn modelId="{7039BA08-D6E3-4D4E-A30B-953D69F43137}" type="presParOf" srcId="{50D9A690-C34A-4538-A54E-FA67DCD9A285}" destId="{1C304DCE-0B17-4D24-860C-F62EE9C83D22}" srcOrd="0" destOrd="0" presId="urn:microsoft.com/office/officeart/2005/8/layout/hierarchy3"/>
    <dgm:cxn modelId="{CC0F16D8-5F9C-44D6-B23C-84557E5AD9D6}" type="presParOf" srcId="{1C304DCE-0B17-4D24-860C-F62EE9C83D22}" destId="{B4F288CE-8CAF-4E21-90CB-035F4BCB6862}" srcOrd="0" destOrd="0" presId="urn:microsoft.com/office/officeart/2005/8/layout/hierarchy3"/>
    <dgm:cxn modelId="{DA19EEB5-1173-4586-BF57-7405774A8A5C}" type="presParOf" srcId="{1C304DCE-0B17-4D24-860C-F62EE9C83D22}" destId="{B8EC0EAE-8645-4FFC-B876-3AEC6386EE79}" srcOrd="1" destOrd="0" presId="urn:microsoft.com/office/officeart/2005/8/layout/hierarchy3"/>
    <dgm:cxn modelId="{D6218142-9693-4AC1-B45E-E3959E9ACABB}" type="presParOf" srcId="{50D9A690-C34A-4538-A54E-FA67DCD9A285}" destId="{B0CBC3F2-E7EA-4C8D-BF2D-D414FB3BB713}" srcOrd="1" destOrd="0" presId="urn:microsoft.com/office/officeart/2005/8/layout/hierarchy3"/>
    <dgm:cxn modelId="{E71538DA-FA52-44B6-B9C5-812CC98171E5}" type="presParOf" srcId="{CE7461D7-B3E6-45E7-A022-1F1C331C6601}" destId="{5472D59A-A458-4A51-AD31-5872D1DA1BCB}" srcOrd="1" destOrd="0" presId="urn:microsoft.com/office/officeart/2005/8/layout/hierarchy3"/>
    <dgm:cxn modelId="{744DCE81-6081-4F17-A300-D364DBDA2A9B}" type="presParOf" srcId="{5472D59A-A458-4A51-AD31-5872D1DA1BCB}" destId="{38071919-A4AE-4105-AED2-10188B2BB53D}" srcOrd="0" destOrd="0" presId="urn:microsoft.com/office/officeart/2005/8/layout/hierarchy3"/>
    <dgm:cxn modelId="{7364D0B7-48F1-4CDB-8A98-411A94978331}" type="presParOf" srcId="{38071919-A4AE-4105-AED2-10188B2BB53D}" destId="{72BAA880-0A4F-4D9A-87BD-B34A7BD55587}" srcOrd="0" destOrd="0" presId="urn:microsoft.com/office/officeart/2005/8/layout/hierarchy3"/>
    <dgm:cxn modelId="{AA968E44-B65E-4CFE-A8BF-801BFB2358A8}" type="presParOf" srcId="{38071919-A4AE-4105-AED2-10188B2BB53D}" destId="{8044D148-7A9A-4D5E-8017-A088E0364B6D}" srcOrd="1" destOrd="0" presId="urn:microsoft.com/office/officeart/2005/8/layout/hierarchy3"/>
    <dgm:cxn modelId="{789BE702-116C-4D1C-B10C-23F896CC4033}" type="presParOf" srcId="{5472D59A-A458-4A51-AD31-5872D1DA1BCB}" destId="{2A178CD0-8757-439A-A3F5-4C11AC50FB19}" srcOrd="1" destOrd="0" presId="urn:microsoft.com/office/officeart/2005/8/layout/hierarchy3"/>
    <dgm:cxn modelId="{2A8309D8-415C-4D39-B33B-3D273A033755}" type="presParOf" srcId="{2A178CD0-8757-439A-A3F5-4C11AC50FB19}" destId="{13ECB940-67C0-49C4-9D97-B1BE56BF0791}" srcOrd="0" destOrd="0" presId="urn:microsoft.com/office/officeart/2005/8/layout/hierarchy3"/>
    <dgm:cxn modelId="{C6A1750D-3265-4F97-AD16-9D96AD42A33D}" type="presParOf" srcId="{2A178CD0-8757-439A-A3F5-4C11AC50FB19}" destId="{507CEBF6-C373-4ECC-B394-23B20E60F287}" srcOrd="1" destOrd="0" presId="urn:microsoft.com/office/officeart/2005/8/layout/hierarchy3"/>
    <dgm:cxn modelId="{4CFDA0C2-C0C5-4A20-A470-96140782A59B}" type="presParOf" srcId="{2A178CD0-8757-439A-A3F5-4C11AC50FB19}" destId="{20CC5ED6-1348-4D04-8F36-596059DFEFDF}" srcOrd="2" destOrd="0" presId="urn:microsoft.com/office/officeart/2005/8/layout/hierarchy3"/>
    <dgm:cxn modelId="{54128800-41FA-4065-9932-167D1F6454BC}" type="presParOf" srcId="{2A178CD0-8757-439A-A3F5-4C11AC50FB19}" destId="{B73A6491-0C3F-48D1-8C5F-5A9D9B03F901}" srcOrd="3" destOrd="0" presId="urn:microsoft.com/office/officeart/2005/8/layout/hierarchy3"/>
    <dgm:cxn modelId="{4B637E60-2DF8-49C6-9885-1AB641374CB6}" type="presParOf" srcId="{2A178CD0-8757-439A-A3F5-4C11AC50FB19}" destId="{DB0AB2C6-F46D-4D17-856D-95BECC21A776}" srcOrd="4" destOrd="0" presId="urn:microsoft.com/office/officeart/2005/8/layout/hierarchy3"/>
    <dgm:cxn modelId="{500FED6F-C06E-4459-A3DB-364487167637}" type="presParOf" srcId="{2A178CD0-8757-439A-A3F5-4C11AC50FB19}" destId="{5D1AB7BC-68B3-4212-8CCE-2F30036E878E}" srcOrd="5" destOrd="0" presId="urn:microsoft.com/office/officeart/2005/8/layout/hierarchy3"/>
    <dgm:cxn modelId="{324860B3-FE6C-4FD5-9FE3-4D52BC5C8D6C}" type="presParOf" srcId="{CE7461D7-B3E6-45E7-A022-1F1C331C6601}" destId="{1412EB14-7C15-47B6-801E-58D5192A4574}" srcOrd="2" destOrd="0" presId="urn:microsoft.com/office/officeart/2005/8/layout/hierarchy3"/>
    <dgm:cxn modelId="{52A4AF81-6901-4440-A500-6FE0766EFB47}" type="presParOf" srcId="{1412EB14-7C15-47B6-801E-58D5192A4574}" destId="{2CE82525-725B-461B-8D5F-971A3A2E78CC}" srcOrd="0" destOrd="0" presId="urn:microsoft.com/office/officeart/2005/8/layout/hierarchy3"/>
    <dgm:cxn modelId="{06332774-1B6A-4264-BE93-D88281CD861A}" type="presParOf" srcId="{2CE82525-725B-461B-8D5F-971A3A2E78CC}" destId="{9F7313C0-780C-4F29-ADC4-344603078E2D}" srcOrd="0" destOrd="0" presId="urn:microsoft.com/office/officeart/2005/8/layout/hierarchy3"/>
    <dgm:cxn modelId="{14C3B265-D713-400C-B78F-863B2E56126E}" type="presParOf" srcId="{2CE82525-725B-461B-8D5F-971A3A2E78CC}" destId="{FA2F044B-A459-4697-9546-CE68E7346E40}" srcOrd="1" destOrd="0" presId="urn:microsoft.com/office/officeart/2005/8/layout/hierarchy3"/>
    <dgm:cxn modelId="{B2CE9B40-DAA2-4469-B618-AE1A79312CAA}" type="presParOf" srcId="{1412EB14-7C15-47B6-801E-58D5192A4574}" destId="{9ECDD78C-6446-4C40-B8FC-9B4D97B0AA6B}" srcOrd="1" destOrd="0" presId="urn:microsoft.com/office/officeart/2005/8/layout/hierarchy3"/>
    <dgm:cxn modelId="{05E762DC-6C90-48EC-87D2-16D6C24BB0B4}" type="presParOf" srcId="{9ECDD78C-6446-4C40-B8FC-9B4D97B0AA6B}" destId="{ABC76858-2F27-4069-A671-4EC0A46396E6}" srcOrd="0" destOrd="0" presId="urn:microsoft.com/office/officeart/2005/8/layout/hierarchy3"/>
    <dgm:cxn modelId="{1E615085-A593-4645-81AE-F01241A82C57}" type="presParOf" srcId="{9ECDD78C-6446-4C40-B8FC-9B4D97B0AA6B}" destId="{2DEE6A62-2C2D-4145-83E7-D2B7D2A31AF7}" srcOrd="1" destOrd="0" presId="urn:microsoft.com/office/officeart/2005/8/layout/hierarchy3"/>
    <dgm:cxn modelId="{8945AE4C-F1B8-4DA5-BDB4-0185D48FA635}" type="presParOf" srcId="{CE7461D7-B3E6-45E7-A022-1F1C331C6601}" destId="{BDD86D76-4DBB-43BE-B1A5-2D027E4C5387}" srcOrd="3" destOrd="0" presId="urn:microsoft.com/office/officeart/2005/8/layout/hierarchy3"/>
    <dgm:cxn modelId="{C6874802-1489-4275-99E8-49790DAA950A}" type="presParOf" srcId="{BDD86D76-4DBB-43BE-B1A5-2D027E4C5387}" destId="{541F93EF-12D4-4DDD-9ADC-07D1CE3297D0}" srcOrd="0" destOrd="0" presId="urn:microsoft.com/office/officeart/2005/8/layout/hierarchy3"/>
    <dgm:cxn modelId="{CBEC7785-3384-49AD-B79E-DB2FD910E9E5}" type="presParOf" srcId="{541F93EF-12D4-4DDD-9ADC-07D1CE3297D0}" destId="{4140E660-1D77-42DF-9647-3ED799B74F7E}" srcOrd="0" destOrd="0" presId="urn:microsoft.com/office/officeart/2005/8/layout/hierarchy3"/>
    <dgm:cxn modelId="{6A427EB3-BF38-4202-8E38-87F258005FDD}" type="presParOf" srcId="{541F93EF-12D4-4DDD-9ADC-07D1CE3297D0}" destId="{15BBC89D-F146-4885-9E14-622BDFE05A4B}" srcOrd="1" destOrd="0" presId="urn:microsoft.com/office/officeart/2005/8/layout/hierarchy3"/>
    <dgm:cxn modelId="{1EEC63C4-81E9-469C-92A3-8081298CD0A6}" type="presParOf" srcId="{BDD86D76-4DBB-43BE-B1A5-2D027E4C5387}" destId="{D38D8AF6-BB99-44B1-8F7A-123DEF012F00}" srcOrd="1" destOrd="0" presId="urn:microsoft.com/office/officeart/2005/8/layout/hierarchy3"/>
    <dgm:cxn modelId="{67F32C55-AFF2-471F-A4A6-1E27D9022D48}" type="presParOf" srcId="{D38D8AF6-BB99-44B1-8F7A-123DEF012F00}" destId="{2666B234-8570-4ACA-8E75-F509A9498909}" srcOrd="0" destOrd="0" presId="urn:microsoft.com/office/officeart/2005/8/layout/hierarchy3"/>
    <dgm:cxn modelId="{E70DDD60-936B-48B4-952E-76253DADA060}" type="presParOf" srcId="{D38D8AF6-BB99-44B1-8F7A-123DEF012F00}" destId="{92B0E28E-80C0-4672-BF8F-B0EAEF190026}" srcOrd="1" destOrd="0" presId="urn:microsoft.com/office/officeart/2005/8/layout/hierarchy3"/>
    <dgm:cxn modelId="{2ED919BC-4652-4BE9-8768-5297A16F8482}" type="presParOf" srcId="{D38D8AF6-BB99-44B1-8F7A-123DEF012F00}" destId="{1FE9FB2D-4EBA-40A3-8BB4-C13028F27795}" srcOrd="2" destOrd="0" presId="urn:microsoft.com/office/officeart/2005/8/layout/hierarchy3"/>
    <dgm:cxn modelId="{4D4E23BC-FB6A-431C-B19E-CD8035B2AF1C}" type="presParOf" srcId="{D38D8AF6-BB99-44B1-8F7A-123DEF012F00}" destId="{C3EA9B62-1B34-4531-9424-9C9409C76FA5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326BD4EA-B4F3-4293-80AB-94E2A56D9F8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A594F5E2-CF96-49C7-AD58-8E647F3653A5}">
      <dgm:prSet/>
      <dgm:spPr/>
      <dgm:t>
        <a:bodyPr/>
        <a:lstStyle/>
        <a:p>
          <a:r>
            <a:rPr lang="cs-CZ"/>
            <a:t>Životní pojištění</a:t>
          </a:r>
        </a:p>
      </dgm:t>
    </dgm:pt>
    <dgm:pt modelId="{760591BB-389A-48E1-9A06-E3F105115818}" type="parTrans" cxnId="{9E8807B8-9CDB-45D7-AB57-2A8631932959}">
      <dgm:prSet/>
      <dgm:spPr/>
      <dgm:t>
        <a:bodyPr/>
        <a:lstStyle/>
        <a:p>
          <a:endParaRPr lang="cs-CZ"/>
        </a:p>
      </dgm:t>
    </dgm:pt>
    <dgm:pt modelId="{BF0F9B84-BAC1-440C-B129-4CBA19796446}" type="sibTrans" cxnId="{9E8807B8-9CDB-45D7-AB57-2A8631932959}">
      <dgm:prSet/>
      <dgm:spPr/>
      <dgm:t>
        <a:bodyPr/>
        <a:lstStyle/>
        <a:p>
          <a:endParaRPr lang="cs-CZ"/>
        </a:p>
      </dgm:t>
    </dgm:pt>
    <dgm:pt modelId="{DFB5B7E6-9DE9-42BE-966A-26BAA086E75E}" type="pres">
      <dgm:prSet presAssocID="{326BD4EA-B4F3-4293-80AB-94E2A56D9F81}" presName="linear" presStyleCnt="0">
        <dgm:presLayoutVars>
          <dgm:animLvl val="lvl"/>
          <dgm:resizeHandles val="exact"/>
        </dgm:presLayoutVars>
      </dgm:prSet>
      <dgm:spPr/>
    </dgm:pt>
    <dgm:pt modelId="{D5ACA83E-01D7-4895-879F-5CF72FE3664C}" type="pres">
      <dgm:prSet presAssocID="{A594F5E2-CF96-49C7-AD58-8E647F3653A5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B851DD54-8B38-4B66-9DF1-D52E4C9C93B7}" type="presOf" srcId="{A594F5E2-CF96-49C7-AD58-8E647F3653A5}" destId="{D5ACA83E-01D7-4895-879F-5CF72FE3664C}" srcOrd="0" destOrd="0" presId="urn:microsoft.com/office/officeart/2005/8/layout/vList2"/>
    <dgm:cxn modelId="{B5EDFE9E-FAA2-440D-9653-D4063F119EFB}" type="presOf" srcId="{326BD4EA-B4F3-4293-80AB-94E2A56D9F81}" destId="{DFB5B7E6-9DE9-42BE-966A-26BAA086E75E}" srcOrd="0" destOrd="0" presId="urn:microsoft.com/office/officeart/2005/8/layout/vList2"/>
    <dgm:cxn modelId="{9E8807B8-9CDB-45D7-AB57-2A8631932959}" srcId="{326BD4EA-B4F3-4293-80AB-94E2A56D9F81}" destId="{A594F5E2-CF96-49C7-AD58-8E647F3653A5}" srcOrd="0" destOrd="0" parTransId="{760591BB-389A-48E1-9A06-E3F105115818}" sibTransId="{BF0F9B84-BAC1-440C-B129-4CBA19796446}"/>
    <dgm:cxn modelId="{76CED2EE-5FB5-481E-94F0-8D0F9E7726EA}" type="presParOf" srcId="{DFB5B7E6-9DE9-42BE-966A-26BAA086E75E}" destId="{D5ACA83E-01D7-4895-879F-5CF72FE3664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A6E4FBA8-18FE-47F3-BEBE-9F8B8E031EB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15307A9-E09B-4C2E-959A-80E1305F2950}">
      <dgm:prSet custT="1"/>
      <dgm:spPr/>
      <dgm:t>
        <a:bodyPr/>
        <a:lstStyle/>
        <a:p>
          <a:r>
            <a:rPr lang="cs-CZ" sz="3000" dirty="0"/>
            <a:t>VÝHODY</a:t>
          </a:r>
        </a:p>
      </dgm:t>
    </dgm:pt>
    <dgm:pt modelId="{4AD750FA-9AA9-4FE6-B9D2-227B03E1593B}" type="parTrans" cxnId="{92D02108-37B7-4778-898E-99765175D3D6}">
      <dgm:prSet/>
      <dgm:spPr/>
      <dgm:t>
        <a:bodyPr/>
        <a:lstStyle/>
        <a:p>
          <a:endParaRPr lang="cs-CZ"/>
        </a:p>
      </dgm:t>
    </dgm:pt>
    <dgm:pt modelId="{450E7D86-88B8-4B9D-A790-A325B4DC14FD}" type="sibTrans" cxnId="{92D02108-37B7-4778-898E-99765175D3D6}">
      <dgm:prSet/>
      <dgm:spPr/>
      <dgm:t>
        <a:bodyPr/>
        <a:lstStyle/>
        <a:p>
          <a:endParaRPr lang="cs-CZ"/>
        </a:p>
      </dgm:t>
    </dgm:pt>
    <dgm:pt modelId="{DC254814-671C-4CF6-95B1-E35DCD3B5351}">
      <dgm:prSet/>
      <dgm:spPr>
        <a:solidFill>
          <a:schemeClr val="bg1"/>
        </a:solidFill>
      </dgm:spPr>
      <dgm:t>
        <a:bodyPr/>
        <a:lstStyle/>
        <a:p>
          <a:r>
            <a:rPr lang="cs-CZ"/>
            <a:t>Finanční krytí při: </a:t>
          </a:r>
        </a:p>
      </dgm:t>
    </dgm:pt>
    <dgm:pt modelId="{FDF70E53-4B6C-437E-AFEF-3059EB44A0F1}" type="parTrans" cxnId="{47560103-6169-495C-B9B5-9894E24788F5}">
      <dgm:prSet/>
      <dgm:spPr/>
      <dgm:t>
        <a:bodyPr/>
        <a:lstStyle/>
        <a:p>
          <a:endParaRPr lang="cs-CZ"/>
        </a:p>
      </dgm:t>
    </dgm:pt>
    <dgm:pt modelId="{AFC3A0DD-6EA6-412A-A222-8C18E65A7427}" type="sibTrans" cxnId="{47560103-6169-495C-B9B5-9894E24788F5}">
      <dgm:prSet/>
      <dgm:spPr/>
      <dgm:t>
        <a:bodyPr/>
        <a:lstStyle/>
        <a:p>
          <a:endParaRPr lang="cs-CZ"/>
        </a:p>
      </dgm:t>
    </dgm:pt>
    <dgm:pt modelId="{645DB681-9182-4076-89C5-2CB5615C6768}">
      <dgm:prSet/>
      <dgm:spPr>
        <a:solidFill>
          <a:schemeClr val="bg1"/>
        </a:solidFill>
      </dgm:spPr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cs-CZ" dirty="0"/>
            <a:t>úrazu</a:t>
          </a:r>
        </a:p>
      </dgm:t>
    </dgm:pt>
    <dgm:pt modelId="{DBD63B5C-C9F7-420C-9B6D-FABCD1205466}" type="parTrans" cxnId="{9B95000C-F861-4FB4-AC2C-E84D7ECC6CF9}">
      <dgm:prSet/>
      <dgm:spPr/>
      <dgm:t>
        <a:bodyPr/>
        <a:lstStyle/>
        <a:p>
          <a:endParaRPr lang="cs-CZ"/>
        </a:p>
      </dgm:t>
    </dgm:pt>
    <dgm:pt modelId="{B53E33E9-BC8F-481B-8846-44F13CA67D03}" type="sibTrans" cxnId="{9B95000C-F861-4FB4-AC2C-E84D7ECC6CF9}">
      <dgm:prSet/>
      <dgm:spPr/>
      <dgm:t>
        <a:bodyPr/>
        <a:lstStyle/>
        <a:p>
          <a:endParaRPr lang="cs-CZ"/>
        </a:p>
      </dgm:t>
    </dgm:pt>
    <dgm:pt modelId="{910AE203-1BDD-4A9A-9B70-1BB83D5D7745}">
      <dgm:prSet/>
      <dgm:spPr>
        <a:solidFill>
          <a:schemeClr val="bg1"/>
        </a:solidFill>
      </dgm:spPr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cs-CZ" dirty="0"/>
            <a:t>smrti</a:t>
          </a:r>
        </a:p>
      </dgm:t>
    </dgm:pt>
    <dgm:pt modelId="{9740AB3E-BE31-4199-BD52-82173D783A7C}" type="parTrans" cxnId="{F19CE070-9F08-42BE-9344-FC58627804A9}">
      <dgm:prSet/>
      <dgm:spPr/>
      <dgm:t>
        <a:bodyPr/>
        <a:lstStyle/>
        <a:p>
          <a:endParaRPr lang="cs-CZ"/>
        </a:p>
      </dgm:t>
    </dgm:pt>
    <dgm:pt modelId="{6AC87A82-9E13-41F3-A243-AD8406A03AC1}" type="sibTrans" cxnId="{F19CE070-9F08-42BE-9344-FC58627804A9}">
      <dgm:prSet/>
      <dgm:spPr/>
      <dgm:t>
        <a:bodyPr/>
        <a:lstStyle/>
        <a:p>
          <a:endParaRPr lang="cs-CZ"/>
        </a:p>
      </dgm:t>
    </dgm:pt>
    <dgm:pt modelId="{C0D6C608-3C11-4A44-B535-D73BD6DB8A3B}">
      <dgm:prSet/>
      <dgm:spPr>
        <a:solidFill>
          <a:schemeClr val="bg1"/>
        </a:solidFill>
      </dgm:spPr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cs-CZ" dirty="0"/>
            <a:t>trvalých následcích</a:t>
          </a:r>
        </a:p>
      </dgm:t>
    </dgm:pt>
    <dgm:pt modelId="{18FC072F-0DCA-4C94-A7D4-94C6DB4C9F06}" type="parTrans" cxnId="{48BF4C97-30EA-4B73-9226-36824D0A93FF}">
      <dgm:prSet/>
      <dgm:spPr/>
      <dgm:t>
        <a:bodyPr/>
        <a:lstStyle/>
        <a:p>
          <a:endParaRPr lang="cs-CZ"/>
        </a:p>
      </dgm:t>
    </dgm:pt>
    <dgm:pt modelId="{30491360-5382-4DDD-832F-DA3BF441BC26}" type="sibTrans" cxnId="{48BF4C97-30EA-4B73-9226-36824D0A93FF}">
      <dgm:prSet/>
      <dgm:spPr/>
      <dgm:t>
        <a:bodyPr/>
        <a:lstStyle/>
        <a:p>
          <a:endParaRPr lang="cs-CZ"/>
        </a:p>
      </dgm:t>
    </dgm:pt>
    <dgm:pt modelId="{5CC343CD-D09F-4949-A364-AE94CF8FCA1A}">
      <dgm:prSet/>
      <dgm:spPr>
        <a:solidFill>
          <a:schemeClr val="bg1"/>
        </a:solidFill>
      </dgm:spPr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cs-CZ" dirty="0"/>
            <a:t>hospitalizaci</a:t>
          </a:r>
        </a:p>
      </dgm:t>
    </dgm:pt>
    <dgm:pt modelId="{894AF84A-66B3-4851-9188-5382B689576B}" type="parTrans" cxnId="{21ADA647-3597-4571-8346-C55986DFE955}">
      <dgm:prSet/>
      <dgm:spPr/>
      <dgm:t>
        <a:bodyPr/>
        <a:lstStyle/>
        <a:p>
          <a:endParaRPr lang="cs-CZ"/>
        </a:p>
      </dgm:t>
    </dgm:pt>
    <dgm:pt modelId="{920C2309-DB8C-480D-A48D-00CAF2B1E941}" type="sibTrans" cxnId="{21ADA647-3597-4571-8346-C55986DFE955}">
      <dgm:prSet/>
      <dgm:spPr/>
      <dgm:t>
        <a:bodyPr/>
        <a:lstStyle/>
        <a:p>
          <a:endParaRPr lang="cs-CZ"/>
        </a:p>
      </dgm:t>
    </dgm:pt>
    <dgm:pt modelId="{5DB15343-C207-4783-9E37-F6359A082678}">
      <dgm:prSet/>
      <dgm:spPr>
        <a:solidFill>
          <a:schemeClr val="bg1"/>
        </a:solidFill>
      </dgm:spPr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cs-CZ" dirty="0"/>
            <a:t>vážných onemocněních </a:t>
          </a:r>
        </a:p>
      </dgm:t>
    </dgm:pt>
    <dgm:pt modelId="{6A1D3FDF-EFBE-43A9-9D01-BBEE21912161}" type="parTrans" cxnId="{B653AC5C-826D-43C7-AC4E-3A61DAFF5816}">
      <dgm:prSet/>
      <dgm:spPr/>
      <dgm:t>
        <a:bodyPr/>
        <a:lstStyle/>
        <a:p>
          <a:endParaRPr lang="cs-CZ"/>
        </a:p>
      </dgm:t>
    </dgm:pt>
    <dgm:pt modelId="{CA31028E-FED3-4FB6-975B-09A7F607BE92}" type="sibTrans" cxnId="{B653AC5C-826D-43C7-AC4E-3A61DAFF5816}">
      <dgm:prSet/>
      <dgm:spPr/>
      <dgm:t>
        <a:bodyPr/>
        <a:lstStyle/>
        <a:p>
          <a:endParaRPr lang="cs-CZ"/>
        </a:p>
      </dgm:t>
    </dgm:pt>
    <dgm:pt modelId="{5D6779D0-2255-4432-BD48-9706F8BA4D4F}">
      <dgm:prSet/>
      <dgm:spPr>
        <a:solidFill>
          <a:schemeClr val="bg1"/>
        </a:solidFill>
      </dgm:spPr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cs-CZ" dirty="0"/>
            <a:t>Invaliditě</a:t>
          </a:r>
        </a:p>
      </dgm:t>
    </dgm:pt>
    <dgm:pt modelId="{617D97FA-1332-4A5B-96F9-4D4EDAFDBB49}" type="parTrans" cxnId="{8C3BF3F3-CE43-4712-AD6C-85FF246774EA}">
      <dgm:prSet/>
      <dgm:spPr/>
      <dgm:t>
        <a:bodyPr/>
        <a:lstStyle/>
        <a:p>
          <a:endParaRPr lang="cs-CZ"/>
        </a:p>
      </dgm:t>
    </dgm:pt>
    <dgm:pt modelId="{589EBB9D-C868-42F5-AE3C-23CE3C0A544D}" type="sibTrans" cxnId="{8C3BF3F3-CE43-4712-AD6C-85FF246774EA}">
      <dgm:prSet/>
      <dgm:spPr/>
      <dgm:t>
        <a:bodyPr/>
        <a:lstStyle/>
        <a:p>
          <a:endParaRPr lang="cs-CZ"/>
        </a:p>
      </dgm:t>
    </dgm:pt>
    <dgm:pt modelId="{3AE58E55-8A09-43A5-8BA2-96095386F03C}">
      <dgm:prSet/>
      <dgm:spPr>
        <a:solidFill>
          <a:schemeClr val="bg1"/>
        </a:solidFill>
      </dgm:spPr>
      <dgm:t>
        <a:bodyPr/>
        <a:lstStyle/>
        <a:p>
          <a:r>
            <a:rPr lang="cs-CZ"/>
            <a:t>V některých případech umožňuje daňové úlevy </a:t>
          </a:r>
        </a:p>
      </dgm:t>
    </dgm:pt>
    <dgm:pt modelId="{73693D37-63F3-45D8-887F-272390AF4A69}" type="parTrans" cxnId="{C0FA6F36-7206-4F7A-9F53-2BF401EEA403}">
      <dgm:prSet/>
      <dgm:spPr/>
      <dgm:t>
        <a:bodyPr/>
        <a:lstStyle/>
        <a:p>
          <a:endParaRPr lang="cs-CZ"/>
        </a:p>
      </dgm:t>
    </dgm:pt>
    <dgm:pt modelId="{59B38303-AE3F-45A2-949F-D9D810B2F882}" type="sibTrans" cxnId="{C0FA6F36-7206-4F7A-9F53-2BF401EEA403}">
      <dgm:prSet/>
      <dgm:spPr/>
      <dgm:t>
        <a:bodyPr/>
        <a:lstStyle/>
        <a:p>
          <a:endParaRPr lang="cs-CZ"/>
        </a:p>
      </dgm:t>
    </dgm:pt>
    <dgm:pt modelId="{CB06ADF8-7DF3-4933-B50F-8884CBC79D08}" type="pres">
      <dgm:prSet presAssocID="{A6E4FBA8-18FE-47F3-BEBE-9F8B8E031EB6}" presName="linear" presStyleCnt="0">
        <dgm:presLayoutVars>
          <dgm:animLvl val="lvl"/>
          <dgm:resizeHandles val="exact"/>
        </dgm:presLayoutVars>
      </dgm:prSet>
      <dgm:spPr/>
    </dgm:pt>
    <dgm:pt modelId="{7AD63CB3-1895-4832-9152-F856972E65CC}" type="pres">
      <dgm:prSet presAssocID="{F15307A9-E09B-4C2E-959A-80E1305F2950}" presName="parentText" presStyleLbl="node1" presStyleIdx="0" presStyleCnt="1" custScaleY="101434" custLinFactNeighborX="431" custLinFactNeighborY="-2504">
        <dgm:presLayoutVars>
          <dgm:chMax val="0"/>
          <dgm:bulletEnabled val="1"/>
        </dgm:presLayoutVars>
      </dgm:prSet>
      <dgm:spPr/>
    </dgm:pt>
    <dgm:pt modelId="{F3F1CDDA-661D-4A80-9C11-537ACBE31075}" type="pres">
      <dgm:prSet presAssocID="{F15307A9-E09B-4C2E-959A-80E1305F2950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47560103-6169-495C-B9B5-9894E24788F5}" srcId="{F15307A9-E09B-4C2E-959A-80E1305F2950}" destId="{DC254814-671C-4CF6-95B1-E35DCD3B5351}" srcOrd="0" destOrd="0" parTransId="{FDF70E53-4B6C-437E-AFEF-3059EB44A0F1}" sibTransId="{AFC3A0DD-6EA6-412A-A222-8C18E65A7427}"/>
    <dgm:cxn modelId="{92D02108-37B7-4778-898E-99765175D3D6}" srcId="{A6E4FBA8-18FE-47F3-BEBE-9F8B8E031EB6}" destId="{F15307A9-E09B-4C2E-959A-80E1305F2950}" srcOrd="0" destOrd="0" parTransId="{4AD750FA-9AA9-4FE6-B9D2-227B03E1593B}" sibTransId="{450E7D86-88B8-4B9D-A790-A325B4DC14FD}"/>
    <dgm:cxn modelId="{E3C0500B-6342-42E7-AA10-E0132139B306}" type="presOf" srcId="{5D6779D0-2255-4432-BD48-9706F8BA4D4F}" destId="{F3F1CDDA-661D-4A80-9C11-537ACBE31075}" srcOrd="0" destOrd="6" presId="urn:microsoft.com/office/officeart/2005/8/layout/vList2"/>
    <dgm:cxn modelId="{9B95000C-F861-4FB4-AC2C-E84D7ECC6CF9}" srcId="{DC254814-671C-4CF6-95B1-E35DCD3B5351}" destId="{645DB681-9182-4076-89C5-2CB5615C6768}" srcOrd="0" destOrd="0" parTransId="{DBD63B5C-C9F7-420C-9B6D-FABCD1205466}" sibTransId="{B53E33E9-BC8F-481B-8846-44F13CA67D03}"/>
    <dgm:cxn modelId="{A3F7AC11-1AD6-4BEE-9B30-AA31708A27FC}" type="presOf" srcId="{910AE203-1BDD-4A9A-9B70-1BB83D5D7745}" destId="{F3F1CDDA-661D-4A80-9C11-537ACBE31075}" srcOrd="0" destOrd="2" presId="urn:microsoft.com/office/officeart/2005/8/layout/vList2"/>
    <dgm:cxn modelId="{3C5C942E-4B9F-4BCE-BA4C-7536EEF1F33B}" type="presOf" srcId="{5DB15343-C207-4783-9E37-F6359A082678}" destId="{F3F1CDDA-661D-4A80-9C11-537ACBE31075}" srcOrd="0" destOrd="5" presId="urn:microsoft.com/office/officeart/2005/8/layout/vList2"/>
    <dgm:cxn modelId="{C0FA6F36-7206-4F7A-9F53-2BF401EEA403}" srcId="{F15307A9-E09B-4C2E-959A-80E1305F2950}" destId="{3AE58E55-8A09-43A5-8BA2-96095386F03C}" srcOrd="1" destOrd="0" parTransId="{73693D37-63F3-45D8-887F-272390AF4A69}" sibTransId="{59B38303-AE3F-45A2-949F-D9D810B2F882}"/>
    <dgm:cxn modelId="{B653AC5C-826D-43C7-AC4E-3A61DAFF5816}" srcId="{DC254814-671C-4CF6-95B1-E35DCD3B5351}" destId="{5DB15343-C207-4783-9E37-F6359A082678}" srcOrd="4" destOrd="0" parTransId="{6A1D3FDF-EFBE-43A9-9D01-BBEE21912161}" sibTransId="{CA31028E-FED3-4FB6-975B-09A7F607BE92}"/>
    <dgm:cxn modelId="{21ADA647-3597-4571-8346-C55986DFE955}" srcId="{DC254814-671C-4CF6-95B1-E35DCD3B5351}" destId="{5CC343CD-D09F-4949-A364-AE94CF8FCA1A}" srcOrd="3" destOrd="0" parTransId="{894AF84A-66B3-4851-9188-5382B689576B}" sibTransId="{920C2309-DB8C-480D-A48D-00CAF2B1E941}"/>
    <dgm:cxn modelId="{F19CE070-9F08-42BE-9344-FC58627804A9}" srcId="{DC254814-671C-4CF6-95B1-E35DCD3B5351}" destId="{910AE203-1BDD-4A9A-9B70-1BB83D5D7745}" srcOrd="1" destOrd="0" parTransId="{9740AB3E-BE31-4199-BD52-82173D783A7C}" sibTransId="{6AC87A82-9E13-41F3-A243-AD8406A03AC1}"/>
    <dgm:cxn modelId="{FABBCF55-478B-41F4-B481-12B3C75AC461}" type="presOf" srcId="{3AE58E55-8A09-43A5-8BA2-96095386F03C}" destId="{F3F1CDDA-661D-4A80-9C11-537ACBE31075}" srcOrd="0" destOrd="7" presId="urn:microsoft.com/office/officeart/2005/8/layout/vList2"/>
    <dgm:cxn modelId="{D9D7517A-445A-4342-AD4A-3B360F9EDCBF}" type="presOf" srcId="{C0D6C608-3C11-4A44-B535-D73BD6DB8A3B}" destId="{F3F1CDDA-661D-4A80-9C11-537ACBE31075}" srcOrd="0" destOrd="3" presId="urn:microsoft.com/office/officeart/2005/8/layout/vList2"/>
    <dgm:cxn modelId="{48BF4C97-30EA-4B73-9226-36824D0A93FF}" srcId="{DC254814-671C-4CF6-95B1-E35DCD3B5351}" destId="{C0D6C608-3C11-4A44-B535-D73BD6DB8A3B}" srcOrd="2" destOrd="0" parTransId="{18FC072F-0DCA-4C94-A7D4-94C6DB4C9F06}" sibTransId="{30491360-5382-4DDD-832F-DA3BF441BC26}"/>
    <dgm:cxn modelId="{E5D28599-2157-4684-9B9C-6A6AEED13D6A}" type="presOf" srcId="{A6E4FBA8-18FE-47F3-BEBE-9F8B8E031EB6}" destId="{CB06ADF8-7DF3-4933-B50F-8884CBC79D08}" srcOrd="0" destOrd="0" presId="urn:microsoft.com/office/officeart/2005/8/layout/vList2"/>
    <dgm:cxn modelId="{8057B1C2-E2A3-4CFA-88F1-B38F678E6F3B}" type="presOf" srcId="{DC254814-671C-4CF6-95B1-E35DCD3B5351}" destId="{F3F1CDDA-661D-4A80-9C11-537ACBE31075}" srcOrd="0" destOrd="0" presId="urn:microsoft.com/office/officeart/2005/8/layout/vList2"/>
    <dgm:cxn modelId="{81E683DB-FBE6-4139-9D75-950F06994E17}" type="presOf" srcId="{5CC343CD-D09F-4949-A364-AE94CF8FCA1A}" destId="{F3F1CDDA-661D-4A80-9C11-537ACBE31075}" srcOrd="0" destOrd="4" presId="urn:microsoft.com/office/officeart/2005/8/layout/vList2"/>
    <dgm:cxn modelId="{C6A8B7DD-9432-48EB-8091-FE2BACB12E75}" type="presOf" srcId="{F15307A9-E09B-4C2E-959A-80E1305F2950}" destId="{7AD63CB3-1895-4832-9152-F856972E65CC}" srcOrd="0" destOrd="0" presId="urn:microsoft.com/office/officeart/2005/8/layout/vList2"/>
    <dgm:cxn modelId="{6A69B4EE-AA23-473D-9833-1B86AEB4F82C}" type="presOf" srcId="{645DB681-9182-4076-89C5-2CB5615C6768}" destId="{F3F1CDDA-661D-4A80-9C11-537ACBE31075}" srcOrd="0" destOrd="1" presId="urn:microsoft.com/office/officeart/2005/8/layout/vList2"/>
    <dgm:cxn modelId="{8C3BF3F3-CE43-4712-AD6C-85FF246774EA}" srcId="{DC254814-671C-4CF6-95B1-E35DCD3B5351}" destId="{5D6779D0-2255-4432-BD48-9706F8BA4D4F}" srcOrd="5" destOrd="0" parTransId="{617D97FA-1332-4A5B-96F9-4D4EDAFDBB49}" sibTransId="{589EBB9D-C868-42F5-AE3C-23CE3C0A544D}"/>
    <dgm:cxn modelId="{0E81EC19-AC2F-4C18-9D02-DC37790067D6}" type="presParOf" srcId="{CB06ADF8-7DF3-4933-B50F-8884CBC79D08}" destId="{7AD63CB3-1895-4832-9152-F856972E65CC}" srcOrd="0" destOrd="0" presId="urn:microsoft.com/office/officeart/2005/8/layout/vList2"/>
    <dgm:cxn modelId="{B10B27D9-2638-485D-B4BB-6DED3DCD0D6D}" type="presParOf" srcId="{CB06ADF8-7DF3-4933-B50F-8884CBC79D08}" destId="{F3F1CDDA-661D-4A80-9C11-537ACBE31075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43649922-5E56-4309-8526-E2E27A5C076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B07DF5E-FE7E-4A50-A416-680BA52E12F0}">
      <dgm:prSet custT="1"/>
      <dgm:spPr/>
      <dgm:t>
        <a:bodyPr/>
        <a:lstStyle/>
        <a:p>
          <a:r>
            <a:rPr lang="cs-CZ" sz="3000" dirty="0"/>
            <a:t>NEVÝHODY</a:t>
          </a:r>
        </a:p>
      </dgm:t>
    </dgm:pt>
    <dgm:pt modelId="{59B3155D-87AF-4661-AB76-674E56B2030A}" type="parTrans" cxnId="{B26726E7-DAF9-41C6-A1D6-9CE56251DCE3}">
      <dgm:prSet/>
      <dgm:spPr/>
      <dgm:t>
        <a:bodyPr/>
        <a:lstStyle/>
        <a:p>
          <a:endParaRPr lang="cs-CZ"/>
        </a:p>
      </dgm:t>
    </dgm:pt>
    <dgm:pt modelId="{D663BEF3-010F-4307-BA70-CC1EAD527FB5}" type="sibTrans" cxnId="{B26726E7-DAF9-41C6-A1D6-9CE56251DCE3}">
      <dgm:prSet/>
      <dgm:spPr/>
      <dgm:t>
        <a:bodyPr/>
        <a:lstStyle/>
        <a:p>
          <a:endParaRPr lang="cs-CZ"/>
        </a:p>
      </dgm:t>
    </dgm:pt>
    <dgm:pt modelId="{4145CBBF-69B7-4887-92EF-A1261C0B976A}">
      <dgm:prSet custT="1"/>
      <dgm:spPr>
        <a:solidFill>
          <a:schemeClr val="bg1"/>
        </a:solidFill>
      </dgm:spPr>
      <dgm:t>
        <a:bodyPr/>
        <a:lstStyle/>
        <a:p>
          <a:r>
            <a:rPr lang="cs-CZ" sz="2200" dirty="0"/>
            <a:t>Poplatková struktura produktu není vhodná pro vytváření rezerv v pojištění</a:t>
          </a:r>
        </a:p>
      </dgm:t>
    </dgm:pt>
    <dgm:pt modelId="{A2528BA9-1BF5-4A3E-B560-0676C32F461F}" type="parTrans" cxnId="{B3F0F832-4B30-4E2B-88AD-59B347186B6C}">
      <dgm:prSet/>
      <dgm:spPr/>
      <dgm:t>
        <a:bodyPr/>
        <a:lstStyle/>
        <a:p>
          <a:endParaRPr lang="cs-CZ"/>
        </a:p>
      </dgm:t>
    </dgm:pt>
    <dgm:pt modelId="{D923BDED-D487-48FA-B55C-9A99A5100DE3}" type="sibTrans" cxnId="{B3F0F832-4B30-4E2B-88AD-59B347186B6C}">
      <dgm:prSet/>
      <dgm:spPr/>
      <dgm:t>
        <a:bodyPr/>
        <a:lstStyle/>
        <a:p>
          <a:endParaRPr lang="cs-CZ"/>
        </a:p>
      </dgm:t>
    </dgm:pt>
    <dgm:pt modelId="{6AD03169-793F-408C-BD7C-1E73C60DBFE0}">
      <dgm:prSet custT="1"/>
      <dgm:spPr>
        <a:solidFill>
          <a:schemeClr val="bg1"/>
        </a:solidFill>
      </dgm:spPr>
      <dgm:t>
        <a:bodyPr/>
        <a:lstStyle/>
        <a:p>
          <a:r>
            <a:rPr lang="cs-CZ" sz="2200" dirty="0"/>
            <a:t>Daňové úlevy motivují občany k vytváření rezerv v nevhodném produktu</a:t>
          </a:r>
        </a:p>
      </dgm:t>
    </dgm:pt>
    <dgm:pt modelId="{D03D54DB-8020-452E-AA77-0FADB80C6DA7}" type="parTrans" cxnId="{580F9EBE-57FA-4BB6-866E-D486A1C1B1FA}">
      <dgm:prSet/>
      <dgm:spPr/>
      <dgm:t>
        <a:bodyPr/>
        <a:lstStyle/>
        <a:p>
          <a:endParaRPr lang="cs-CZ"/>
        </a:p>
      </dgm:t>
    </dgm:pt>
    <dgm:pt modelId="{DF74484A-33D0-4D54-8130-BF427E2F4812}" type="sibTrans" cxnId="{580F9EBE-57FA-4BB6-866E-D486A1C1B1FA}">
      <dgm:prSet/>
      <dgm:spPr/>
      <dgm:t>
        <a:bodyPr/>
        <a:lstStyle/>
        <a:p>
          <a:endParaRPr lang="cs-CZ"/>
        </a:p>
      </dgm:t>
    </dgm:pt>
    <dgm:pt modelId="{C9A80E6C-B0B6-482A-B4F7-703B5BB8F7C1}">
      <dgm:prSet custT="1"/>
      <dgm:spPr>
        <a:solidFill>
          <a:schemeClr val="bg1"/>
        </a:solidFill>
      </dgm:spPr>
      <dgm:t>
        <a:bodyPr/>
        <a:lstStyle/>
        <a:p>
          <a:r>
            <a:rPr lang="cs-CZ" sz="2200" dirty="0"/>
            <a:t>Složité pojistné podmínky, výluky</a:t>
          </a:r>
        </a:p>
      </dgm:t>
    </dgm:pt>
    <dgm:pt modelId="{DC25B05B-8542-4157-8430-1DF3C1970558}" type="parTrans" cxnId="{8F910F22-B80E-44E1-8870-74EB7077D4E5}">
      <dgm:prSet/>
      <dgm:spPr/>
      <dgm:t>
        <a:bodyPr/>
        <a:lstStyle/>
        <a:p>
          <a:endParaRPr lang="cs-CZ"/>
        </a:p>
      </dgm:t>
    </dgm:pt>
    <dgm:pt modelId="{1DC0D5B4-EF27-4C3E-9651-1EA6FAC2B0AE}" type="sibTrans" cxnId="{8F910F22-B80E-44E1-8870-74EB7077D4E5}">
      <dgm:prSet/>
      <dgm:spPr/>
      <dgm:t>
        <a:bodyPr/>
        <a:lstStyle/>
        <a:p>
          <a:endParaRPr lang="cs-CZ"/>
        </a:p>
      </dgm:t>
    </dgm:pt>
    <dgm:pt modelId="{B6D7A296-EB9E-41BF-80DA-3D36AF5B0C25}" type="pres">
      <dgm:prSet presAssocID="{43649922-5E56-4309-8526-E2E27A5C0768}" presName="linear" presStyleCnt="0">
        <dgm:presLayoutVars>
          <dgm:animLvl val="lvl"/>
          <dgm:resizeHandles val="exact"/>
        </dgm:presLayoutVars>
      </dgm:prSet>
      <dgm:spPr/>
    </dgm:pt>
    <dgm:pt modelId="{1E637F88-0B94-4D2E-9197-42EDFCD1D28C}" type="pres">
      <dgm:prSet presAssocID="{7B07DF5E-FE7E-4A50-A416-680BA52E12F0}" presName="parentText" presStyleLbl="node1" presStyleIdx="0" presStyleCnt="1" custScaleY="61842" custLinFactNeighborX="-6340" custLinFactNeighborY="-43753">
        <dgm:presLayoutVars>
          <dgm:chMax val="0"/>
          <dgm:bulletEnabled val="1"/>
        </dgm:presLayoutVars>
      </dgm:prSet>
      <dgm:spPr/>
    </dgm:pt>
    <dgm:pt modelId="{5FBC28C4-B0CD-451C-ABDA-9891FFDE5C9D}" type="pres">
      <dgm:prSet presAssocID="{7B07DF5E-FE7E-4A50-A416-680BA52E12F0}" presName="childText" presStyleLbl="revTx" presStyleIdx="0" presStyleCnt="1" custScaleY="173168">
        <dgm:presLayoutVars>
          <dgm:bulletEnabled val="1"/>
        </dgm:presLayoutVars>
      </dgm:prSet>
      <dgm:spPr/>
    </dgm:pt>
  </dgm:ptLst>
  <dgm:cxnLst>
    <dgm:cxn modelId="{8F910F22-B80E-44E1-8870-74EB7077D4E5}" srcId="{7B07DF5E-FE7E-4A50-A416-680BA52E12F0}" destId="{C9A80E6C-B0B6-482A-B4F7-703B5BB8F7C1}" srcOrd="2" destOrd="0" parTransId="{DC25B05B-8542-4157-8430-1DF3C1970558}" sibTransId="{1DC0D5B4-EF27-4C3E-9651-1EA6FAC2B0AE}"/>
    <dgm:cxn modelId="{B3F0F832-4B30-4E2B-88AD-59B347186B6C}" srcId="{7B07DF5E-FE7E-4A50-A416-680BA52E12F0}" destId="{4145CBBF-69B7-4887-92EF-A1261C0B976A}" srcOrd="0" destOrd="0" parTransId="{A2528BA9-1BF5-4A3E-B560-0676C32F461F}" sibTransId="{D923BDED-D487-48FA-B55C-9A99A5100DE3}"/>
    <dgm:cxn modelId="{62E25737-E125-4B68-8418-4C34B8906DC0}" type="presOf" srcId="{43649922-5E56-4309-8526-E2E27A5C0768}" destId="{B6D7A296-EB9E-41BF-80DA-3D36AF5B0C25}" srcOrd="0" destOrd="0" presId="urn:microsoft.com/office/officeart/2005/8/layout/vList2"/>
    <dgm:cxn modelId="{DD411349-0F04-4789-8176-ED28393A4270}" type="presOf" srcId="{6AD03169-793F-408C-BD7C-1E73C60DBFE0}" destId="{5FBC28C4-B0CD-451C-ABDA-9891FFDE5C9D}" srcOrd="0" destOrd="1" presId="urn:microsoft.com/office/officeart/2005/8/layout/vList2"/>
    <dgm:cxn modelId="{F2A48C59-CEC2-4131-81AB-E380E8A2025A}" type="presOf" srcId="{C9A80E6C-B0B6-482A-B4F7-703B5BB8F7C1}" destId="{5FBC28C4-B0CD-451C-ABDA-9891FFDE5C9D}" srcOrd="0" destOrd="2" presId="urn:microsoft.com/office/officeart/2005/8/layout/vList2"/>
    <dgm:cxn modelId="{6C9A9A7A-8B48-4FA8-9A81-B491A1FE102A}" type="presOf" srcId="{7B07DF5E-FE7E-4A50-A416-680BA52E12F0}" destId="{1E637F88-0B94-4D2E-9197-42EDFCD1D28C}" srcOrd="0" destOrd="0" presId="urn:microsoft.com/office/officeart/2005/8/layout/vList2"/>
    <dgm:cxn modelId="{580F9EBE-57FA-4BB6-866E-D486A1C1B1FA}" srcId="{7B07DF5E-FE7E-4A50-A416-680BA52E12F0}" destId="{6AD03169-793F-408C-BD7C-1E73C60DBFE0}" srcOrd="1" destOrd="0" parTransId="{D03D54DB-8020-452E-AA77-0FADB80C6DA7}" sibTransId="{DF74484A-33D0-4D54-8130-BF427E2F4812}"/>
    <dgm:cxn modelId="{ACF424E6-99C4-43A9-B09B-B05D29480191}" type="presOf" srcId="{4145CBBF-69B7-4887-92EF-A1261C0B976A}" destId="{5FBC28C4-B0CD-451C-ABDA-9891FFDE5C9D}" srcOrd="0" destOrd="0" presId="urn:microsoft.com/office/officeart/2005/8/layout/vList2"/>
    <dgm:cxn modelId="{B26726E7-DAF9-41C6-A1D6-9CE56251DCE3}" srcId="{43649922-5E56-4309-8526-E2E27A5C0768}" destId="{7B07DF5E-FE7E-4A50-A416-680BA52E12F0}" srcOrd="0" destOrd="0" parTransId="{59B3155D-87AF-4661-AB76-674E56B2030A}" sibTransId="{D663BEF3-010F-4307-BA70-CC1EAD527FB5}"/>
    <dgm:cxn modelId="{1CC6AE24-B0A9-41A4-8DC0-90F0A80957FD}" type="presParOf" srcId="{B6D7A296-EB9E-41BF-80DA-3D36AF5B0C25}" destId="{1E637F88-0B94-4D2E-9197-42EDFCD1D28C}" srcOrd="0" destOrd="0" presId="urn:microsoft.com/office/officeart/2005/8/layout/vList2"/>
    <dgm:cxn modelId="{12961BCB-537C-43DC-8FF5-B17B172FFAF8}" type="presParOf" srcId="{B6D7A296-EB9E-41BF-80DA-3D36AF5B0C25}" destId="{5FBC28C4-B0CD-451C-ABDA-9891FFDE5C9D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4FD7B0B8-1C78-412C-B510-0FB687E7624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31BEC76F-56EE-4B4D-B4D6-C9F4AF8DC155}">
      <dgm:prSet/>
      <dgm:spPr/>
      <dgm:t>
        <a:bodyPr/>
        <a:lstStyle/>
        <a:p>
          <a:r>
            <a:rPr lang="cs-CZ"/>
            <a:t>Životní pojištění – rozeznáváme:</a:t>
          </a:r>
        </a:p>
      </dgm:t>
    </dgm:pt>
    <dgm:pt modelId="{40BA8173-7DC9-4F42-BC9E-A270CA8BA8F4}" type="parTrans" cxnId="{7C106870-0BF9-4DA6-AD43-FFB279F138A2}">
      <dgm:prSet/>
      <dgm:spPr/>
      <dgm:t>
        <a:bodyPr/>
        <a:lstStyle/>
        <a:p>
          <a:endParaRPr lang="cs-CZ"/>
        </a:p>
      </dgm:t>
    </dgm:pt>
    <dgm:pt modelId="{E34796BD-FC08-4F63-A377-029EEDC3E73E}" type="sibTrans" cxnId="{7C106870-0BF9-4DA6-AD43-FFB279F138A2}">
      <dgm:prSet/>
      <dgm:spPr/>
      <dgm:t>
        <a:bodyPr/>
        <a:lstStyle/>
        <a:p>
          <a:endParaRPr lang="cs-CZ"/>
        </a:p>
      </dgm:t>
    </dgm:pt>
    <dgm:pt modelId="{1D5509D4-6549-4DEB-A7FA-0D615A0DB70E}" type="pres">
      <dgm:prSet presAssocID="{4FD7B0B8-1C78-412C-B510-0FB687E7624D}" presName="linear" presStyleCnt="0">
        <dgm:presLayoutVars>
          <dgm:animLvl val="lvl"/>
          <dgm:resizeHandles val="exact"/>
        </dgm:presLayoutVars>
      </dgm:prSet>
      <dgm:spPr/>
    </dgm:pt>
    <dgm:pt modelId="{B9D8D7BD-A2C3-4DBF-86A3-69723E013C89}" type="pres">
      <dgm:prSet presAssocID="{31BEC76F-56EE-4B4D-B4D6-C9F4AF8DC155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D9DDEE0C-DE7C-4DF7-97EC-59546A78D615}" type="presOf" srcId="{4FD7B0B8-1C78-412C-B510-0FB687E7624D}" destId="{1D5509D4-6549-4DEB-A7FA-0D615A0DB70E}" srcOrd="0" destOrd="0" presId="urn:microsoft.com/office/officeart/2005/8/layout/vList2"/>
    <dgm:cxn modelId="{7C106870-0BF9-4DA6-AD43-FFB279F138A2}" srcId="{4FD7B0B8-1C78-412C-B510-0FB687E7624D}" destId="{31BEC76F-56EE-4B4D-B4D6-C9F4AF8DC155}" srcOrd="0" destOrd="0" parTransId="{40BA8173-7DC9-4F42-BC9E-A270CA8BA8F4}" sibTransId="{E34796BD-FC08-4F63-A377-029EEDC3E73E}"/>
    <dgm:cxn modelId="{EACC94ED-2C8E-4A0A-80DF-C836A812B194}" type="presOf" srcId="{31BEC76F-56EE-4B4D-B4D6-C9F4AF8DC155}" destId="{B9D8D7BD-A2C3-4DBF-86A3-69723E013C89}" srcOrd="0" destOrd="0" presId="urn:microsoft.com/office/officeart/2005/8/layout/vList2"/>
    <dgm:cxn modelId="{922A0248-0D57-4CC7-B37A-4644232689A6}" type="presParOf" srcId="{1D5509D4-6549-4DEB-A7FA-0D615A0DB70E}" destId="{B9D8D7BD-A2C3-4DBF-86A3-69723E013C8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16E5BC9D-FA0F-466C-81CC-1313D02AFF10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3976800-1D6A-45FD-819C-14E870FD0A9C}">
      <dgm:prSet/>
      <dgm:spPr/>
      <dgm:t>
        <a:bodyPr/>
        <a:lstStyle/>
        <a:p>
          <a:r>
            <a:rPr lang="cs-CZ"/>
            <a:t>Bez rezervotvorné složky:</a:t>
          </a:r>
        </a:p>
      </dgm:t>
    </dgm:pt>
    <dgm:pt modelId="{956A11F5-3E0C-4FFF-9561-1F69FD4613EB}" type="parTrans" cxnId="{E07CE11F-F46C-4A5A-85AD-8C7675430ADB}">
      <dgm:prSet/>
      <dgm:spPr/>
      <dgm:t>
        <a:bodyPr/>
        <a:lstStyle/>
        <a:p>
          <a:endParaRPr lang="cs-CZ"/>
        </a:p>
      </dgm:t>
    </dgm:pt>
    <dgm:pt modelId="{F6EF0572-98AB-42FA-A795-7C0AB9949EFE}" type="sibTrans" cxnId="{E07CE11F-F46C-4A5A-85AD-8C7675430ADB}">
      <dgm:prSet/>
      <dgm:spPr/>
      <dgm:t>
        <a:bodyPr/>
        <a:lstStyle/>
        <a:p>
          <a:endParaRPr lang="cs-CZ"/>
        </a:p>
      </dgm:t>
    </dgm:pt>
    <dgm:pt modelId="{177E8391-7292-4B8F-BDE2-C78501B26AC2}">
      <dgm:prSet/>
      <dgm:spPr/>
      <dgm:t>
        <a:bodyPr/>
        <a:lstStyle/>
        <a:p>
          <a:pPr>
            <a:buFont typeface="+mj-lt"/>
            <a:buAutoNum type="alphaLcParenR"/>
          </a:pPr>
          <a:r>
            <a:rPr lang="cs-CZ" dirty="0"/>
            <a:t> Rizikové ž. p.</a:t>
          </a:r>
        </a:p>
      </dgm:t>
    </dgm:pt>
    <dgm:pt modelId="{145EAB82-9589-475B-A9B8-604EBAE0D0A6}" type="parTrans" cxnId="{6A1FCB07-743B-4292-A461-D234D6810FA0}">
      <dgm:prSet/>
      <dgm:spPr/>
      <dgm:t>
        <a:bodyPr/>
        <a:lstStyle/>
        <a:p>
          <a:endParaRPr lang="cs-CZ"/>
        </a:p>
      </dgm:t>
    </dgm:pt>
    <dgm:pt modelId="{BA1234E0-5D76-4D40-834B-DC9B58357412}" type="sibTrans" cxnId="{6A1FCB07-743B-4292-A461-D234D6810FA0}">
      <dgm:prSet/>
      <dgm:spPr/>
      <dgm:t>
        <a:bodyPr/>
        <a:lstStyle/>
        <a:p>
          <a:endParaRPr lang="cs-CZ"/>
        </a:p>
      </dgm:t>
    </dgm:pt>
    <dgm:pt modelId="{0C105CDC-3E3A-4EDC-8CCB-76ED791F3CC8}">
      <dgm:prSet/>
      <dgm:spPr/>
      <dgm:t>
        <a:bodyPr/>
        <a:lstStyle/>
        <a:p>
          <a:r>
            <a:rPr lang="cs-CZ"/>
            <a:t>S rezervotvornou složkou:</a:t>
          </a:r>
        </a:p>
      </dgm:t>
    </dgm:pt>
    <dgm:pt modelId="{A05D1424-E778-4EC0-91D1-ADC1E3E313C3}" type="parTrans" cxnId="{FC6465E3-380B-4A5B-9EBD-B7B05CBB76C1}">
      <dgm:prSet/>
      <dgm:spPr/>
      <dgm:t>
        <a:bodyPr/>
        <a:lstStyle/>
        <a:p>
          <a:endParaRPr lang="cs-CZ"/>
        </a:p>
      </dgm:t>
    </dgm:pt>
    <dgm:pt modelId="{BA446A3F-9219-4E33-ADB2-09663E3D9D82}" type="sibTrans" cxnId="{FC6465E3-380B-4A5B-9EBD-B7B05CBB76C1}">
      <dgm:prSet/>
      <dgm:spPr/>
      <dgm:t>
        <a:bodyPr/>
        <a:lstStyle/>
        <a:p>
          <a:endParaRPr lang="cs-CZ"/>
        </a:p>
      </dgm:t>
    </dgm:pt>
    <dgm:pt modelId="{1B6F5B47-FB8D-4FFB-B0AD-AA9E7576D9CE}">
      <dgm:prSet/>
      <dgm:spPr/>
      <dgm:t>
        <a:bodyPr/>
        <a:lstStyle/>
        <a:p>
          <a:pPr>
            <a:buFont typeface="+mj-lt"/>
            <a:buAutoNum type="alphaLcParenR"/>
          </a:pPr>
          <a:r>
            <a:rPr lang="cs-CZ" dirty="0"/>
            <a:t> Investiční ž. p.</a:t>
          </a:r>
        </a:p>
      </dgm:t>
    </dgm:pt>
    <dgm:pt modelId="{F9279990-9AE8-4363-B02E-CDA282BD0CDE}" type="parTrans" cxnId="{3C6CF177-59DA-44FF-9731-931177416092}">
      <dgm:prSet/>
      <dgm:spPr/>
      <dgm:t>
        <a:bodyPr/>
        <a:lstStyle/>
        <a:p>
          <a:endParaRPr lang="cs-CZ"/>
        </a:p>
      </dgm:t>
    </dgm:pt>
    <dgm:pt modelId="{8D45752D-85F7-4B26-B166-7C202F032850}" type="sibTrans" cxnId="{3C6CF177-59DA-44FF-9731-931177416092}">
      <dgm:prSet/>
      <dgm:spPr/>
      <dgm:t>
        <a:bodyPr/>
        <a:lstStyle/>
        <a:p>
          <a:endParaRPr lang="cs-CZ"/>
        </a:p>
      </dgm:t>
    </dgm:pt>
    <dgm:pt modelId="{BBB4BC6C-5038-48F4-ADCE-86DCC83E15D3}">
      <dgm:prSet/>
      <dgm:spPr/>
      <dgm:t>
        <a:bodyPr/>
        <a:lstStyle/>
        <a:p>
          <a:pPr>
            <a:buFont typeface="+mj-lt"/>
            <a:buAutoNum type="alphaLcParenR"/>
          </a:pPr>
          <a:r>
            <a:rPr lang="cs-CZ" dirty="0"/>
            <a:t> Kapitálové ž. p.</a:t>
          </a:r>
        </a:p>
      </dgm:t>
    </dgm:pt>
    <dgm:pt modelId="{768E490D-BE20-4A87-84AF-227AECFD65C8}" type="parTrans" cxnId="{614D7CBA-6786-418F-9CB6-B23C03AFB8CB}">
      <dgm:prSet/>
      <dgm:spPr/>
      <dgm:t>
        <a:bodyPr/>
        <a:lstStyle/>
        <a:p>
          <a:endParaRPr lang="cs-CZ"/>
        </a:p>
      </dgm:t>
    </dgm:pt>
    <dgm:pt modelId="{1A7E8E1F-17AB-44AB-BA31-8AA3B08801DD}" type="sibTrans" cxnId="{614D7CBA-6786-418F-9CB6-B23C03AFB8CB}">
      <dgm:prSet/>
      <dgm:spPr/>
      <dgm:t>
        <a:bodyPr/>
        <a:lstStyle/>
        <a:p>
          <a:endParaRPr lang="cs-CZ"/>
        </a:p>
      </dgm:t>
    </dgm:pt>
    <dgm:pt modelId="{8E1F53FE-FDA1-4796-BE93-D18B71994283}" type="pres">
      <dgm:prSet presAssocID="{16E5BC9D-FA0F-466C-81CC-1313D02AFF10}" presName="Name0" presStyleCnt="0">
        <dgm:presLayoutVars>
          <dgm:dir/>
          <dgm:animLvl val="lvl"/>
          <dgm:resizeHandles val="exact"/>
        </dgm:presLayoutVars>
      </dgm:prSet>
      <dgm:spPr/>
    </dgm:pt>
    <dgm:pt modelId="{944C84BE-529B-459F-B473-A03623FBF0A7}" type="pres">
      <dgm:prSet presAssocID="{F3976800-1D6A-45FD-819C-14E870FD0A9C}" presName="composite" presStyleCnt="0"/>
      <dgm:spPr/>
    </dgm:pt>
    <dgm:pt modelId="{6B419EF7-3AB3-4553-AFF3-2D0EEA884912}" type="pres">
      <dgm:prSet presAssocID="{F3976800-1D6A-45FD-819C-14E870FD0A9C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408C000D-80BA-439D-B6A7-37448CC04FD7}" type="pres">
      <dgm:prSet presAssocID="{F3976800-1D6A-45FD-819C-14E870FD0A9C}" presName="desTx" presStyleLbl="alignAccFollowNode1" presStyleIdx="0" presStyleCnt="2">
        <dgm:presLayoutVars>
          <dgm:bulletEnabled val="1"/>
        </dgm:presLayoutVars>
      </dgm:prSet>
      <dgm:spPr/>
    </dgm:pt>
    <dgm:pt modelId="{DD7E4AB3-A4A1-4FCF-A39C-6508043AF1EB}" type="pres">
      <dgm:prSet presAssocID="{F6EF0572-98AB-42FA-A795-7C0AB9949EFE}" presName="space" presStyleCnt="0"/>
      <dgm:spPr/>
    </dgm:pt>
    <dgm:pt modelId="{459BFAB1-62B7-4998-9DDA-0D58F8C79240}" type="pres">
      <dgm:prSet presAssocID="{0C105CDC-3E3A-4EDC-8CCB-76ED791F3CC8}" presName="composite" presStyleCnt="0"/>
      <dgm:spPr/>
    </dgm:pt>
    <dgm:pt modelId="{3113CD36-51AC-417C-8481-44398597200C}" type="pres">
      <dgm:prSet presAssocID="{0C105CDC-3E3A-4EDC-8CCB-76ED791F3CC8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69B4B921-E614-40B2-A51E-50C2133C98E2}" type="pres">
      <dgm:prSet presAssocID="{0C105CDC-3E3A-4EDC-8CCB-76ED791F3CC8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6A1FCB07-743B-4292-A461-D234D6810FA0}" srcId="{F3976800-1D6A-45FD-819C-14E870FD0A9C}" destId="{177E8391-7292-4B8F-BDE2-C78501B26AC2}" srcOrd="0" destOrd="0" parTransId="{145EAB82-9589-475B-A9B8-604EBAE0D0A6}" sibTransId="{BA1234E0-5D76-4D40-834B-DC9B58357412}"/>
    <dgm:cxn modelId="{E07CE11F-F46C-4A5A-85AD-8C7675430ADB}" srcId="{16E5BC9D-FA0F-466C-81CC-1313D02AFF10}" destId="{F3976800-1D6A-45FD-819C-14E870FD0A9C}" srcOrd="0" destOrd="0" parTransId="{956A11F5-3E0C-4FFF-9561-1F69FD4613EB}" sibTransId="{F6EF0572-98AB-42FA-A795-7C0AB9949EFE}"/>
    <dgm:cxn modelId="{B97B9328-F2A6-4F13-B2F0-F3625D5BB9A5}" type="presOf" srcId="{F3976800-1D6A-45FD-819C-14E870FD0A9C}" destId="{6B419EF7-3AB3-4553-AFF3-2D0EEA884912}" srcOrd="0" destOrd="0" presId="urn:microsoft.com/office/officeart/2005/8/layout/hList1"/>
    <dgm:cxn modelId="{3F72C15D-3BF0-401F-BD75-09661F0BAC58}" type="presOf" srcId="{0C105CDC-3E3A-4EDC-8CCB-76ED791F3CC8}" destId="{3113CD36-51AC-417C-8481-44398597200C}" srcOrd="0" destOrd="0" presId="urn:microsoft.com/office/officeart/2005/8/layout/hList1"/>
    <dgm:cxn modelId="{AB7F414A-35C1-4891-930C-05A9F8FA286B}" type="presOf" srcId="{1B6F5B47-FB8D-4FFB-B0AD-AA9E7576D9CE}" destId="{69B4B921-E614-40B2-A51E-50C2133C98E2}" srcOrd="0" destOrd="0" presId="urn:microsoft.com/office/officeart/2005/8/layout/hList1"/>
    <dgm:cxn modelId="{3C6CF177-59DA-44FF-9731-931177416092}" srcId="{0C105CDC-3E3A-4EDC-8CCB-76ED791F3CC8}" destId="{1B6F5B47-FB8D-4FFB-B0AD-AA9E7576D9CE}" srcOrd="0" destOrd="0" parTransId="{F9279990-9AE8-4363-B02E-CDA282BD0CDE}" sibTransId="{8D45752D-85F7-4B26-B166-7C202F032850}"/>
    <dgm:cxn modelId="{E3794780-54C5-49E3-84AA-2C46509D47CA}" type="presOf" srcId="{16E5BC9D-FA0F-466C-81CC-1313D02AFF10}" destId="{8E1F53FE-FDA1-4796-BE93-D18B71994283}" srcOrd="0" destOrd="0" presId="urn:microsoft.com/office/officeart/2005/8/layout/hList1"/>
    <dgm:cxn modelId="{614D7CBA-6786-418F-9CB6-B23C03AFB8CB}" srcId="{0C105CDC-3E3A-4EDC-8CCB-76ED791F3CC8}" destId="{BBB4BC6C-5038-48F4-ADCE-86DCC83E15D3}" srcOrd="1" destOrd="0" parTransId="{768E490D-BE20-4A87-84AF-227AECFD65C8}" sibTransId="{1A7E8E1F-17AB-44AB-BA31-8AA3B08801DD}"/>
    <dgm:cxn modelId="{63B4DAC8-53F5-4CD7-86FE-D6D0E2DA1C35}" type="presOf" srcId="{177E8391-7292-4B8F-BDE2-C78501B26AC2}" destId="{408C000D-80BA-439D-B6A7-37448CC04FD7}" srcOrd="0" destOrd="0" presId="urn:microsoft.com/office/officeart/2005/8/layout/hList1"/>
    <dgm:cxn modelId="{FC6465E3-380B-4A5B-9EBD-B7B05CBB76C1}" srcId="{16E5BC9D-FA0F-466C-81CC-1313D02AFF10}" destId="{0C105CDC-3E3A-4EDC-8CCB-76ED791F3CC8}" srcOrd="1" destOrd="0" parTransId="{A05D1424-E778-4EC0-91D1-ADC1E3E313C3}" sibTransId="{BA446A3F-9219-4E33-ADB2-09663E3D9D82}"/>
    <dgm:cxn modelId="{EFC5C8E6-230A-42AA-B922-DC9B4E1A6A1B}" type="presOf" srcId="{BBB4BC6C-5038-48F4-ADCE-86DCC83E15D3}" destId="{69B4B921-E614-40B2-A51E-50C2133C98E2}" srcOrd="0" destOrd="1" presId="urn:microsoft.com/office/officeart/2005/8/layout/hList1"/>
    <dgm:cxn modelId="{2ECF1BD7-FF7A-47B0-8772-E6C054C3AC6E}" type="presParOf" srcId="{8E1F53FE-FDA1-4796-BE93-D18B71994283}" destId="{944C84BE-529B-459F-B473-A03623FBF0A7}" srcOrd="0" destOrd="0" presId="urn:microsoft.com/office/officeart/2005/8/layout/hList1"/>
    <dgm:cxn modelId="{D61B6582-C5E1-4C96-A57E-513B844368C5}" type="presParOf" srcId="{944C84BE-529B-459F-B473-A03623FBF0A7}" destId="{6B419EF7-3AB3-4553-AFF3-2D0EEA884912}" srcOrd="0" destOrd="0" presId="urn:microsoft.com/office/officeart/2005/8/layout/hList1"/>
    <dgm:cxn modelId="{FEA9D148-7D32-4DF7-B19F-BF73D30001F4}" type="presParOf" srcId="{944C84BE-529B-459F-B473-A03623FBF0A7}" destId="{408C000D-80BA-439D-B6A7-37448CC04FD7}" srcOrd="1" destOrd="0" presId="urn:microsoft.com/office/officeart/2005/8/layout/hList1"/>
    <dgm:cxn modelId="{D65C067B-2331-4C54-97AC-B57E197653E2}" type="presParOf" srcId="{8E1F53FE-FDA1-4796-BE93-D18B71994283}" destId="{DD7E4AB3-A4A1-4FCF-A39C-6508043AF1EB}" srcOrd="1" destOrd="0" presId="urn:microsoft.com/office/officeart/2005/8/layout/hList1"/>
    <dgm:cxn modelId="{EED27BE8-3984-4D41-8384-70B388A8AC7D}" type="presParOf" srcId="{8E1F53FE-FDA1-4796-BE93-D18B71994283}" destId="{459BFAB1-62B7-4998-9DDA-0D58F8C79240}" srcOrd="2" destOrd="0" presId="urn:microsoft.com/office/officeart/2005/8/layout/hList1"/>
    <dgm:cxn modelId="{BF4FB339-9212-403C-97C4-C5C9D772F787}" type="presParOf" srcId="{459BFAB1-62B7-4998-9DDA-0D58F8C79240}" destId="{3113CD36-51AC-417C-8481-44398597200C}" srcOrd="0" destOrd="0" presId="urn:microsoft.com/office/officeart/2005/8/layout/hList1"/>
    <dgm:cxn modelId="{8561B0C5-7F66-4B28-B1B0-AD9027FBB852}" type="presParOf" srcId="{459BFAB1-62B7-4998-9DDA-0D58F8C79240}" destId="{69B4B921-E614-40B2-A51E-50C2133C98E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2C5E160E-04DF-48C5-A57C-50D2B894892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3603CFE2-8506-48A5-80BA-AD416758CB3B}">
      <dgm:prSet/>
      <dgm:spPr/>
      <dgm:t>
        <a:bodyPr/>
        <a:lstStyle/>
        <a:p>
          <a:r>
            <a:rPr lang="cs-CZ" dirty="0"/>
            <a:t>Smyslem pojištění však není vytvářet rezervy, ale finančně zajistit klienta proti následkům zhoršení zdravotního stavu z důvodu úrazu nebo nemoci, případně zajistit jeho rodinu a závazky v případě úmrtí pojištěnce.</a:t>
          </a:r>
        </a:p>
      </dgm:t>
    </dgm:pt>
    <dgm:pt modelId="{62068702-515F-42E0-B931-52137235C90B}" type="parTrans" cxnId="{636992C8-EA04-4483-B98A-E413C1DF6A5C}">
      <dgm:prSet/>
      <dgm:spPr/>
      <dgm:t>
        <a:bodyPr/>
        <a:lstStyle/>
        <a:p>
          <a:endParaRPr lang="cs-CZ"/>
        </a:p>
      </dgm:t>
    </dgm:pt>
    <dgm:pt modelId="{701E82E5-5E12-48C2-8182-5FDBD22814DC}" type="sibTrans" cxnId="{636992C8-EA04-4483-B98A-E413C1DF6A5C}">
      <dgm:prSet/>
      <dgm:spPr/>
      <dgm:t>
        <a:bodyPr/>
        <a:lstStyle/>
        <a:p>
          <a:endParaRPr lang="cs-CZ"/>
        </a:p>
      </dgm:t>
    </dgm:pt>
    <dgm:pt modelId="{84EB9FD7-E9DC-497F-B58B-E94FD309622C}" type="pres">
      <dgm:prSet presAssocID="{2C5E160E-04DF-48C5-A57C-50D2B894892A}" presName="linear" presStyleCnt="0">
        <dgm:presLayoutVars>
          <dgm:animLvl val="lvl"/>
          <dgm:resizeHandles val="exact"/>
        </dgm:presLayoutVars>
      </dgm:prSet>
      <dgm:spPr/>
    </dgm:pt>
    <dgm:pt modelId="{45E3528E-A258-4FEE-B79B-B75102F3D555}" type="pres">
      <dgm:prSet presAssocID="{3603CFE2-8506-48A5-80BA-AD416758CB3B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54BD7274-136F-4578-8D42-8D05B33E9DFC}" type="presOf" srcId="{3603CFE2-8506-48A5-80BA-AD416758CB3B}" destId="{45E3528E-A258-4FEE-B79B-B75102F3D555}" srcOrd="0" destOrd="0" presId="urn:microsoft.com/office/officeart/2005/8/layout/vList2"/>
    <dgm:cxn modelId="{40C99A92-0D56-449D-A49A-E2008275C370}" type="presOf" srcId="{2C5E160E-04DF-48C5-A57C-50D2B894892A}" destId="{84EB9FD7-E9DC-497F-B58B-E94FD309622C}" srcOrd="0" destOrd="0" presId="urn:microsoft.com/office/officeart/2005/8/layout/vList2"/>
    <dgm:cxn modelId="{636992C8-EA04-4483-B98A-E413C1DF6A5C}" srcId="{2C5E160E-04DF-48C5-A57C-50D2B894892A}" destId="{3603CFE2-8506-48A5-80BA-AD416758CB3B}" srcOrd="0" destOrd="0" parTransId="{62068702-515F-42E0-B931-52137235C90B}" sibTransId="{701E82E5-5E12-48C2-8182-5FDBD22814DC}"/>
    <dgm:cxn modelId="{939FD543-03DB-42FD-B705-A5890FA160C2}" type="presParOf" srcId="{84EB9FD7-E9DC-497F-B58B-E94FD309622C}" destId="{45E3528E-A258-4FEE-B79B-B75102F3D55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2BCD1C7-1078-4645-A303-5BCF100A764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BA2BF043-5566-4D31-823B-07E66ACDCE09}">
      <dgm:prSet/>
      <dgm:spPr/>
      <dgm:t>
        <a:bodyPr/>
        <a:lstStyle/>
        <a:p>
          <a:r>
            <a:rPr lang="cs-CZ"/>
            <a:t>Formy pojištění</a:t>
          </a:r>
        </a:p>
      </dgm:t>
    </dgm:pt>
    <dgm:pt modelId="{5011B7B4-BD22-4501-B16C-74B977979650}" type="parTrans" cxnId="{F6804DC7-D073-457C-8C59-92719B4B2F41}">
      <dgm:prSet/>
      <dgm:spPr/>
      <dgm:t>
        <a:bodyPr/>
        <a:lstStyle/>
        <a:p>
          <a:endParaRPr lang="cs-CZ"/>
        </a:p>
      </dgm:t>
    </dgm:pt>
    <dgm:pt modelId="{559C7C8E-B355-4458-8345-A50FDA8A2AB2}" type="sibTrans" cxnId="{F6804DC7-D073-457C-8C59-92719B4B2F41}">
      <dgm:prSet/>
      <dgm:spPr/>
      <dgm:t>
        <a:bodyPr/>
        <a:lstStyle/>
        <a:p>
          <a:endParaRPr lang="cs-CZ"/>
        </a:p>
      </dgm:t>
    </dgm:pt>
    <dgm:pt modelId="{1BADEAD4-58F6-4FC9-B3D4-A09C2BE6B6E5}" type="pres">
      <dgm:prSet presAssocID="{12BCD1C7-1078-4645-A303-5BCF100A7640}" presName="linear" presStyleCnt="0">
        <dgm:presLayoutVars>
          <dgm:animLvl val="lvl"/>
          <dgm:resizeHandles val="exact"/>
        </dgm:presLayoutVars>
      </dgm:prSet>
      <dgm:spPr/>
    </dgm:pt>
    <dgm:pt modelId="{39A617C6-CB01-4BFE-9001-A1256252F0AA}" type="pres">
      <dgm:prSet presAssocID="{BA2BF043-5566-4D31-823B-07E66ACDCE09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68179657-BB44-4905-9AB3-4CCB0053E116}" type="presOf" srcId="{BA2BF043-5566-4D31-823B-07E66ACDCE09}" destId="{39A617C6-CB01-4BFE-9001-A1256252F0AA}" srcOrd="0" destOrd="0" presId="urn:microsoft.com/office/officeart/2005/8/layout/vList2"/>
    <dgm:cxn modelId="{08F065A4-CDB6-4820-A505-5CC78116302E}" type="presOf" srcId="{12BCD1C7-1078-4645-A303-5BCF100A7640}" destId="{1BADEAD4-58F6-4FC9-B3D4-A09C2BE6B6E5}" srcOrd="0" destOrd="0" presId="urn:microsoft.com/office/officeart/2005/8/layout/vList2"/>
    <dgm:cxn modelId="{F6804DC7-D073-457C-8C59-92719B4B2F41}" srcId="{12BCD1C7-1078-4645-A303-5BCF100A7640}" destId="{BA2BF043-5566-4D31-823B-07E66ACDCE09}" srcOrd="0" destOrd="0" parTransId="{5011B7B4-BD22-4501-B16C-74B977979650}" sibTransId="{559C7C8E-B355-4458-8345-A50FDA8A2AB2}"/>
    <dgm:cxn modelId="{A56713C0-F18E-42A0-A6A0-A6BBEFF72994}" type="presParOf" srcId="{1BADEAD4-58F6-4FC9-B3D4-A09C2BE6B6E5}" destId="{39A617C6-CB01-4BFE-9001-A1256252F0A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CDF6B856-10DA-4A66-92D5-8CE6E90FC0A2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D8C9E875-311D-4887-87B4-01394EC65EFF}">
      <dgm:prSet/>
      <dgm:spPr/>
      <dgm:t>
        <a:bodyPr/>
        <a:lstStyle/>
        <a:p>
          <a:r>
            <a:rPr lang="cs-CZ" dirty="0"/>
            <a:t>Pozn. Bez rezervotvorné složky = k vyplacení peněz dojde pouze v případě úmrtí nebo zdravotní újmy pojištěného</a:t>
          </a:r>
        </a:p>
      </dgm:t>
    </dgm:pt>
    <dgm:pt modelId="{915AD890-A602-4385-81DB-58C94BB9DFC8}" type="parTrans" cxnId="{043D6C10-6116-4509-AD58-5AD13D0E68E9}">
      <dgm:prSet/>
      <dgm:spPr/>
      <dgm:t>
        <a:bodyPr/>
        <a:lstStyle/>
        <a:p>
          <a:endParaRPr lang="cs-CZ"/>
        </a:p>
      </dgm:t>
    </dgm:pt>
    <dgm:pt modelId="{317BCD37-8C0B-4021-99C0-DD9C502D3530}" type="sibTrans" cxnId="{043D6C10-6116-4509-AD58-5AD13D0E68E9}">
      <dgm:prSet/>
      <dgm:spPr/>
      <dgm:t>
        <a:bodyPr/>
        <a:lstStyle/>
        <a:p>
          <a:endParaRPr lang="cs-CZ"/>
        </a:p>
      </dgm:t>
    </dgm:pt>
    <dgm:pt modelId="{F8CEC408-0259-45A8-9FC3-5902B52579FA}" type="pres">
      <dgm:prSet presAssocID="{CDF6B856-10DA-4A66-92D5-8CE6E90FC0A2}" presName="Name0" presStyleCnt="0">
        <dgm:presLayoutVars>
          <dgm:dir/>
          <dgm:resizeHandles val="exact"/>
        </dgm:presLayoutVars>
      </dgm:prSet>
      <dgm:spPr/>
    </dgm:pt>
    <dgm:pt modelId="{3496338C-EA12-4325-9170-C7EA245E81EA}" type="pres">
      <dgm:prSet presAssocID="{D8C9E875-311D-4887-87B4-01394EC65EFF}" presName="node" presStyleLbl="node1" presStyleIdx="0" presStyleCnt="1">
        <dgm:presLayoutVars>
          <dgm:bulletEnabled val="1"/>
        </dgm:presLayoutVars>
      </dgm:prSet>
      <dgm:spPr/>
    </dgm:pt>
  </dgm:ptLst>
  <dgm:cxnLst>
    <dgm:cxn modelId="{043D6C10-6116-4509-AD58-5AD13D0E68E9}" srcId="{CDF6B856-10DA-4A66-92D5-8CE6E90FC0A2}" destId="{D8C9E875-311D-4887-87B4-01394EC65EFF}" srcOrd="0" destOrd="0" parTransId="{915AD890-A602-4385-81DB-58C94BB9DFC8}" sibTransId="{317BCD37-8C0B-4021-99C0-DD9C502D3530}"/>
    <dgm:cxn modelId="{D9B3B45F-D399-453D-B4F2-1DC10FD69B2F}" type="presOf" srcId="{CDF6B856-10DA-4A66-92D5-8CE6E90FC0A2}" destId="{F8CEC408-0259-45A8-9FC3-5902B52579FA}" srcOrd="0" destOrd="0" presId="urn:microsoft.com/office/officeart/2005/8/layout/process1"/>
    <dgm:cxn modelId="{5B2F2B86-611F-4EE7-8238-C489A387B38F}" type="presOf" srcId="{D8C9E875-311D-4887-87B4-01394EC65EFF}" destId="{3496338C-EA12-4325-9170-C7EA245E81EA}" srcOrd="0" destOrd="0" presId="urn:microsoft.com/office/officeart/2005/8/layout/process1"/>
    <dgm:cxn modelId="{4A4248EF-2295-45B1-B0C5-E3669119F175}" type="presParOf" srcId="{F8CEC408-0259-45A8-9FC3-5902B52579FA}" destId="{3496338C-EA12-4325-9170-C7EA245E81EA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DB863E73-4278-4045-A5E1-064650F5612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6ECB345-8A22-4D3C-8E12-8DA997D8F894}">
      <dgm:prSet/>
      <dgm:spPr/>
      <dgm:t>
        <a:bodyPr/>
        <a:lstStyle/>
        <a:p>
          <a:r>
            <a:rPr lang="cs-CZ" dirty="0"/>
            <a:t>Ž. p. bez rezervotvorné složky – RIZIKOVÉ ž. p.</a:t>
          </a:r>
        </a:p>
      </dgm:t>
    </dgm:pt>
    <dgm:pt modelId="{4B8CB525-2321-4101-B31E-949104A294B3}" type="parTrans" cxnId="{F30A8876-33AE-4C09-B6EA-6A913F2859EA}">
      <dgm:prSet/>
      <dgm:spPr/>
      <dgm:t>
        <a:bodyPr/>
        <a:lstStyle/>
        <a:p>
          <a:endParaRPr lang="cs-CZ"/>
        </a:p>
      </dgm:t>
    </dgm:pt>
    <dgm:pt modelId="{78903F11-C1E1-42CF-8013-29E6F0E7EF49}" type="sibTrans" cxnId="{F30A8876-33AE-4C09-B6EA-6A913F2859EA}">
      <dgm:prSet/>
      <dgm:spPr/>
      <dgm:t>
        <a:bodyPr/>
        <a:lstStyle/>
        <a:p>
          <a:endParaRPr lang="cs-CZ"/>
        </a:p>
      </dgm:t>
    </dgm:pt>
    <dgm:pt modelId="{FEA3AAAF-ECB3-4B52-8951-EFC415BAFFE1}" type="pres">
      <dgm:prSet presAssocID="{DB863E73-4278-4045-A5E1-064650F5612A}" presName="linear" presStyleCnt="0">
        <dgm:presLayoutVars>
          <dgm:animLvl val="lvl"/>
          <dgm:resizeHandles val="exact"/>
        </dgm:presLayoutVars>
      </dgm:prSet>
      <dgm:spPr/>
    </dgm:pt>
    <dgm:pt modelId="{4B78C1F9-5FA1-4540-B333-282C3E151522}" type="pres">
      <dgm:prSet presAssocID="{B6ECB345-8A22-4D3C-8E12-8DA997D8F894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D54E4C71-A874-4857-B22C-C3006DE07933}" type="presOf" srcId="{DB863E73-4278-4045-A5E1-064650F5612A}" destId="{FEA3AAAF-ECB3-4B52-8951-EFC415BAFFE1}" srcOrd="0" destOrd="0" presId="urn:microsoft.com/office/officeart/2005/8/layout/vList2"/>
    <dgm:cxn modelId="{F30A8876-33AE-4C09-B6EA-6A913F2859EA}" srcId="{DB863E73-4278-4045-A5E1-064650F5612A}" destId="{B6ECB345-8A22-4D3C-8E12-8DA997D8F894}" srcOrd="0" destOrd="0" parTransId="{4B8CB525-2321-4101-B31E-949104A294B3}" sibTransId="{78903F11-C1E1-42CF-8013-29E6F0E7EF49}"/>
    <dgm:cxn modelId="{A01E5B78-94BC-4FCC-BCDE-E4DFF2983579}" type="presOf" srcId="{B6ECB345-8A22-4D3C-8E12-8DA997D8F894}" destId="{4B78C1F9-5FA1-4540-B333-282C3E151522}" srcOrd="0" destOrd="0" presId="urn:microsoft.com/office/officeart/2005/8/layout/vList2"/>
    <dgm:cxn modelId="{6752E55F-4AB5-43D7-950C-5F3CFE8E80A4}" type="presParOf" srcId="{FEA3AAAF-ECB3-4B52-8951-EFC415BAFFE1}" destId="{4B78C1F9-5FA1-4540-B333-282C3E15152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1F3B0B65-6010-4FC5-908B-6EBAEB48F38D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28C07DC8-5C30-43F9-A415-E99140DFD75D}">
      <dgm:prSet/>
      <dgm:spPr/>
      <dgm:t>
        <a:bodyPr/>
        <a:lstStyle/>
        <a:p>
          <a:r>
            <a:rPr lang="cs-CZ"/>
            <a:t>Cíl = finančně zabezpečit klienta i osoby blízké v případě </a:t>
          </a:r>
          <a:r>
            <a:rPr lang="cs-CZ" u="sng"/>
            <a:t>zhoršení jeho zdravotního stavu </a:t>
          </a:r>
          <a:r>
            <a:rPr lang="cs-CZ"/>
            <a:t>nebo jeho </a:t>
          </a:r>
          <a:r>
            <a:rPr lang="cs-CZ" u="sng"/>
            <a:t>smrti</a:t>
          </a:r>
          <a:endParaRPr lang="cs-CZ"/>
        </a:p>
      </dgm:t>
    </dgm:pt>
    <dgm:pt modelId="{F548FC18-4015-40D2-938E-B99874E1C8F5}" type="parTrans" cxnId="{C1E590C6-B305-459D-BBF6-D880651DA1B3}">
      <dgm:prSet/>
      <dgm:spPr/>
      <dgm:t>
        <a:bodyPr/>
        <a:lstStyle/>
        <a:p>
          <a:endParaRPr lang="cs-CZ"/>
        </a:p>
      </dgm:t>
    </dgm:pt>
    <dgm:pt modelId="{52CEADC2-C82D-47E3-8B24-2CC8FEA5F60E}" type="sibTrans" cxnId="{C1E590C6-B305-459D-BBF6-D880651DA1B3}">
      <dgm:prSet/>
      <dgm:spPr/>
      <dgm:t>
        <a:bodyPr/>
        <a:lstStyle/>
        <a:p>
          <a:endParaRPr lang="cs-CZ"/>
        </a:p>
      </dgm:t>
    </dgm:pt>
    <dgm:pt modelId="{22A42947-9FAE-4DBF-9DFD-CA5DA5D58197}">
      <dgm:prSet/>
      <dgm:spPr/>
      <dgm:t>
        <a:bodyPr/>
        <a:lstStyle/>
        <a:p>
          <a:r>
            <a:rPr lang="cs-CZ"/>
            <a:t>Vhodné pro živitele rodiny</a:t>
          </a:r>
        </a:p>
      </dgm:t>
    </dgm:pt>
    <dgm:pt modelId="{3A60BFE9-4C72-4155-A8CA-49BA69A64B87}" type="parTrans" cxnId="{2E69AB4C-7745-407E-9D46-FF7C17329BB2}">
      <dgm:prSet/>
      <dgm:spPr/>
      <dgm:t>
        <a:bodyPr/>
        <a:lstStyle/>
        <a:p>
          <a:endParaRPr lang="cs-CZ"/>
        </a:p>
      </dgm:t>
    </dgm:pt>
    <dgm:pt modelId="{D3E8A6C9-DDFF-4923-A4DF-74153EB9F312}" type="sibTrans" cxnId="{2E69AB4C-7745-407E-9D46-FF7C17329BB2}">
      <dgm:prSet/>
      <dgm:spPr/>
      <dgm:t>
        <a:bodyPr/>
        <a:lstStyle/>
        <a:p>
          <a:endParaRPr lang="cs-CZ"/>
        </a:p>
      </dgm:t>
    </dgm:pt>
    <dgm:pt modelId="{F2A5EF09-DF0C-40B9-A643-B24B38D44BB9}">
      <dgm:prSet/>
      <dgm:spPr/>
      <dgm:t>
        <a:bodyPr/>
        <a:lstStyle/>
        <a:p>
          <a:r>
            <a:rPr lang="cs-CZ"/>
            <a:t>NEobsahuje spořicí, ani investiční část, takže při zániku a ukončení pojištění se NEvyplácí žádná částka</a:t>
          </a:r>
        </a:p>
      </dgm:t>
    </dgm:pt>
    <dgm:pt modelId="{6BC246D2-2A4F-4C2F-B597-AA1E5B0AC1CE}" type="parTrans" cxnId="{E644A538-0A09-4EB4-8B03-B4F14FBB9CF2}">
      <dgm:prSet/>
      <dgm:spPr/>
      <dgm:t>
        <a:bodyPr/>
        <a:lstStyle/>
        <a:p>
          <a:endParaRPr lang="cs-CZ"/>
        </a:p>
      </dgm:t>
    </dgm:pt>
    <dgm:pt modelId="{DE4A344B-18DB-4739-B651-F7DDB559FB8A}" type="sibTrans" cxnId="{E644A538-0A09-4EB4-8B03-B4F14FBB9CF2}">
      <dgm:prSet/>
      <dgm:spPr/>
      <dgm:t>
        <a:bodyPr/>
        <a:lstStyle/>
        <a:p>
          <a:endParaRPr lang="cs-CZ"/>
        </a:p>
      </dgm:t>
    </dgm:pt>
    <dgm:pt modelId="{8140A8B6-5DCC-4C95-8AFE-D375865DA177}">
      <dgm:prSet/>
      <dgm:spPr/>
      <dgm:t>
        <a:bodyPr/>
        <a:lstStyle/>
        <a:p>
          <a:r>
            <a:rPr lang="cs-CZ"/>
            <a:t>Bez daňových úlev, bez příspěvku zaměstnavatele</a:t>
          </a:r>
        </a:p>
      </dgm:t>
    </dgm:pt>
    <dgm:pt modelId="{671804DB-6C4E-49A3-89CD-6581CB67410A}" type="parTrans" cxnId="{B88B7D08-0493-43EC-A958-751F1D115396}">
      <dgm:prSet/>
      <dgm:spPr/>
      <dgm:t>
        <a:bodyPr/>
        <a:lstStyle/>
        <a:p>
          <a:endParaRPr lang="cs-CZ"/>
        </a:p>
      </dgm:t>
    </dgm:pt>
    <dgm:pt modelId="{BB5B7DDC-C9AA-4E30-A5F1-9539512039CA}" type="sibTrans" cxnId="{B88B7D08-0493-43EC-A958-751F1D115396}">
      <dgm:prSet/>
      <dgm:spPr/>
      <dgm:t>
        <a:bodyPr/>
        <a:lstStyle/>
        <a:p>
          <a:endParaRPr lang="cs-CZ"/>
        </a:p>
      </dgm:t>
    </dgm:pt>
    <dgm:pt modelId="{19A29E75-07E9-49B3-A564-F91C5D30C0C0}">
      <dgm:prSet/>
      <dgm:spPr/>
      <dgm:t>
        <a:bodyPr/>
        <a:lstStyle/>
        <a:p>
          <a:r>
            <a:rPr lang="cs-CZ"/>
            <a:t>Sjednává se na dobu od jednoho roku, platí se buď pevná pojistná částka nebo klesající v průběhu let</a:t>
          </a:r>
        </a:p>
      </dgm:t>
    </dgm:pt>
    <dgm:pt modelId="{FDD69579-D4D6-41A7-B9D8-593C093F7360}" type="parTrans" cxnId="{58908721-E09C-4090-A9F1-457DCD9F9232}">
      <dgm:prSet/>
      <dgm:spPr/>
      <dgm:t>
        <a:bodyPr/>
        <a:lstStyle/>
        <a:p>
          <a:endParaRPr lang="cs-CZ"/>
        </a:p>
      </dgm:t>
    </dgm:pt>
    <dgm:pt modelId="{A33F712F-0FAE-46D5-A384-D09A2491B9FF}" type="sibTrans" cxnId="{58908721-E09C-4090-A9F1-457DCD9F9232}">
      <dgm:prSet/>
      <dgm:spPr/>
      <dgm:t>
        <a:bodyPr/>
        <a:lstStyle/>
        <a:p>
          <a:endParaRPr lang="cs-CZ"/>
        </a:p>
      </dgm:t>
    </dgm:pt>
    <dgm:pt modelId="{45543035-84AF-403C-AC09-67384A6939A7}" type="pres">
      <dgm:prSet presAssocID="{1F3B0B65-6010-4FC5-908B-6EBAEB48F38D}" presName="Name0" presStyleCnt="0">
        <dgm:presLayoutVars>
          <dgm:dir/>
          <dgm:animLvl val="lvl"/>
          <dgm:resizeHandles val="exact"/>
        </dgm:presLayoutVars>
      </dgm:prSet>
      <dgm:spPr/>
    </dgm:pt>
    <dgm:pt modelId="{C38F102D-93A4-4B2B-AADE-9A07C2D2866C}" type="pres">
      <dgm:prSet presAssocID="{19A29E75-07E9-49B3-A564-F91C5D30C0C0}" presName="boxAndChildren" presStyleCnt="0"/>
      <dgm:spPr/>
    </dgm:pt>
    <dgm:pt modelId="{C9034358-3AB1-460C-B9BB-BD550EBAB4BC}" type="pres">
      <dgm:prSet presAssocID="{19A29E75-07E9-49B3-A564-F91C5D30C0C0}" presName="parentTextBox" presStyleLbl="node1" presStyleIdx="0" presStyleCnt="5"/>
      <dgm:spPr/>
    </dgm:pt>
    <dgm:pt modelId="{07A44F4F-932A-493C-B7B4-9D59B50D921F}" type="pres">
      <dgm:prSet presAssocID="{BB5B7DDC-C9AA-4E30-A5F1-9539512039CA}" presName="sp" presStyleCnt="0"/>
      <dgm:spPr/>
    </dgm:pt>
    <dgm:pt modelId="{76996498-D68F-47EC-A2B9-B80692957DD7}" type="pres">
      <dgm:prSet presAssocID="{8140A8B6-5DCC-4C95-8AFE-D375865DA177}" presName="arrowAndChildren" presStyleCnt="0"/>
      <dgm:spPr/>
    </dgm:pt>
    <dgm:pt modelId="{FF34E606-7134-4F79-8E32-4BB8264F0519}" type="pres">
      <dgm:prSet presAssocID="{8140A8B6-5DCC-4C95-8AFE-D375865DA177}" presName="parentTextArrow" presStyleLbl="node1" presStyleIdx="1" presStyleCnt="5"/>
      <dgm:spPr/>
    </dgm:pt>
    <dgm:pt modelId="{3D481ECE-B040-40A2-A652-8E7DF1E48672}" type="pres">
      <dgm:prSet presAssocID="{DE4A344B-18DB-4739-B651-F7DDB559FB8A}" presName="sp" presStyleCnt="0"/>
      <dgm:spPr/>
    </dgm:pt>
    <dgm:pt modelId="{4822579D-48A9-4901-AEFB-FDD483DF55A4}" type="pres">
      <dgm:prSet presAssocID="{F2A5EF09-DF0C-40B9-A643-B24B38D44BB9}" presName="arrowAndChildren" presStyleCnt="0"/>
      <dgm:spPr/>
    </dgm:pt>
    <dgm:pt modelId="{3F6512FB-5257-4800-9A83-39CFE4DFC389}" type="pres">
      <dgm:prSet presAssocID="{F2A5EF09-DF0C-40B9-A643-B24B38D44BB9}" presName="parentTextArrow" presStyleLbl="node1" presStyleIdx="2" presStyleCnt="5"/>
      <dgm:spPr/>
    </dgm:pt>
    <dgm:pt modelId="{C8D92BB5-3D21-4393-82C4-01B7D1B5B465}" type="pres">
      <dgm:prSet presAssocID="{D3E8A6C9-DDFF-4923-A4DF-74153EB9F312}" presName="sp" presStyleCnt="0"/>
      <dgm:spPr/>
    </dgm:pt>
    <dgm:pt modelId="{25721614-FCB3-465B-B677-A200DF0EE5AD}" type="pres">
      <dgm:prSet presAssocID="{22A42947-9FAE-4DBF-9DFD-CA5DA5D58197}" presName="arrowAndChildren" presStyleCnt="0"/>
      <dgm:spPr/>
    </dgm:pt>
    <dgm:pt modelId="{3975E104-E333-4D00-B06A-C7E2E31494DD}" type="pres">
      <dgm:prSet presAssocID="{22A42947-9FAE-4DBF-9DFD-CA5DA5D58197}" presName="parentTextArrow" presStyleLbl="node1" presStyleIdx="3" presStyleCnt="5"/>
      <dgm:spPr/>
    </dgm:pt>
    <dgm:pt modelId="{E52C8D18-9EFE-401E-A9A0-38BB7626DA8B}" type="pres">
      <dgm:prSet presAssocID="{52CEADC2-C82D-47E3-8B24-2CC8FEA5F60E}" presName="sp" presStyleCnt="0"/>
      <dgm:spPr/>
    </dgm:pt>
    <dgm:pt modelId="{6D22C919-D8FD-48AC-BE66-ECBA65DC2BE5}" type="pres">
      <dgm:prSet presAssocID="{28C07DC8-5C30-43F9-A415-E99140DFD75D}" presName="arrowAndChildren" presStyleCnt="0"/>
      <dgm:spPr/>
    </dgm:pt>
    <dgm:pt modelId="{A8CC26B2-8516-4DA5-9508-89E14F757477}" type="pres">
      <dgm:prSet presAssocID="{28C07DC8-5C30-43F9-A415-E99140DFD75D}" presName="parentTextArrow" presStyleLbl="node1" presStyleIdx="4" presStyleCnt="5"/>
      <dgm:spPr/>
    </dgm:pt>
  </dgm:ptLst>
  <dgm:cxnLst>
    <dgm:cxn modelId="{8EF8DF03-1617-4189-B5B5-0FF32D7F59EC}" type="presOf" srcId="{8140A8B6-5DCC-4C95-8AFE-D375865DA177}" destId="{FF34E606-7134-4F79-8E32-4BB8264F0519}" srcOrd="0" destOrd="0" presId="urn:microsoft.com/office/officeart/2005/8/layout/process4"/>
    <dgm:cxn modelId="{B88B7D08-0493-43EC-A958-751F1D115396}" srcId="{1F3B0B65-6010-4FC5-908B-6EBAEB48F38D}" destId="{8140A8B6-5DCC-4C95-8AFE-D375865DA177}" srcOrd="3" destOrd="0" parTransId="{671804DB-6C4E-49A3-89CD-6581CB67410A}" sibTransId="{BB5B7DDC-C9AA-4E30-A5F1-9539512039CA}"/>
    <dgm:cxn modelId="{58908721-E09C-4090-A9F1-457DCD9F9232}" srcId="{1F3B0B65-6010-4FC5-908B-6EBAEB48F38D}" destId="{19A29E75-07E9-49B3-A564-F91C5D30C0C0}" srcOrd="4" destOrd="0" parTransId="{FDD69579-D4D6-41A7-B9D8-593C093F7360}" sibTransId="{A33F712F-0FAE-46D5-A384-D09A2491B9FF}"/>
    <dgm:cxn modelId="{E644A538-0A09-4EB4-8B03-B4F14FBB9CF2}" srcId="{1F3B0B65-6010-4FC5-908B-6EBAEB48F38D}" destId="{F2A5EF09-DF0C-40B9-A643-B24B38D44BB9}" srcOrd="2" destOrd="0" parTransId="{6BC246D2-2A4F-4C2F-B597-AA1E5B0AC1CE}" sibTransId="{DE4A344B-18DB-4739-B651-F7DDB559FB8A}"/>
    <dgm:cxn modelId="{D9530960-B7A4-41B3-B956-F86C3D2F6BD9}" type="presOf" srcId="{F2A5EF09-DF0C-40B9-A643-B24B38D44BB9}" destId="{3F6512FB-5257-4800-9A83-39CFE4DFC389}" srcOrd="0" destOrd="0" presId="urn:microsoft.com/office/officeart/2005/8/layout/process4"/>
    <dgm:cxn modelId="{2E69AB4C-7745-407E-9D46-FF7C17329BB2}" srcId="{1F3B0B65-6010-4FC5-908B-6EBAEB48F38D}" destId="{22A42947-9FAE-4DBF-9DFD-CA5DA5D58197}" srcOrd="1" destOrd="0" parTransId="{3A60BFE9-4C72-4155-A8CA-49BA69A64B87}" sibTransId="{D3E8A6C9-DDFF-4923-A4DF-74153EB9F312}"/>
    <dgm:cxn modelId="{967589AC-5AA9-4D04-B4E0-A534DE5744B9}" type="presOf" srcId="{28C07DC8-5C30-43F9-A415-E99140DFD75D}" destId="{A8CC26B2-8516-4DA5-9508-89E14F757477}" srcOrd="0" destOrd="0" presId="urn:microsoft.com/office/officeart/2005/8/layout/process4"/>
    <dgm:cxn modelId="{2D9B25BD-1D4A-4262-B72C-E383D215353A}" type="presOf" srcId="{19A29E75-07E9-49B3-A564-F91C5D30C0C0}" destId="{C9034358-3AB1-460C-B9BB-BD550EBAB4BC}" srcOrd="0" destOrd="0" presId="urn:microsoft.com/office/officeart/2005/8/layout/process4"/>
    <dgm:cxn modelId="{C1E590C6-B305-459D-BBF6-D880651DA1B3}" srcId="{1F3B0B65-6010-4FC5-908B-6EBAEB48F38D}" destId="{28C07DC8-5C30-43F9-A415-E99140DFD75D}" srcOrd="0" destOrd="0" parTransId="{F548FC18-4015-40D2-938E-B99874E1C8F5}" sibTransId="{52CEADC2-C82D-47E3-8B24-2CC8FEA5F60E}"/>
    <dgm:cxn modelId="{B43D51CF-3ED9-46DC-A619-5899CCCCE71E}" type="presOf" srcId="{22A42947-9FAE-4DBF-9DFD-CA5DA5D58197}" destId="{3975E104-E333-4D00-B06A-C7E2E31494DD}" srcOrd="0" destOrd="0" presId="urn:microsoft.com/office/officeart/2005/8/layout/process4"/>
    <dgm:cxn modelId="{03E6A1EE-51B0-4D2C-8DA3-FBB398D8038F}" type="presOf" srcId="{1F3B0B65-6010-4FC5-908B-6EBAEB48F38D}" destId="{45543035-84AF-403C-AC09-67384A6939A7}" srcOrd="0" destOrd="0" presId="urn:microsoft.com/office/officeart/2005/8/layout/process4"/>
    <dgm:cxn modelId="{705FD30D-2202-4855-B155-AF80CFDA8E1C}" type="presParOf" srcId="{45543035-84AF-403C-AC09-67384A6939A7}" destId="{C38F102D-93A4-4B2B-AADE-9A07C2D2866C}" srcOrd="0" destOrd="0" presId="urn:microsoft.com/office/officeart/2005/8/layout/process4"/>
    <dgm:cxn modelId="{1E99C862-1EE7-41AB-A570-BE007DB51A96}" type="presParOf" srcId="{C38F102D-93A4-4B2B-AADE-9A07C2D2866C}" destId="{C9034358-3AB1-460C-B9BB-BD550EBAB4BC}" srcOrd="0" destOrd="0" presId="urn:microsoft.com/office/officeart/2005/8/layout/process4"/>
    <dgm:cxn modelId="{9DB37895-2439-4457-85AD-46FADDAB4B11}" type="presParOf" srcId="{45543035-84AF-403C-AC09-67384A6939A7}" destId="{07A44F4F-932A-493C-B7B4-9D59B50D921F}" srcOrd="1" destOrd="0" presId="urn:microsoft.com/office/officeart/2005/8/layout/process4"/>
    <dgm:cxn modelId="{DD08D5C2-ED80-4532-8338-15EEC3C30216}" type="presParOf" srcId="{45543035-84AF-403C-AC09-67384A6939A7}" destId="{76996498-D68F-47EC-A2B9-B80692957DD7}" srcOrd="2" destOrd="0" presId="urn:microsoft.com/office/officeart/2005/8/layout/process4"/>
    <dgm:cxn modelId="{1097638C-FCCE-4929-BD19-7E145324876C}" type="presParOf" srcId="{76996498-D68F-47EC-A2B9-B80692957DD7}" destId="{FF34E606-7134-4F79-8E32-4BB8264F0519}" srcOrd="0" destOrd="0" presId="urn:microsoft.com/office/officeart/2005/8/layout/process4"/>
    <dgm:cxn modelId="{23E8EDF5-5ADA-41AE-943F-55910D37D337}" type="presParOf" srcId="{45543035-84AF-403C-AC09-67384A6939A7}" destId="{3D481ECE-B040-40A2-A652-8E7DF1E48672}" srcOrd="3" destOrd="0" presId="urn:microsoft.com/office/officeart/2005/8/layout/process4"/>
    <dgm:cxn modelId="{907BC16B-66ED-4EF2-BAFC-C2E0EEFE138E}" type="presParOf" srcId="{45543035-84AF-403C-AC09-67384A6939A7}" destId="{4822579D-48A9-4901-AEFB-FDD483DF55A4}" srcOrd="4" destOrd="0" presId="urn:microsoft.com/office/officeart/2005/8/layout/process4"/>
    <dgm:cxn modelId="{EC8CB064-06BC-47D4-AFAE-9B3012432677}" type="presParOf" srcId="{4822579D-48A9-4901-AEFB-FDD483DF55A4}" destId="{3F6512FB-5257-4800-9A83-39CFE4DFC389}" srcOrd="0" destOrd="0" presId="urn:microsoft.com/office/officeart/2005/8/layout/process4"/>
    <dgm:cxn modelId="{C774C759-6E15-492A-91CF-30AD1BFE38A4}" type="presParOf" srcId="{45543035-84AF-403C-AC09-67384A6939A7}" destId="{C8D92BB5-3D21-4393-82C4-01B7D1B5B465}" srcOrd="5" destOrd="0" presId="urn:microsoft.com/office/officeart/2005/8/layout/process4"/>
    <dgm:cxn modelId="{93B3DA49-CEE7-47F0-A22D-D3C63E64990E}" type="presParOf" srcId="{45543035-84AF-403C-AC09-67384A6939A7}" destId="{25721614-FCB3-465B-B677-A200DF0EE5AD}" srcOrd="6" destOrd="0" presId="urn:microsoft.com/office/officeart/2005/8/layout/process4"/>
    <dgm:cxn modelId="{92E3A434-A6E3-4623-ADCB-9A94F903908F}" type="presParOf" srcId="{25721614-FCB3-465B-B677-A200DF0EE5AD}" destId="{3975E104-E333-4D00-B06A-C7E2E31494DD}" srcOrd="0" destOrd="0" presId="urn:microsoft.com/office/officeart/2005/8/layout/process4"/>
    <dgm:cxn modelId="{9250B2E1-07BB-417A-9261-D732905BF3C3}" type="presParOf" srcId="{45543035-84AF-403C-AC09-67384A6939A7}" destId="{E52C8D18-9EFE-401E-A9A0-38BB7626DA8B}" srcOrd="7" destOrd="0" presId="urn:microsoft.com/office/officeart/2005/8/layout/process4"/>
    <dgm:cxn modelId="{5FDCDE97-0D89-43AF-9BBB-143C344B71DC}" type="presParOf" srcId="{45543035-84AF-403C-AC09-67384A6939A7}" destId="{6D22C919-D8FD-48AC-BE66-ECBA65DC2BE5}" srcOrd="8" destOrd="0" presId="urn:microsoft.com/office/officeart/2005/8/layout/process4"/>
    <dgm:cxn modelId="{4A91F04B-05CD-4F06-87F7-DF0C93E4CDF8}" type="presParOf" srcId="{6D22C919-D8FD-48AC-BE66-ECBA65DC2BE5}" destId="{A8CC26B2-8516-4DA5-9508-89E14F757477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26BA404E-0E46-4779-A336-2741B584321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3D5E724D-601F-437A-B323-E2EC647AB51F}">
      <dgm:prSet/>
      <dgm:spPr/>
      <dgm:t>
        <a:bodyPr/>
        <a:lstStyle/>
        <a:p>
          <a:r>
            <a:rPr lang="cs-CZ"/>
            <a:t>Ž. p. s rezervotvornou složkou</a:t>
          </a:r>
        </a:p>
      </dgm:t>
    </dgm:pt>
    <dgm:pt modelId="{DB44D056-99B7-4551-AC91-7C8989CF7581}" type="parTrans" cxnId="{85D8A2F7-E73F-431F-AC81-9991591F981C}">
      <dgm:prSet/>
      <dgm:spPr/>
      <dgm:t>
        <a:bodyPr/>
        <a:lstStyle/>
        <a:p>
          <a:endParaRPr lang="cs-CZ"/>
        </a:p>
      </dgm:t>
    </dgm:pt>
    <dgm:pt modelId="{30B5381D-3A46-410B-90A7-5E4AE9D5300F}" type="sibTrans" cxnId="{85D8A2F7-E73F-431F-AC81-9991591F981C}">
      <dgm:prSet/>
      <dgm:spPr/>
      <dgm:t>
        <a:bodyPr/>
        <a:lstStyle/>
        <a:p>
          <a:endParaRPr lang="cs-CZ"/>
        </a:p>
      </dgm:t>
    </dgm:pt>
    <dgm:pt modelId="{FD04365C-6334-4D0B-959C-FA3DC353152F}" type="pres">
      <dgm:prSet presAssocID="{26BA404E-0E46-4779-A336-2741B584321F}" presName="linear" presStyleCnt="0">
        <dgm:presLayoutVars>
          <dgm:animLvl val="lvl"/>
          <dgm:resizeHandles val="exact"/>
        </dgm:presLayoutVars>
      </dgm:prSet>
      <dgm:spPr/>
    </dgm:pt>
    <dgm:pt modelId="{9D23E3D0-3025-44B5-8F1E-6F9094B6860A}" type="pres">
      <dgm:prSet presAssocID="{3D5E724D-601F-437A-B323-E2EC647AB51F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25E7C823-CE54-473F-AFDD-2AE7AC8E9CE1}" type="presOf" srcId="{26BA404E-0E46-4779-A336-2741B584321F}" destId="{FD04365C-6334-4D0B-959C-FA3DC353152F}" srcOrd="0" destOrd="0" presId="urn:microsoft.com/office/officeart/2005/8/layout/vList2"/>
    <dgm:cxn modelId="{3E540BBE-84C2-4797-AEC0-B1FEE512C5B4}" type="presOf" srcId="{3D5E724D-601F-437A-B323-E2EC647AB51F}" destId="{9D23E3D0-3025-44B5-8F1E-6F9094B6860A}" srcOrd="0" destOrd="0" presId="urn:microsoft.com/office/officeart/2005/8/layout/vList2"/>
    <dgm:cxn modelId="{85D8A2F7-E73F-431F-AC81-9991591F981C}" srcId="{26BA404E-0E46-4779-A336-2741B584321F}" destId="{3D5E724D-601F-437A-B323-E2EC647AB51F}" srcOrd="0" destOrd="0" parTransId="{DB44D056-99B7-4551-AC91-7C8989CF7581}" sibTransId="{30B5381D-3A46-410B-90A7-5E4AE9D5300F}"/>
    <dgm:cxn modelId="{9AA18461-56C2-4886-A881-A120405A559D}" type="presParOf" srcId="{FD04365C-6334-4D0B-959C-FA3DC353152F}" destId="{9D23E3D0-3025-44B5-8F1E-6F9094B6860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F38B0548-C11D-40C0-B753-163441B00546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84131F55-F8AA-4BD7-895F-DDBF4188CA53}">
      <dgm:prSet/>
      <dgm:spPr/>
      <dgm:t>
        <a:bodyPr/>
        <a:lstStyle/>
        <a:p>
          <a:r>
            <a:rPr lang="cs-CZ"/>
            <a:t>Platba pojistného neslouží pouze na krytí poplatků za sjednaná rizika, ale i k vytváření finanční rezervy </a:t>
          </a:r>
        </a:p>
      </dgm:t>
    </dgm:pt>
    <dgm:pt modelId="{8857FC61-77D9-4E66-B4D4-B9B85896FBD3}" type="parTrans" cxnId="{8CB2F0E1-6C3F-4B6E-A357-4D70495278D4}">
      <dgm:prSet/>
      <dgm:spPr/>
      <dgm:t>
        <a:bodyPr/>
        <a:lstStyle/>
        <a:p>
          <a:endParaRPr lang="cs-CZ"/>
        </a:p>
      </dgm:t>
    </dgm:pt>
    <dgm:pt modelId="{8EA4056C-6179-42D4-A213-51E0DBCCF34A}" type="sibTrans" cxnId="{8CB2F0E1-6C3F-4B6E-A357-4D70495278D4}">
      <dgm:prSet/>
      <dgm:spPr/>
      <dgm:t>
        <a:bodyPr/>
        <a:lstStyle/>
        <a:p>
          <a:endParaRPr lang="cs-CZ"/>
        </a:p>
      </dgm:t>
    </dgm:pt>
    <dgm:pt modelId="{DECDF98A-C1AA-4173-BF03-D50905A9CDD4}">
      <dgm:prSet/>
      <dgm:spPr/>
      <dgm:t>
        <a:bodyPr/>
        <a:lstStyle/>
        <a:p>
          <a:r>
            <a:rPr lang="cs-CZ"/>
            <a:t>Klient obvykle získá peníze i v případě, že se </a:t>
          </a:r>
          <a:r>
            <a:rPr lang="cs-CZ" i="1"/>
            <a:t>dožije</a:t>
          </a:r>
          <a:r>
            <a:rPr lang="cs-CZ"/>
            <a:t> konce smlouvy</a:t>
          </a:r>
        </a:p>
      </dgm:t>
    </dgm:pt>
    <dgm:pt modelId="{49BB7241-EE03-4E00-9E98-853DE693BFEE}" type="parTrans" cxnId="{3932451C-9DAB-4B62-AE59-11CC02F3EA47}">
      <dgm:prSet/>
      <dgm:spPr/>
      <dgm:t>
        <a:bodyPr/>
        <a:lstStyle/>
        <a:p>
          <a:endParaRPr lang="cs-CZ"/>
        </a:p>
      </dgm:t>
    </dgm:pt>
    <dgm:pt modelId="{32C3146C-28A5-43E2-B77C-FF3DE7D2EC81}" type="sibTrans" cxnId="{3932451C-9DAB-4B62-AE59-11CC02F3EA47}">
      <dgm:prSet/>
      <dgm:spPr/>
      <dgm:t>
        <a:bodyPr/>
        <a:lstStyle/>
        <a:p>
          <a:endParaRPr lang="cs-CZ"/>
        </a:p>
      </dgm:t>
    </dgm:pt>
    <dgm:pt modelId="{52AF2089-8BAB-4471-8303-49DAFE08DCA5}">
      <dgm:prSet/>
      <dgm:spPr/>
      <dgm:t>
        <a:bodyPr/>
        <a:lstStyle/>
        <a:p>
          <a:r>
            <a:rPr lang="cs-CZ"/>
            <a:t>Nevýhody: </a:t>
          </a:r>
        </a:p>
      </dgm:t>
    </dgm:pt>
    <dgm:pt modelId="{78BDD80B-E401-47ED-8EED-4C7B6F670CDD}" type="parTrans" cxnId="{6A4129E4-970B-4108-8FAE-0477704A68EE}">
      <dgm:prSet/>
      <dgm:spPr/>
      <dgm:t>
        <a:bodyPr/>
        <a:lstStyle/>
        <a:p>
          <a:endParaRPr lang="cs-CZ"/>
        </a:p>
      </dgm:t>
    </dgm:pt>
    <dgm:pt modelId="{24E86A12-86FB-4262-A7C6-6E4BC0786D25}" type="sibTrans" cxnId="{6A4129E4-970B-4108-8FAE-0477704A68EE}">
      <dgm:prSet/>
      <dgm:spPr/>
      <dgm:t>
        <a:bodyPr/>
        <a:lstStyle/>
        <a:p>
          <a:endParaRPr lang="cs-CZ"/>
        </a:p>
      </dgm:t>
    </dgm:pt>
    <dgm:pt modelId="{5895545E-1DF4-4B86-849A-79B489A3F33B}">
      <dgm:prSet/>
      <dgm:spPr/>
      <dgm:t>
        <a:bodyPr/>
        <a:lstStyle/>
        <a:p>
          <a:r>
            <a:rPr lang="cs-CZ"/>
            <a:t>Jsou velmi netransparentní </a:t>
          </a:r>
        </a:p>
      </dgm:t>
    </dgm:pt>
    <dgm:pt modelId="{52C98B6C-4DD3-4D17-BF38-084D2B44B127}" type="parTrans" cxnId="{EB26CA41-FC24-4B84-9D75-FCB610BD463B}">
      <dgm:prSet/>
      <dgm:spPr/>
      <dgm:t>
        <a:bodyPr/>
        <a:lstStyle/>
        <a:p>
          <a:endParaRPr lang="cs-CZ"/>
        </a:p>
      </dgm:t>
    </dgm:pt>
    <dgm:pt modelId="{964CF521-C5A4-42C1-AC2F-5F869E2E173D}" type="sibTrans" cxnId="{EB26CA41-FC24-4B84-9D75-FCB610BD463B}">
      <dgm:prSet/>
      <dgm:spPr/>
      <dgm:t>
        <a:bodyPr/>
        <a:lstStyle/>
        <a:p>
          <a:endParaRPr lang="cs-CZ"/>
        </a:p>
      </dgm:t>
    </dgm:pt>
    <dgm:pt modelId="{2DB7B365-ECBF-4524-8257-7E2B7B625267}">
      <dgm:prSet/>
      <dgm:spPr/>
      <dgm:t>
        <a:bodyPr/>
        <a:lstStyle/>
        <a:p>
          <a:r>
            <a:rPr lang="cs-CZ"/>
            <a:t>Mají velmi nízké výnosy (v reálné hodnotě mnohdy i záporné) </a:t>
          </a:r>
        </a:p>
      </dgm:t>
    </dgm:pt>
    <dgm:pt modelId="{37C1C178-252C-474F-96F4-D743D06E5815}" type="parTrans" cxnId="{201B2FAF-6241-4B1E-9986-5FE832DC10BE}">
      <dgm:prSet/>
      <dgm:spPr/>
      <dgm:t>
        <a:bodyPr/>
        <a:lstStyle/>
        <a:p>
          <a:endParaRPr lang="cs-CZ"/>
        </a:p>
      </dgm:t>
    </dgm:pt>
    <dgm:pt modelId="{40E4C95F-E99F-44C6-A538-1AE90E115956}" type="sibTrans" cxnId="{201B2FAF-6241-4B1E-9986-5FE832DC10BE}">
      <dgm:prSet/>
      <dgm:spPr/>
      <dgm:t>
        <a:bodyPr/>
        <a:lstStyle/>
        <a:p>
          <a:endParaRPr lang="cs-CZ"/>
        </a:p>
      </dgm:t>
    </dgm:pt>
    <dgm:pt modelId="{4F9A32D6-0D1B-46B5-B7A7-AE1FAC11D15E}">
      <dgm:prSet/>
      <dgm:spPr/>
      <dgm:t>
        <a:bodyPr/>
        <a:lstStyle/>
        <a:p>
          <a:r>
            <a:rPr lang="cs-CZ"/>
            <a:t>Výhody: </a:t>
          </a:r>
        </a:p>
      </dgm:t>
    </dgm:pt>
    <dgm:pt modelId="{8ECC5CF8-9A0B-456B-898F-5589E90928BE}" type="parTrans" cxnId="{3C462D81-50F3-4BF0-89E0-990A70FB42EE}">
      <dgm:prSet/>
      <dgm:spPr/>
      <dgm:t>
        <a:bodyPr/>
        <a:lstStyle/>
        <a:p>
          <a:endParaRPr lang="cs-CZ"/>
        </a:p>
      </dgm:t>
    </dgm:pt>
    <dgm:pt modelId="{7B1D3EB4-BEBF-4524-B837-4422CF80C2BA}" type="sibTrans" cxnId="{3C462D81-50F3-4BF0-89E0-990A70FB42EE}">
      <dgm:prSet/>
      <dgm:spPr/>
      <dgm:t>
        <a:bodyPr/>
        <a:lstStyle/>
        <a:p>
          <a:endParaRPr lang="cs-CZ"/>
        </a:p>
      </dgm:t>
    </dgm:pt>
    <dgm:pt modelId="{D0419A7D-AE8D-4CC5-93DB-CCE42AD197CC}">
      <dgm:prSet/>
      <dgm:spPr/>
      <dgm:t>
        <a:bodyPr/>
        <a:lstStyle/>
        <a:p>
          <a:r>
            <a:rPr lang="cs-CZ"/>
            <a:t>Lze je za jistých podmínek odečíst z daní</a:t>
          </a:r>
        </a:p>
      </dgm:t>
    </dgm:pt>
    <dgm:pt modelId="{D48B92B8-B929-46A6-8E03-AB7FD6AE681C}" type="parTrans" cxnId="{7E8AC0F8-00D7-4191-9EEA-E7877B3BB8C3}">
      <dgm:prSet/>
      <dgm:spPr/>
      <dgm:t>
        <a:bodyPr/>
        <a:lstStyle/>
        <a:p>
          <a:endParaRPr lang="cs-CZ"/>
        </a:p>
      </dgm:t>
    </dgm:pt>
    <dgm:pt modelId="{A2893228-58B5-433A-9FEC-B8DD0ADE2763}" type="sibTrans" cxnId="{7E8AC0F8-00D7-4191-9EEA-E7877B3BB8C3}">
      <dgm:prSet/>
      <dgm:spPr/>
      <dgm:t>
        <a:bodyPr/>
        <a:lstStyle/>
        <a:p>
          <a:endParaRPr lang="cs-CZ"/>
        </a:p>
      </dgm:t>
    </dgm:pt>
    <dgm:pt modelId="{9C612F5C-E07A-4571-BECA-5C0397D86E94}" type="pres">
      <dgm:prSet presAssocID="{F38B0548-C11D-40C0-B753-163441B00546}" presName="Name0" presStyleCnt="0">
        <dgm:presLayoutVars>
          <dgm:dir/>
          <dgm:resizeHandles val="exact"/>
        </dgm:presLayoutVars>
      </dgm:prSet>
      <dgm:spPr/>
    </dgm:pt>
    <dgm:pt modelId="{32295D3B-611D-498B-903C-BC1C9050EF0B}" type="pres">
      <dgm:prSet presAssocID="{84131F55-F8AA-4BD7-895F-DDBF4188CA53}" presName="node" presStyleLbl="node1" presStyleIdx="0" presStyleCnt="4">
        <dgm:presLayoutVars>
          <dgm:bulletEnabled val="1"/>
        </dgm:presLayoutVars>
      </dgm:prSet>
      <dgm:spPr/>
    </dgm:pt>
    <dgm:pt modelId="{C3FADA9A-0317-4B88-9AB8-25432CE2C05B}" type="pres">
      <dgm:prSet presAssocID="{8EA4056C-6179-42D4-A213-51E0DBCCF34A}" presName="sibTrans" presStyleCnt="0"/>
      <dgm:spPr/>
    </dgm:pt>
    <dgm:pt modelId="{3F7ED299-EEE4-440F-84C9-548B812C3B51}" type="pres">
      <dgm:prSet presAssocID="{DECDF98A-C1AA-4173-BF03-D50905A9CDD4}" presName="node" presStyleLbl="node1" presStyleIdx="1" presStyleCnt="4">
        <dgm:presLayoutVars>
          <dgm:bulletEnabled val="1"/>
        </dgm:presLayoutVars>
      </dgm:prSet>
      <dgm:spPr/>
    </dgm:pt>
    <dgm:pt modelId="{107DDB69-1C0C-4588-B3E7-B3C31B9D3760}" type="pres">
      <dgm:prSet presAssocID="{32C3146C-28A5-43E2-B77C-FF3DE7D2EC81}" presName="sibTrans" presStyleCnt="0"/>
      <dgm:spPr/>
    </dgm:pt>
    <dgm:pt modelId="{65AB7427-10D9-49B1-9495-3C83CF79053E}" type="pres">
      <dgm:prSet presAssocID="{52AF2089-8BAB-4471-8303-49DAFE08DCA5}" presName="node" presStyleLbl="node1" presStyleIdx="2" presStyleCnt="4">
        <dgm:presLayoutVars>
          <dgm:bulletEnabled val="1"/>
        </dgm:presLayoutVars>
      </dgm:prSet>
      <dgm:spPr/>
    </dgm:pt>
    <dgm:pt modelId="{EFBCFF9F-281A-4452-8321-AEE2EDFA4D6F}" type="pres">
      <dgm:prSet presAssocID="{24E86A12-86FB-4262-A7C6-6E4BC0786D25}" presName="sibTrans" presStyleCnt="0"/>
      <dgm:spPr/>
    </dgm:pt>
    <dgm:pt modelId="{A75E677E-4962-4DC1-AAD7-C246C9C039E2}" type="pres">
      <dgm:prSet presAssocID="{4F9A32D6-0D1B-46B5-B7A7-AE1FAC11D15E}" presName="node" presStyleLbl="node1" presStyleIdx="3" presStyleCnt="4">
        <dgm:presLayoutVars>
          <dgm:bulletEnabled val="1"/>
        </dgm:presLayoutVars>
      </dgm:prSet>
      <dgm:spPr/>
    </dgm:pt>
  </dgm:ptLst>
  <dgm:cxnLst>
    <dgm:cxn modelId="{BD42F412-A12D-465A-8220-249C7CA64727}" type="presOf" srcId="{4F9A32D6-0D1B-46B5-B7A7-AE1FAC11D15E}" destId="{A75E677E-4962-4DC1-AAD7-C246C9C039E2}" srcOrd="0" destOrd="0" presId="urn:microsoft.com/office/officeart/2005/8/layout/hList6"/>
    <dgm:cxn modelId="{3932451C-9DAB-4B62-AE59-11CC02F3EA47}" srcId="{F38B0548-C11D-40C0-B753-163441B00546}" destId="{DECDF98A-C1AA-4173-BF03-D50905A9CDD4}" srcOrd="1" destOrd="0" parTransId="{49BB7241-EE03-4E00-9E98-853DE693BFEE}" sibTransId="{32C3146C-28A5-43E2-B77C-FF3DE7D2EC81}"/>
    <dgm:cxn modelId="{6B8A133C-D700-473A-B84E-A0807A946E8E}" type="presOf" srcId="{52AF2089-8BAB-4471-8303-49DAFE08DCA5}" destId="{65AB7427-10D9-49B1-9495-3C83CF79053E}" srcOrd="0" destOrd="0" presId="urn:microsoft.com/office/officeart/2005/8/layout/hList6"/>
    <dgm:cxn modelId="{59602F5B-D7AE-47DA-B5B8-087D2281AB44}" type="presOf" srcId="{2DB7B365-ECBF-4524-8257-7E2B7B625267}" destId="{65AB7427-10D9-49B1-9495-3C83CF79053E}" srcOrd="0" destOrd="2" presId="urn:microsoft.com/office/officeart/2005/8/layout/hList6"/>
    <dgm:cxn modelId="{EB26CA41-FC24-4B84-9D75-FCB610BD463B}" srcId="{52AF2089-8BAB-4471-8303-49DAFE08DCA5}" destId="{5895545E-1DF4-4B86-849A-79B489A3F33B}" srcOrd="0" destOrd="0" parTransId="{52C98B6C-4DD3-4D17-BF38-084D2B44B127}" sibTransId="{964CF521-C5A4-42C1-AC2F-5F869E2E173D}"/>
    <dgm:cxn modelId="{BD43884F-40D3-4DE5-8B71-CD7A8482345A}" type="presOf" srcId="{F38B0548-C11D-40C0-B753-163441B00546}" destId="{9C612F5C-E07A-4571-BECA-5C0397D86E94}" srcOrd="0" destOrd="0" presId="urn:microsoft.com/office/officeart/2005/8/layout/hList6"/>
    <dgm:cxn modelId="{4FB4717D-BFC0-46D0-A4A6-3EE5011A24FA}" type="presOf" srcId="{5895545E-1DF4-4B86-849A-79B489A3F33B}" destId="{65AB7427-10D9-49B1-9495-3C83CF79053E}" srcOrd="0" destOrd="1" presId="urn:microsoft.com/office/officeart/2005/8/layout/hList6"/>
    <dgm:cxn modelId="{3C462D81-50F3-4BF0-89E0-990A70FB42EE}" srcId="{F38B0548-C11D-40C0-B753-163441B00546}" destId="{4F9A32D6-0D1B-46B5-B7A7-AE1FAC11D15E}" srcOrd="3" destOrd="0" parTransId="{8ECC5CF8-9A0B-456B-898F-5589E90928BE}" sibTransId="{7B1D3EB4-BEBF-4524-B837-4422CF80C2BA}"/>
    <dgm:cxn modelId="{CD0D918E-7740-459C-BD71-8C2D3AC7160F}" type="presOf" srcId="{DECDF98A-C1AA-4173-BF03-D50905A9CDD4}" destId="{3F7ED299-EEE4-440F-84C9-548B812C3B51}" srcOrd="0" destOrd="0" presId="urn:microsoft.com/office/officeart/2005/8/layout/hList6"/>
    <dgm:cxn modelId="{FC88E590-04BA-4FAD-9827-8C1E457E2899}" type="presOf" srcId="{84131F55-F8AA-4BD7-895F-DDBF4188CA53}" destId="{32295D3B-611D-498B-903C-BC1C9050EF0B}" srcOrd="0" destOrd="0" presId="urn:microsoft.com/office/officeart/2005/8/layout/hList6"/>
    <dgm:cxn modelId="{201B2FAF-6241-4B1E-9986-5FE832DC10BE}" srcId="{52AF2089-8BAB-4471-8303-49DAFE08DCA5}" destId="{2DB7B365-ECBF-4524-8257-7E2B7B625267}" srcOrd="1" destOrd="0" parTransId="{37C1C178-252C-474F-96F4-D743D06E5815}" sibTransId="{40E4C95F-E99F-44C6-A538-1AE90E115956}"/>
    <dgm:cxn modelId="{58CA4CD8-2BFC-4B47-A08C-99D98A0EACC0}" type="presOf" srcId="{D0419A7D-AE8D-4CC5-93DB-CCE42AD197CC}" destId="{A75E677E-4962-4DC1-AAD7-C246C9C039E2}" srcOrd="0" destOrd="1" presId="urn:microsoft.com/office/officeart/2005/8/layout/hList6"/>
    <dgm:cxn modelId="{8CB2F0E1-6C3F-4B6E-A357-4D70495278D4}" srcId="{F38B0548-C11D-40C0-B753-163441B00546}" destId="{84131F55-F8AA-4BD7-895F-DDBF4188CA53}" srcOrd="0" destOrd="0" parTransId="{8857FC61-77D9-4E66-B4D4-B9B85896FBD3}" sibTransId="{8EA4056C-6179-42D4-A213-51E0DBCCF34A}"/>
    <dgm:cxn modelId="{6A4129E4-970B-4108-8FAE-0477704A68EE}" srcId="{F38B0548-C11D-40C0-B753-163441B00546}" destId="{52AF2089-8BAB-4471-8303-49DAFE08DCA5}" srcOrd="2" destOrd="0" parTransId="{78BDD80B-E401-47ED-8EED-4C7B6F670CDD}" sibTransId="{24E86A12-86FB-4262-A7C6-6E4BC0786D25}"/>
    <dgm:cxn modelId="{7E8AC0F8-00D7-4191-9EEA-E7877B3BB8C3}" srcId="{4F9A32D6-0D1B-46B5-B7A7-AE1FAC11D15E}" destId="{D0419A7D-AE8D-4CC5-93DB-CCE42AD197CC}" srcOrd="0" destOrd="0" parTransId="{D48B92B8-B929-46A6-8E03-AB7FD6AE681C}" sibTransId="{A2893228-58B5-433A-9FEC-B8DD0ADE2763}"/>
    <dgm:cxn modelId="{BC13869B-5274-4790-9400-1FE4F3F028F5}" type="presParOf" srcId="{9C612F5C-E07A-4571-BECA-5C0397D86E94}" destId="{32295D3B-611D-498B-903C-BC1C9050EF0B}" srcOrd="0" destOrd="0" presId="urn:microsoft.com/office/officeart/2005/8/layout/hList6"/>
    <dgm:cxn modelId="{EECC1DBE-0349-4B91-90E7-3A1AAC1C7A2C}" type="presParOf" srcId="{9C612F5C-E07A-4571-BECA-5C0397D86E94}" destId="{C3FADA9A-0317-4B88-9AB8-25432CE2C05B}" srcOrd="1" destOrd="0" presId="urn:microsoft.com/office/officeart/2005/8/layout/hList6"/>
    <dgm:cxn modelId="{FF8AC5F8-AFE4-4FF5-BDCB-95FA475E721C}" type="presParOf" srcId="{9C612F5C-E07A-4571-BECA-5C0397D86E94}" destId="{3F7ED299-EEE4-440F-84C9-548B812C3B51}" srcOrd="2" destOrd="0" presId="urn:microsoft.com/office/officeart/2005/8/layout/hList6"/>
    <dgm:cxn modelId="{00CE99B5-8725-4D8E-A5D0-88FD7583227F}" type="presParOf" srcId="{9C612F5C-E07A-4571-BECA-5C0397D86E94}" destId="{107DDB69-1C0C-4588-B3E7-B3C31B9D3760}" srcOrd="3" destOrd="0" presId="urn:microsoft.com/office/officeart/2005/8/layout/hList6"/>
    <dgm:cxn modelId="{EE769C21-E4E0-4926-A37A-5C4819BDD4D8}" type="presParOf" srcId="{9C612F5C-E07A-4571-BECA-5C0397D86E94}" destId="{65AB7427-10D9-49B1-9495-3C83CF79053E}" srcOrd="4" destOrd="0" presId="urn:microsoft.com/office/officeart/2005/8/layout/hList6"/>
    <dgm:cxn modelId="{FF441BF2-E9BD-4A0D-A3DC-9F07F977A6AA}" type="presParOf" srcId="{9C612F5C-E07A-4571-BECA-5C0397D86E94}" destId="{EFBCFF9F-281A-4452-8321-AEE2EDFA4D6F}" srcOrd="5" destOrd="0" presId="urn:microsoft.com/office/officeart/2005/8/layout/hList6"/>
    <dgm:cxn modelId="{BE8E1C88-3606-44EF-9B39-A5B8F280EDB5}" type="presParOf" srcId="{9C612F5C-E07A-4571-BECA-5C0397D86E94}" destId="{A75E677E-4962-4DC1-AAD7-C246C9C039E2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2E942302-8158-425A-9876-24523751AC7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D30EAF1-189D-4A7B-B2A9-E0231978EE4C}">
      <dgm:prSet/>
      <dgm:spPr/>
      <dgm:t>
        <a:bodyPr/>
        <a:lstStyle/>
        <a:p>
          <a:r>
            <a:rPr lang="pt-BR" dirty="0"/>
            <a:t>Ž. p. s rezervotvornou složkou</a:t>
          </a:r>
          <a:r>
            <a:rPr lang="cs-CZ" dirty="0"/>
            <a:t> – INVESTIČNÍ ž. p.</a:t>
          </a:r>
        </a:p>
      </dgm:t>
    </dgm:pt>
    <dgm:pt modelId="{1D9A1BD6-EDE9-4E1B-99D4-5C300E649C56}" type="parTrans" cxnId="{5B394E2E-A438-43C2-87A1-4E0439C9DDD4}">
      <dgm:prSet/>
      <dgm:spPr/>
      <dgm:t>
        <a:bodyPr/>
        <a:lstStyle/>
        <a:p>
          <a:endParaRPr lang="cs-CZ"/>
        </a:p>
      </dgm:t>
    </dgm:pt>
    <dgm:pt modelId="{65C8B41F-FDA1-43F6-9CC7-AFD8CEF43DCF}" type="sibTrans" cxnId="{5B394E2E-A438-43C2-87A1-4E0439C9DDD4}">
      <dgm:prSet/>
      <dgm:spPr/>
      <dgm:t>
        <a:bodyPr/>
        <a:lstStyle/>
        <a:p>
          <a:endParaRPr lang="cs-CZ"/>
        </a:p>
      </dgm:t>
    </dgm:pt>
    <dgm:pt modelId="{7316EA01-8BAF-4A46-BC20-6DF082F9F14C}" type="pres">
      <dgm:prSet presAssocID="{2E942302-8158-425A-9876-24523751AC7E}" presName="linear" presStyleCnt="0">
        <dgm:presLayoutVars>
          <dgm:animLvl val="lvl"/>
          <dgm:resizeHandles val="exact"/>
        </dgm:presLayoutVars>
      </dgm:prSet>
      <dgm:spPr/>
    </dgm:pt>
    <dgm:pt modelId="{6B5C3B7A-7127-48F3-BCD9-B5AF1D5A1AD9}" type="pres">
      <dgm:prSet presAssocID="{AD30EAF1-189D-4A7B-B2A9-E0231978EE4C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24840008-F3D3-43D2-B71C-54AC146694E2}" type="presOf" srcId="{2E942302-8158-425A-9876-24523751AC7E}" destId="{7316EA01-8BAF-4A46-BC20-6DF082F9F14C}" srcOrd="0" destOrd="0" presId="urn:microsoft.com/office/officeart/2005/8/layout/vList2"/>
    <dgm:cxn modelId="{5B394E2E-A438-43C2-87A1-4E0439C9DDD4}" srcId="{2E942302-8158-425A-9876-24523751AC7E}" destId="{AD30EAF1-189D-4A7B-B2A9-E0231978EE4C}" srcOrd="0" destOrd="0" parTransId="{1D9A1BD6-EDE9-4E1B-99D4-5C300E649C56}" sibTransId="{65C8B41F-FDA1-43F6-9CC7-AFD8CEF43DCF}"/>
    <dgm:cxn modelId="{995C838F-5E9B-45C0-AC1D-671117A024D5}" type="presOf" srcId="{AD30EAF1-189D-4A7B-B2A9-E0231978EE4C}" destId="{6B5C3B7A-7127-48F3-BCD9-B5AF1D5A1AD9}" srcOrd="0" destOrd="0" presId="urn:microsoft.com/office/officeart/2005/8/layout/vList2"/>
    <dgm:cxn modelId="{30B94029-39FE-48F1-98FD-13C21B913340}" type="presParOf" srcId="{7316EA01-8BAF-4A46-BC20-6DF082F9F14C}" destId="{6B5C3B7A-7127-48F3-BCD9-B5AF1D5A1AD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84084C9C-8CE0-4B0B-A5C4-89FD175C2EFB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9FA02769-9F1B-4D0B-B8E5-5D7D49026AD5}">
      <dgm:prSet/>
      <dgm:spPr/>
      <dgm:t>
        <a:bodyPr/>
        <a:lstStyle/>
        <a:p>
          <a:r>
            <a:rPr lang="cs-CZ"/>
            <a:t>kromě krytí rizika v případě </a:t>
          </a:r>
          <a:r>
            <a:rPr lang="cs-CZ" u="sng"/>
            <a:t>úmrtí</a:t>
          </a:r>
          <a:r>
            <a:rPr lang="cs-CZ"/>
            <a:t>, slouží investiční životní pojištění k </a:t>
          </a:r>
          <a:r>
            <a:rPr lang="cs-CZ" u="sng"/>
            <a:t>vytváření finančních rezerv</a:t>
          </a:r>
          <a:endParaRPr lang="cs-CZ"/>
        </a:p>
      </dgm:t>
    </dgm:pt>
    <dgm:pt modelId="{BB4513AD-C394-43A8-AD13-3F4908ADC481}" type="parTrans" cxnId="{CDAF8C2B-4331-4A0E-9A90-4F986EC9AD0A}">
      <dgm:prSet/>
      <dgm:spPr/>
      <dgm:t>
        <a:bodyPr/>
        <a:lstStyle/>
        <a:p>
          <a:endParaRPr lang="cs-CZ"/>
        </a:p>
      </dgm:t>
    </dgm:pt>
    <dgm:pt modelId="{3A4D0314-45B1-44AD-BD01-FD086A1913DB}" type="sibTrans" cxnId="{CDAF8C2B-4331-4A0E-9A90-4F986EC9AD0A}">
      <dgm:prSet/>
      <dgm:spPr/>
      <dgm:t>
        <a:bodyPr/>
        <a:lstStyle/>
        <a:p>
          <a:endParaRPr lang="cs-CZ"/>
        </a:p>
      </dgm:t>
    </dgm:pt>
    <dgm:pt modelId="{9A20472B-634A-49C3-BF65-E1E3AEAAF565}">
      <dgm:prSet/>
      <dgm:spPr/>
      <dgm:t>
        <a:bodyPr/>
        <a:lstStyle/>
        <a:p>
          <a:r>
            <a:rPr lang="cs-CZ"/>
            <a:t>míra zhodnocení se odvíjí od zvolené investiční strategie, naspořené peníze budou vyplaceny v případě dožití či smrti</a:t>
          </a:r>
        </a:p>
      </dgm:t>
    </dgm:pt>
    <dgm:pt modelId="{1EE4F8D7-2760-428C-9687-3E40FCB3B654}" type="parTrans" cxnId="{7B9AA52F-CE5E-41D9-9729-30DB698092C3}">
      <dgm:prSet/>
      <dgm:spPr/>
      <dgm:t>
        <a:bodyPr/>
        <a:lstStyle/>
        <a:p>
          <a:endParaRPr lang="cs-CZ"/>
        </a:p>
      </dgm:t>
    </dgm:pt>
    <dgm:pt modelId="{D7D6F0C9-8D03-47FF-84B3-0B3F1552BAF5}" type="sibTrans" cxnId="{7B9AA52F-CE5E-41D9-9729-30DB698092C3}">
      <dgm:prSet/>
      <dgm:spPr/>
      <dgm:t>
        <a:bodyPr/>
        <a:lstStyle/>
        <a:p>
          <a:endParaRPr lang="cs-CZ"/>
        </a:p>
      </dgm:t>
    </dgm:pt>
    <dgm:pt modelId="{DCEF595D-196A-4587-9C41-7EE05B123A8B}">
      <dgm:prSet/>
      <dgm:spPr/>
      <dgm:t>
        <a:bodyPr/>
        <a:lstStyle/>
        <a:p>
          <a:r>
            <a:rPr lang="cs-CZ"/>
            <a:t>v určitých případech lze dosáhnout na zajímavé daňové úlevy</a:t>
          </a:r>
        </a:p>
      </dgm:t>
    </dgm:pt>
    <dgm:pt modelId="{60FA96FF-19B4-4683-82A7-FE7FB0DA4676}" type="parTrans" cxnId="{42356ADE-BE68-4379-85B7-9CD1B07CA782}">
      <dgm:prSet/>
      <dgm:spPr/>
      <dgm:t>
        <a:bodyPr/>
        <a:lstStyle/>
        <a:p>
          <a:endParaRPr lang="cs-CZ"/>
        </a:p>
      </dgm:t>
    </dgm:pt>
    <dgm:pt modelId="{E7EDFF18-CB7F-41C8-BE3A-8E9F8E5D07C9}" type="sibTrans" cxnId="{42356ADE-BE68-4379-85B7-9CD1B07CA782}">
      <dgm:prSet/>
      <dgm:spPr/>
      <dgm:t>
        <a:bodyPr/>
        <a:lstStyle/>
        <a:p>
          <a:endParaRPr lang="cs-CZ"/>
        </a:p>
      </dgm:t>
    </dgm:pt>
    <dgm:pt modelId="{66A2510E-CD75-414D-A818-9D487615293B}">
      <dgm:prSet/>
      <dgm:spPr/>
      <dgm:t>
        <a:bodyPr/>
        <a:lstStyle/>
        <a:p>
          <a:r>
            <a:rPr lang="cs-CZ"/>
            <a:t>rozsah pojištění si lze volit dle potřeb</a:t>
          </a:r>
        </a:p>
      </dgm:t>
    </dgm:pt>
    <dgm:pt modelId="{D89BE41C-EC9E-4EA7-A4AC-00F63F08AF82}" type="parTrans" cxnId="{FECD9DF5-EE21-4D89-907C-37CB31187CA9}">
      <dgm:prSet/>
      <dgm:spPr/>
      <dgm:t>
        <a:bodyPr/>
        <a:lstStyle/>
        <a:p>
          <a:endParaRPr lang="cs-CZ"/>
        </a:p>
      </dgm:t>
    </dgm:pt>
    <dgm:pt modelId="{2E0AAE39-28E9-419B-8866-BF137BD4846F}" type="sibTrans" cxnId="{FECD9DF5-EE21-4D89-907C-37CB31187CA9}">
      <dgm:prSet/>
      <dgm:spPr/>
      <dgm:t>
        <a:bodyPr/>
        <a:lstStyle/>
        <a:p>
          <a:endParaRPr lang="cs-CZ"/>
        </a:p>
      </dgm:t>
    </dgm:pt>
    <dgm:pt modelId="{5253CB5B-C389-4964-A637-7A38F17648F7}">
      <dgm:prSet/>
      <dgm:spPr/>
      <dgm:t>
        <a:bodyPr/>
        <a:lstStyle/>
        <a:p>
          <a:r>
            <a:rPr lang="cs-CZ"/>
            <a:t>na jednu smlouvu lze pojistit kromě sebe i blízké</a:t>
          </a:r>
        </a:p>
      </dgm:t>
    </dgm:pt>
    <dgm:pt modelId="{C4AB0DC9-0B98-4D7C-AF14-2D13A4204339}" type="parTrans" cxnId="{CF0199D9-948E-49C3-A8F0-FFFD732DA67D}">
      <dgm:prSet/>
      <dgm:spPr/>
      <dgm:t>
        <a:bodyPr/>
        <a:lstStyle/>
        <a:p>
          <a:endParaRPr lang="cs-CZ"/>
        </a:p>
      </dgm:t>
    </dgm:pt>
    <dgm:pt modelId="{07A710E2-C7AD-4E6E-A93A-453211739E3B}" type="sibTrans" cxnId="{CF0199D9-948E-49C3-A8F0-FFFD732DA67D}">
      <dgm:prSet/>
      <dgm:spPr/>
      <dgm:t>
        <a:bodyPr/>
        <a:lstStyle/>
        <a:p>
          <a:endParaRPr lang="cs-CZ"/>
        </a:p>
      </dgm:t>
    </dgm:pt>
    <dgm:pt modelId="{A1462CE9-0847-464E-B95E-1114313F7C4B}" type="pres">
      <dgm:prSet presAssocID="{84084C9C-8CE0-4B0B-A5C4-89FD175C2EFB}" presName="Name0" presStyleCnt="0">
        <dgm:presLayoutVars>
          <dgm:chMax val="7"/>
          <dgm:chPref val="7"/>
          <dgm:dir/>
        </dgm:presLayoutVars>
      </dgm:prSet>
      <dgm:spPr/>
    </dgm:pt>
    <dgm:pt modelId="{E90B3ED8-3571-44BE-8643-D636D05FA02B}" type="pres">
      <dgm:prSet presAssocID="{84084C9C-8CE0-4B0B-A5C4-89FD175C2EFB}" presName="Name1" presStyleCnt="0"/>
      <dgm:spPr/>
    </dgm:pt>
    <dgm:pt modelId="{662AF3CB-9770-40C2-89ED-954980ABAB43}" type="pres">
      <dgm:prSet presAssocID="{84084C9C-8CE0-4B0B-A5C4-89FD175C2EFB}" presName="cycle" presStyleCnt="0"/>
      <dgm:spPr/>
    </dgm:pt>
    <dgm:pt modelId="{2CB1A423-4F6F-4176-A1C5-76D550EADC33}" type="pres">
      <dgm:prSet presAssocID="{84084C9C-8CE0-4B0B-A5C4-89FD175C2EFB}" presName="srcNode" presStyleLbl="node1" presStyleIdx="0" presStyleCnt="5"/>
      <dgm:spPr/>
    </dgm:pt>
    <dgm:pt modelId="{B6991C65-7814-47E8-849D-20ED1800FABD}" type="pres">
      <dgm:prSet presAssocID="{84084C9C-8CE0-4B0B-A5C4-89FD175C2EFB}" presName="conn" presStyleLbl="parChTrans1D2" presStyleIdx="0" presStyleCnt="1"/>
      <dgm:spPr/>
    </dgm:pt>
    <dgm:pt modelId="{0DF718A1-5343-44AB-B6E4-75E84B44DD4C}" type="pres">
      <dgm:prSet presAssocID="{84084C9C-8CE0-4B0B-A5C4-89FD175C2EFB}" presName="extraNode" presStyleLbl="node1" presStyleIdx="0" presStyleCnt="5"/>
      <dgm:spPr/>
    </dgm:pt>
    <dgm:pt modelId="{56CD004C-14F2-4A75-A35D-06951AC18E57}" type="pres">
      <dgm:prSet presAssocID="{84084C9C-8CE0-4B0B-A5C4-89FD175C2EFB}" presName="dstNode" presStyleLbl="node1" presStyleIdx="0" presStyleCnt="5"/>
      <dgm:spPr/>
    </dgm:pt>
    <dgm:pt modelId="{EE03CD27-E1EC-4BC4-8407-0428CA61FDC9}" type="pres">
      <dgm:prSet presAssocID="{9FA02769-9F1B-4D0B-B8E5-5D7D49026AD5}" presName="text_1" presStyleLbl="node1" presStyleIdx="0" presStyleCnt="5">
        <dgm:presLayoutVars>
          <dgm:bulletEnabled val="1"/>
        </dgm:presLayoutVars>
      </dgm:prSet>
      <dgm:spPr/>
    </dgm:pt>
    <dgm:pt modelId="{09184679-F794-4239-834D-0B69568135C8}" type="pres">
      <dgm:prSet presAssocID="{9FA02769-9F1B-4D0B-B8E5-5D7D49026AD5}" presName="accent_1" presStyleCnt="0"/>
      <dgm:spPr/>
    </dgm:pt>
    <dgm:pt modelId="{C6DAB264-97B0-43F5-834C-C44A84E6E714}" type="pres">
      <dgm:prSet presAssocID="{9FA02769-9F1B-4D0B-B8E5-5D7D49026AD5}" presName="accentRepeatNode" presStyleLbl="solidFgAcc1" presStyleIdx="0" presStyleCnt="5"/>
      <dgm:spPr/>
    </dgm:pt>
    <dgm:pt modelId="{DEC5AD34-653C-4935-9918-10E49D477BD4}" type="pres">
      <dgm:prSet presAssocID="{9A20472B-634A-49C3-BF65-E1E3AEAAF565}" presName="text_2" presStyleLbl="node1" presStyleIdx="1" presStyleCnt="5">
        <dgm:presLayoutVars>
          <dgm:bulletEnabled val="1"/>
        </dgm:presLayoutVars>
      </dgm:prSet>
      <dgm:spPr/>
    </dgm:pt>
    <dgm:pt modelId="{16EEEF98-EB41-4EF2-9E42-900399014DA5}" type="pres">
      <dgm:prSet presAssocID="{9A20472B-634A-49C3-BF65-E1E3AEAAF565}" presName="accent_2" presStyleCnt="0"/>
      <dgm:spPr/>
    </dgm:pt>
    <dgm:pt modelId="{DFCC5BE0-75B2-493E-9C66-D3EC27ED91A5}" type="pres">
      <dgm:prSet presAssocID="{9A20472B-634A-49C3-BF65-E1E3AEAAF565}" presName="accentRepeatNode" presStyleLbl="solidFgAcc1" presStyleIdx="1" presStyleCnt="5"/>
      <dgm:spPr/>
    </dgm:pt>
    <dgm:pt modelId="{AC0D92D9-32E5-4DAE-80EA-F9BA8B7AA53F}" type="pres">
      <dgm:prSet presAssocID="{DCEF595D-196A-4587-9C41-7EE05B123A8B}" presName="text_3" presStyleLbl="node1" presStyleIdx="2" presStyleCnt="5">
        <dgm:presLayoutVars>
          <dgm:bulletEnabled val="1"/>
        </dgm:presLayoutVars>
      </dgm:prSet>
      <dgm:spPr/>
    </dgm:pt>
    <dgm:pt modelId="{218977A2-AA69-406C-98B0-42CDE2A0BB94}" type="pres">
      <dgm:prSet presAssocID="{DCEF595D-196A-4587-9C41-7EE05B123A8B}" presName="accent_3" presStyleCnt="0"/>
      <dgm:spPr/>
    </dgm:pt>
    <dgm:pt modelId="{BBC5C892-0F0E-4654-ABB8-3610202A7392}" type="pres">
      <dgm:prSet presAssocID="{DCEF595D-196A-4587-9C41-7EE05B123A8B}" presName="accentRepeatNode" presStyleLbl="solidFgAcc1" presStyleIdx="2" presStyleCnt="5"/>
      <dgm:spPr/>
    </dgm:pt>
    <dgm:pt modelId="{01B0FF0B-E88A-4015-8566-9955C18EDCD3}" type="pres">
      <dgm:prSet presAssocID="{66A2510E-CD75-414D-A818-9D487615293B}" presName="text_4" presStyleLbl="node1" presStyleIdx="3" presStyleCnt="5">
        <dgm:presLayoutVars>
          <dgm:bulletEnabled val="1"/>
        </dgm:presLayoutVars>
      </dgm:prSet>
      <dgm:spPr/>
    </dgm:pt>
    <dgm:pt modelId="{BEDB0C24-B9CC-4280-870C-934BED22DDB8}" type="pres">
      <dgm:prSet presAssocID="{66A2510E-CD75-414D-A818-9D487615293B}" presName="accent_4" presStyleCnt="0"/>
      <dgm:spPr/>
    </dgm:pt>
    <dgm:pt modelId="{7CCC5450-1449-4E3B-B46D-DB3B22FD8ABC}" type="pres">
      <dgm:prSet presAssocID="{66A2510E-CD75-414D-A818-9D487615293B}" presName="accentRepeatNode" presStyleLbl="solidFgAcc1" presStyleIdx="3" presStyleCnt="5"/>
      <dgm:spPr/>
    </dgm:pt>
    <dgm:pt modelId="{CA7C7308-92C8-4BA5-A668-D03BCABB16B8}" type="pres">
      <dgm:prSet presAssocID="{5253CB5B-C389-4964-A637-7A38F17648F7}" presName="text_5" presStyleLbl="node1" presStyleIdx="4" presStyleCnt="5">
        <dgm:presLayoutVars>
          <dgm:bulletEnabled val="1"/>
        </dgm:presLayoutVars>
      </dgm:prSet>
      <dgm:spPr/>
    </dgm:pt>
    <dgm:pt modelId="{4FD24718-4BA6-4197-902D-E41BA11CE2F0}" type="pres">
      <dgm:prSet presAssocID="{5253CB5B-C389-4964-A637-7A38F17648F7}" presName="accent_5" presStyleCnt="0"/>
      <dgm:spPr/>
    </dgm:pt>
    <dgm:pt modelId="{DBEB7449-7A67-4C8F-BEF3-1D10F5B03264}" type="pres">
      <dgm:prSet presAssocID="{5253CB5B-C389-4964-A637-7A38F17648F7}" presName="accentRepeatNode" presStyleLbl="solidFgAcc1" presStyleIdx="4" presStyleCnt="5"/>
      <dgm:spPr/>
    </dgm:pt>
  </dgm:ptLst>
  <dgm:cxnLst>
    <dgm:cxn modelId="{E6342606-B358-4F2B-9AA2-4BC52A3978BB}" type="presOf" srcId="{DCEF595D-196A-4587-9C41-7EE05B123A8B}" destId="{AC0D92D9-32E5-4DAE-80EA-F9BA8B7AA53F}" srcOrd="0" destOrd="0" presId="urn:microsoft.com/office/officeart/2008/layout/VerticalCurvedList"/>
    <dgm:cxn modelId="{B07D2317-C7CF-482C-93F9-C609EBB72FD0}" type="presOf" srcId="{9A20472B-634A-49C3-BF65-E1E3AEAAF565}" destId="{DEC5AD34-653C-4935-9918-10E49D477BD4}" srcOrd="0" destOrd="0" presId="urn:microsoft.com/office/officeart/2008/layout/VerticalCurvedList"/>
    <dgm:cxn modelId="{CDAF8C2B-4331-4A0E-9A90-4F986EC9AD0A}" srcId="{84084C9C-8CE0-4B0B-A5C4-89FD175C2EFB}" destId="{9FA02769-9F1B-4D0B-B8E5-5D7D49026AD5}" srcOrd="0" destOrd="0" parTransId="{BB4513AD-C394-43A8-AD13-3F4908ADC481}" sibTransId="{3A4D0314-45B1-44AD-BD01-FD086A1913DB}"/>
    <dgm:cxn modelId="{7B9AA52F-CE5E-41D9-9729-30DB698092C3}" srcId="{84084C9C-8CE0-4B0B-A5C4-89FD175C2EFB}" destId="{9A20472B-634A-49C3-BF65-E1E3AEAAF565}" srcOrd="1" destOrd="0" parTransId="{1EE4F8D7-2760-428C-9687-3E40FCB3B654}" sibTransId="{D7D6F0C9-8D03-47FF-84B3-0B3F1552BAF5}"/>
    <dgm:cxn modelId="{B1097745-9E93-4B05-AB36-E4883125A28D}" type="presOf" srcId="{3A4D0314-45B1-44AD-BD01-FD086A1913DB}" destId="{B6991C65-7814-47E8-849D-20ED1800FABD}" srcOrd="0" destOrd="0" presId="urn:microsoft.com/office/officeart/2008/layout/VerticalCurvedList"/>
    <dgm:cxn modelId="{D7D96A4F-3F87-43D5-974F-9D7BA83EAC64}" type="presOf" srcId="{84084C9C-8CE0-4B0B-A5C4-89FD175C2EFB}" destId="{A1462CE9-0847-464E-B95E-1114313F7C4B}" srcOrd="0" destOrd="0" presId="urn:microsoft.com/office/officeart/2008/layout/VerticalCurvedList"/>
    <dgm:cxn modelId="{4433CA8B-7952-476E-8DFA-A174208E72AC}" type="presOf" srcId="{66A2510E-CD75-414D-A818-9D487615293B}" destId="{01B0FF0B-E88A-4015-8566-9955C18EDCD3}" srcOrd="0" destOrd="0" presId="urn:microsoft.com/office/officeart/2008/layout/VerticalCurvedList"/>
    <dgm:cxn modelId="{ADE5589C-D784-49EE-ADE1-6A62C9DD1F68}" type="presOf" srcId="{5253CB5B-C389-4964-A637-7A38F17648F7}" destId="{CA7C7308-92C8-4BA5-A668-D03BCABB16B8}" srcOrd="0" destOrd="0" presId="urn:microsoft.com/office/officeart/2008/layout/VerticalCurvedList"/>
    <dgm:cxn modelId="{CF0199D9-948E-49C3-A8F0-FFFD732DA67D}" srcId="{84084C9C-8CE0-4B0B-A5C4-89FD175C2EFB}" destId="{5253CB5B-C389-4964-A637-7A38F17648F7}" srcOrd="4" destOrd="0" parTransId="{C4AB0DC9-0B98-4D7C-AF14-2D13A4204339}" sibTransId="{07A710E2-C7AD-4E6E-A93A-453211739E3B}"/>
    <dgm:cxn modelId="{5BE8B8DC-DDE1-4B0D-A6B6-C63DA2B8CAC9}" type="presOf" srcId="{9FA02769-9F1B-4D0B-B8E5-5D7D49026AD5}" destId="{EE03CD27-E1EC-4BC4-8407-0428CA61FDC9}" srcOrd="0" destOrd="0" presId="urn:microsoft.com/office/officeart/2008/layout/VerticalCurvedList"/>
    <dgm:cxn modelId="{42356ADE-BE68-4379-85B7-9CD1B07CA782}" srcId="{84084C9C-8CE0-4B0B-A5C4-89FD175C2EFB}" destId="{DCEF595D-196A-4587-9C41-7EE05B123A8B}" srcOrd="2" destOrd="0" parTransId="{60FA96FF-19B4-4683-82A7-FE7FB0DA4676}" sibTransId="{E7EDFF18-CB7F-41C8-BE3A-8E9F8E5D07C9}"/>
    <dgm:cxn modelId="{FECD9DF5-EE21-4D89-907C-37CB31187CA9}" srcId="{84084C9C-8CE0-4B0B-A5C4-89FD175C2EFB}" destId="{66A2510E-CD75-414D-A818-9D487615293B}" srcOrd="3" destOrd="0" parTransId="{D89BE41C-EC9E-4EA7-A4AC-00F63F08AF82}" sibTransId="{2E0AAE39-28E9-419B-8866-BF137BD4846F}"/>
    <dgm:cxn modelId="{7365A3AA-D14D-4578-A2FD-3DD6FF5FC605}" type="presParOf" srcId="{A1462CE9-0847-464E-B95E-1114313F7C4B}" destId="{E90B3ED8-3571-44BE-8643-D636D05FA02B}" srcOrd="0" destOrd="0" presId="urn:microsoft.com/office/officeart/2008/layout/VerticalCurvedList"/>
    <dgm:cxn modelId="{043F3846-EFF2-4AA1-9ADD-39CAA657CF57}" type="presParOf" srcId="{E90B3ED8-3571-44BE-8643-D636D05FA02B}" destId="{662AF3CB-9770-40C2-89ED-954980ABAB43}" srcOrd="0" destOrd="0" presId="urn:microsoft.com/office/officeart/2008/layout/VerticalCurvedList"/>
    <dgm:cxn modelId="{A878F0B8-BB24-4855-B61E-3A65433AA644}" type="presParOf" srcId="{662AF3CB-9770-40C2-89ED-954980ABAB43}" destId="{2CB1A423-4F6F-4176-A1C5-76D550EADC33}" srcOrd="0" destOrd="0" presId="urn:microsoft.com/office/officeart/2008/layout/VerticalCurvedList"/>
    <dgm:cxn modelId="{EFE66529-3E96-44DB-A630-927E66A5554A}" type="presParOf" srcId="{662AF3CB-9770-40C2-89ED-954980ABAB43}" destId="{B6991C65-7814-47E8-849D-20ED1800FABD}" srcOrd="1" destOrd="0" presId="urn:microsoft.com/office/officeart/2008/layout/VerticalCurvedList"/>
    <dgm:cxn modelId="{FD717024-6247-49F3-B6AA-B38ADF5A5B98}" type="presParOf" srcId="{662AF3CB-9770-40C2-89ED-954980ABAB43}" destId="{0DF718A1-5343-44AB-B6E4-75E84B44DD4C}" srcOrd="2" destOrd="0" presId="urn:microsoft.com/office/officeart/2008/layout/VerticalCurvedList"/>
    <dgm:cxn modelId="{4001EA35-BDEA-4458-B991-43679FEEB08E}" type="presParOf" srcId="{662AF3CB-9770-40C2-89ED-954980ABAB43}" destId="{56CD004C-14F2-4A75-A35D-06951AC18E57}" srcOrd="3" destOrd="0" presId="urn:microsoft.com/office/officeart/2008/layout/VerticalCurvedList"/>
    <dgm:cxn modelId="{4C2D811D-F6F1-4FBE-9B14-53C1B3B8C458}" type="presParOf" srcId="{E90B3ED8-3571-44BE-8643-D636D05FA02B}" destId="{EE03CD27-E1EC-4BC4-8407-0428CA61FDC9}" srcOrd="1" destOrd="0" presId="urn:microsoft.com/office/officeart/2008/layout/VerticalCurvedList"/>
    <dgm:cxn modelId="{5D505257-E450-43D9-8D33-15B08B7CBF8B}" type="presParOf" srcId="{E90B3ED8-3571-44BE-8643-D636D05FA02B}" destId="{09184679-F794-4239-834D-0B69568135C8}" srcOrd="2" destOrd="0" presId="urn:microsoft.com/office/officeart/2008/layout/VerticalCurvedList"/>
    <dgm:cxn modelId="{1A821D9D-F723-4092-883A-5742D17B4AF6}" type="presParOf" srcId="{09184679-F794-4239-834D-0B69568135C8}" destId="{C6DAB264-97B0-43F5-834C-C44A84E6E714}" srcOrd="0" destOrd="0" presId="urn:microsoft.com/office/officeart/2008/layout/VerticalCurvedList"/>
    <dgm:cxn modelId="{6EFE1E9A-76D1-410D-A22B-CCBFA3165360}" type="presParOf" srcId="{E90B3ED8-3571-44BE-8643-D636D05FA02B}" destId="{DEC5AD34-653C-4935-9918-10E49D477BD4}" srcOrd="3" destOrd="0" presId="urn:microsoft.com/office/officeart/2008/layout/VerticalCurvedList"/>
    <dgm:cxn modelId="{D49A0FE3-05DF-4DEC-85F2-8A5C8034FC65}" type="presParOf" srcId="{E90B3ED8-3571-44BE-8643-D636D05FA02B}" destId="{16EEEF98-EB41-4EF2-9E42-900399014DA5}" srcOrd="4" destOrd="0" presId="urn:microsoft.com/office/officeart/2008/layout/VerticalCurvedList"/>
    <dgm:cxn modelId="{A079EFE2-9C63-4B4D-A5AF-315E39DD8DBF}" type="presParOf" srcId="{16EEEF98-EB41-4EF2-9E42-900399014DA5}" destId="{DFCC5BE0-75B2-493E-9C66-D3EC27ED91A5}" srcOrd="0" destOrd="0" presId="urn:microsoft.com/office/officeart/2008/layout/VerticalCurvedList"/>
    <dgm:cxn modelId="{9534FFDC-2211-46B7-A4EC-548B6AC71148}" type="presParOf" srcId="{E90B3ED8-3571-44BE-8643-D636D05FA02B}" destId="{AC0D92D9-32E5-4DAE-80EA-F9BA8B7AA53F}" srcOrd="5" destOrd="0" presId="urn:microsoft.com/office/officeart/2008/layout/VerticalCurvedList"/>
    <dgm:cxn modelId="{B87000E5-330E-4970-AE55-57019621E44A}" type="presParOf" srcId="{E90B3ED8-3571-44BE-8643-D636D05FA02B}" destId="{218977A2-AA69-406C-98B0-42CDE2A0BB94}" srcOrd="6" destOrd="0" presId="urn:microsoft.com/office/officeart/2008/layout/VerticalCurvedList"/>
    <dgm:cxn modelId="{ED38056E-5B0E-473A-B14E-BC5CC9CD0DFA}" type="presParOf" srcId="{218977A2-AA69-406C-98B0-42CDE2A0BB94}" destId="{BBC5C892-0F0E-4654-ABB8-3610202A7392}" srcOrd="0" destOrd="0" presId="urn:microsoft.com/office/officeart/2008/layout/VerticalCurvedList"/>
    <dgm:cxn modelId="{12ED141C-8247-425B-8CAA-51B2C6DAD76B}" type="presParOf" srcId="{E90B3ED8-3571-44BE-8643-D636D05FA02B}" destId="{01B0FF0B-E88A-4015-8566-9955C18EDCD3}" srcOrd="7" destOrd="0" presId="urn:microsoft.com/office/officeart/2008/layout/VerticalCurvedList"/>
    <dgm:cxn modelId="{D1C63078-21EC-4E89-B3F9-D7706B6241E9}" type="presParOf" srcId="{E90B3ED8-3571-44BE-8643-D636D05FA02B}" destId="{BEDB0C24-B9CC-4280-870C-934BED22DDB8}" srcOrd="8" destOrd="0" presId="urn:microsoft.com/office/officeart/2008/layout/VerticalCurvedList"/>
    <dgm:cxn modelId="{A5F56BBF-EA71-47A3-B02A-A345FBCF1341}" type="presParOf" srcId="{BEDB0C24-B9CC-4280-870C-934BED22DDB8}" destId="{7CCC5450-1449-4E3B-B46D-DB3B22FD8ABC}" srcOrd="0" destOrd="0" presId="urn:microsoft.com/office/officeart/2008/layout/VerticalCurvedList"/>
    <dgm:cxn modelId="{3B79357E-D85C-4F76-9D73-A44C43FE45D9}" type="presParOf" srcId="{E90B3ED8-3571-44BE-8643-D636D05FA02B}" destId="{CA7C7308-92C8-4BA5-A668-D03BCABB16B8}" srcOrd="9" destOrd="0" presId="urn:microsoft.com/office/officeart/2008/layout/VerticalCurvedList"/>
    <dgm:cxn modelId="{25F6600C-0601-4FE7-A50E-3D46919D54D8}" type="presParOf" srcId="{E90B3ED8-3571-44BE-8643-D636D05FA02B}" destId="{4FD24718-4BA6-4197-902D-E41BA11CE2F0}" srcOrd="10" destOrd="0" presId="urn:microsoft.com/office/officeart/2008/layout/VerticalCurvedList"/>
    <dgm:cxn modelId="{466459EC-C4D9-438A-B835-AA726DCE80E4}" type="presParOf" srcId="{4FD24718-4BA6-4197-902D-E41BA11CE2F0}" destId="{DBEB7449-7A67-4C8F-BEF3-1D10F5B0326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21C65FC9-BE4C-4C62-B3CF-3C1DA704A7A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55CEA68-C61A-4283-BE55-0EC4CE7E3142}">
      <dgm:prSet/>
      <dgm:spPr/>
      <dgm:t>
        <a:bodyPr/>
        <a:lstStyle/>
        <a:p>
          <a:r>
            <a:rPr lang="pt-BR" dirty="0"/>
            <a:t>Ž. p. s rezervotvornou složkou</a:t>
          </a:r>
          <a:r>
            <a:rPr lang="cs-CZ" dirty="0"/>
            <a:t> – KAPITÁLOVÉ ž. p.</a:t>
          </a:r>
        </a:p>
      </dgm:t>
    </dgm:pt>
    <dgm:pt modelId="{B8100B5D-1AE9-4ACD-AE17-4E510DA2367A}" type="parTrans" cxnId="{FF65AD9C-0D2C-4C70-83DC-0285D465D3F0}">
      <dgm:prSet/>
      <dgm:spPr/>
      <dgm:t>
        <a:bodyPr/>
        <a:lstStyle/>
        <a:p>
          <a:endParaRPr lang="cs-CZ"/>
        </a:p>
      </dgm:t>
    </dgm:pt>
    <dgm:pt modelId="{4CFEE92A-193C-4DD6-BE18-80C6E01031D7}" type="sibTrans" cxnId="{FF65AD9C-0D2C-4C70-83DC-0285D465D3F0}">
      <dgm:prSet/>
      <dgm:spPr/>
      <dgm:t>
        <a:bodyPr/>
        <a:lstStyle/>
        <a:p>
          <a:endParaRPr lang="cs-CZ"/>
        </a:p>
      </dgm:t>
    </dgm:pt>
    <dgm:pt modelId="{DEA6A97C-2BE6-4927-A8A5-4C200A969EB3}" type="pres">
      <dgm:prSet presAssocID="{21C65FC9-BE4C-4C62-B3CF-3C1DA704A7A5}" presName="linear" presStyleCnt="0">
        <dgm:presLayoutVars>
          <dgm:animLvl val="lvl"/>
          <dgm:resizeHandles val="exact"/>
        </dgm:presLayoutVars>
      </dgm:prSet>
      <dgm:spPr/>
    </dgm:pt>
    <dgm:pt modelId="{FF52EA12-478D-4645-A265-8D709D4B3170}" type="pres">
      <dgm:prSet presAssocID="{D55CEA68-C61A-4283-BE55-0EC4CE7E3142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A1988B2B-E402-48F0-9758-B881FDB65370}" type="presOf" srcId="{D55CEA68-C61A-4283-BE55-0EC4CE7E3142}" destId="{FF52EA12-478D-4645-A265-8D709D4B3170}" srcOrd="0" destOrd="0" presId="urn:microsoft.com/office/officeart/2005/8/layout/vList2"/>
    <dgm:cxn modelId="{DDB6132E-543A-4566-8CEE-0558BA2D7BFE}" type="presOf" srcId="{21C65FC9-BE4C-4C62-B3CF-3C1DA704A7A5}" destId="{DEA6A97C-2BE6-4927-A8A5-4C200A969EB3}" srcOrd="0" destOrd="0" presId="urn:microsoft.com/office/officeart/2005/8/layout/vList2"/>
    <dgm:cxn modelId="{FF65AD9C-0D2C-4C70-83DC-0285D465D3F0}" srcId="{21C65FC9-BE4C-4C62-B3CF-3C1DA704A7A5}" destId="{D55CEA68-C61A-4283-BE55-0EC4CE7E3142}" srcOrd="0" destOrd="0" parTransId="{B8100B5D-1AE9-4ACD-AE17-4E510DA2367A}" sibTransId="{4CFEE92A-193C-4DD6-BE18-80C6E01031D7}"/>
    <dgm:cxn modelId="{A323FA63-EE0E-4A7D-891F-25E7F3E7F131}" type="presParOf" srcId="{DEA6A97C-2BE6-4927-A8A5-4C200A969EB3}" destId="{FF52EA12-478D-4645-A265-8D709D4B317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1E133CE-4571-4DB2-B3E0-F8DF7E6361E7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798CB85E-BDE6-477F-AC7B-C0C01A393FF8}">
      <dgm:prSet/>
      <dgm:spPr/>
      <dgm:t>
        <a:bodyPr/>
        <a:lstStyle/>
        <a:p>
          <a:r>
            <a:rPr lang="cs-CZ"/>
            <a:t>zahrnuje pojištění pro případ </a:t>
          </a:r>
          <a:r>
            <a:rPr lang="cs-CZ" u="sng"/>
            <a:t>smrti</a:t>
          </a:r>
          <a:r>
            <a:rPr lang="cs-CZ"/>
            <a:t> nebo </a:t>
          </a:r>
          <a:r>
            <a:rPr lang="cs-CZ" u="sng"/>
            <a:t>dožití</a:t>
          </a:r>
          <a:endParaRPr lang="cs-CZ"/>
        </a:p>
      </dgm:t>
    </dgm:pt>
    <dgm:pt modelId="{96F68456-918D-4682-A03D-D7F19F405324}" type="parTrans" cxnId="{379C7B43-4855-4390-BEFA-0900096E4601}">
      <dgm:prSet/>
      <dgm:spPr/>
      <dgm:t>
        <a:bodyPr/>
        <a:lstStyle/>
        <a:p>
          <a:endParaRPr lang="cs-CZ"/>
        </a:p>
      </dgm:t>
    </dgm:pt>
    <dgm:pt modelId="{9BAA6024-B066-422A-AD8B-3AD0779867FE}" type="sibTrans" cxnId="{379C7B43-4855-4390-BEFA-0900096E4601}">
      <dgm:prSet/>
      <dgm:spPr/>
      <dgm:t>
        <a:bodyPr/>
        <a:lstStyle/>
        <a:p>
          <a:endParaRPr lang="cs-CZ"/>
        </a:p>
      </dgm:t>
    </dgm:pt>
    <dgm:pt modelId="{0588DB9F-B17D-4AAE-AAA0-18528FA3CCFF}">
      <dgm:prSet/>
      <dgm:spPr/>
      <dgm:t>
        <a:bodyPr/>
        <a:lstStyle/>
        <a:p>
          <a:r>
            <a:rPr lang="cs-CZ"/>
            <a:t>pojistná částka může být pro obě rizika stejná nebo si klient může zvolit zvlášť pojistnou částku pro případ smrti a zvlášť pojistnou částku pro případ dožití</a:t>
          </a:r>
        </a:p>
      </dgm:t>
    </dgm:pt>
    <dgm:pt modelId="{5B439A9E-5431-4FEF-9D5F-84D1A3C9B948}" type="parTrans" cxnId="{81DAF2CC-711B-4432-A357-8223097BBC3F}">
      <dgm:prSet/>
      <dgm:spPr/>
      <dgm:t>
        <a:bodyPr/>
        <a:lstStyle/>
        <a:p>
          <a:endParaRPr lang="cs-CZ"/>
        </a:p>
      </dgm:t>
    </dgm:pt>
    <dgm:pt modelId="{51395C9A-A8E2-466E-B491-84B659444444}" type="sibTrans" cxnId="{81DAF2CC-711B-4432-A357-8223097BBC3F}">
      <dgm:prSet/>
      <dgm:spPr/>
      <dgm:t>
        <a:bodyPr/>
        <a:lstStyle/>
        <a:p>
          <a:endParaRPr lang="cs-CZ"/>
        </a:p>
      </dgm:t>
    </dgm:pt>
    <dgm:pt modelId="{08FD268E-9A67-4224-9290-940608B26E7E}">
      <dgm:prSet/>
      <dgm:spPr/>
      <dgm:t>
        <a:bodyPr/>
        <a:lstStyle/>
        <a:p>
          <a:r>
            <a:rPr lang="cs-CZ"/>
            <a:t>nabízí garantované zhodnocení finančních prostředků</a:t>
          </a:r>
        </a:p>
      </dgm:t>
    </dgm:pt>
    <dgm:pt modelId="{FD0EECB2-0AA0-445A-A42D-FF7B38F6E090}" type="parTrans" cxnId="{EBCC1FF8-C2A9-4D41-B0E4-4AD54B06752A}">
      <dgm:prSet/>
      <dgm:spPr/>
      <dgm:t>
        <a:bodyPr/>
        <a:lstStyle/>
        <a:p>
          <a:endParaRPr lang="cs-CZ"/>
        </a:p>
      </dgm:t>
    </dgm:pt>
    <dgm:pt modelId="{9F15C0E5-61AE-41FA-A0C5-E22ACF0D621D}" type="sibTrans" cxnId="{EBCC1FF8-C2A9-4D41-B0E4-4AD54B06752A}">
      <dgm:prSet/>
      <dgm:spPr/>
      <dgm:t>
        <a:bodyPr/>
        <a:lstStyle/>
        <a:p>
          <a:endParaRPr lang="cs-CZ"/>
        </a:p>
      </dgm:t>
    </dgm:pt>
    <dgm:pt modelId="{4E74A567-8213-4730-949E-8EC19176AD1F}">
      <dgm:prSet/>
      <dgm:spPr/>
      <dgm:t>
        <a:bodyPr/>
        <a:lstStyle/>
        <a:p>
          <a:r>
            <a:rPr lang="cs-CZ"/>
            <a:t>kapitálové pojištění můžeme považovat za dlouhodobý produkt, pro maximalizaci zhodnocení se doporučená doba trvání pojištění pohybuje od 10 let výše</a:t>
          </a:r>
        </a:p>
      </dgm:t>
    </dgm:pt>
    <dgm:pt modelId="{000C69BF-91D3-4000-A00C-E44ABDC47B78}" type="parTrans" cxnId="{94D2CAA0-B32B-4AE9-A1F0-6394B2363E45}">
      <dgm:prSet/>
      <dgm:spPr/>
      <dgm:t>
        <a:bodyPr/>
        <a:lstStyle/>
        <a:p>
          <a:endParaRPr lang="cs-CZ"/>
        </a:p>
      </dgm:t>
    </dgm:pt>
    <dgm:pt modelId="{11951401-FF52-4222-9894-4FB844455297}" type="sibTrans" cxnId="{94D2CAA0-B32B-4AE9-A1F0-6394B2363E45}">
      <dgm:prSet/>
      <dgm:spPr/>
      <dgm:t>
        <a:bodyPr/>
        <a:lstStyle/>
        <a:p>
          <a:endParaRPr lang="cs-CZ"/>
        </a:p>
      </dgm:t>
    </dgm:pt>
    <dgm:pt modelId="{4F335C6C-8586-4355-9D8B-0B648D5AAFCE}" type="pres">
      <dgm:prSet presAssocID="{51E133CE-4571-4DB2-B3E0-F8DF7E6361E7}" presName="Name0" presStyleCnt="0">
        <dgm:presLayoutVars>
          <dgm:dir/>
          <dgm:animLvl val="lvl"/>
          <dgm:resizeHandles val="exact"/>
        </dgm:presLayoutVars>
      </dgm:prSet>
      <dgm:spPr/>
    </dgm:pt>
    <dgm:pt modelId="{380A296B-95C2-4ED2-8C11-E447E2ACA713}" type="pres">
      <dgm:prSet presAssocID="{4E74A567-8213-4730-949E-8EC19176AD1F}" presName="boxAndChildren" presStyleCnt="0"/>
      <dgm:spPr/>
    </dgm:pt>
    <dgm:pt modelId="{9F3F1FA2-30C1-4271-BB8B-9EE4C7801997}" type="pres">
      <dgm:prSet presAssocID="{4E74A567-8213-4730-949E-8EC19176AD1F}" presName="parentTextBox" presStyleLbl="node1" presStyleIdx="0" presStyleCnt="4"/>
      <dgm:spPr/>
    </dgm:pt>
    <dgm:pt modelId="{692F1649-0EA3-498C-9AAD-20B21F7A7CA4}" type="pres">
      <dgm:prSet presAssocID="{9F15C0E5-61AE-41FA-A0C5-E22ACF0D621D}" presName="sp" presStyleCnt="0"/>
      <dgm:spPr/>
    </dgm:pt>
    <dgm:pt modelId="{56DFCB68-979A-4E62-B56F-A33036C9B1CB}" type="pres">
      <dgm:prSet presAssocID="{08FD268E-9A67-4224-9290-940608B26E7E}" presName="arrowAndChildren" presStyleCnt="0"/>
      <dgm:spPr/>
    </dgm:pt>
    <dgm:pt modelId="{64BC1CC6-E271-4E9D-B45E-5449EA80286C}" type="pres">
      <dgm:prSet presAssocID="{08FD268E-9A67-4224-9290-940608B26E7E}" presName="parentTextArrow" presStyleLbl="node1" presStyleIdx="1" presStyleCnt="4"/>
      <dgm:spPr/>
    </dgm:pt>
    <dgm:pt modelId="{018EC022-5354-4F29-BFB2-483FFE1A9A6F}" type="pres">
      <dgm:prSet presAssocID="{51395C9A-A8E2-466E-B491-84B659444444}" presName="sp" presStyleCnt="0"/>
      <dgm:spPr/>
    </dgm:pt>
    <dgm:pt modelId="{F25E31AB-955B-4A37-882F-50E5E632F66B}" type="pres">
      <dgm:prSet presAssocID="{0588DB9F-B17D-4AAE-AAA0-18528FA3CCFF}" presName="arrowAndChildren" presStyleCnt="0"/>
      <dgm:spPr/>
    </dgm:pt>
    <dgm:pt modelId="{606EB4BF-3A39-4A1D-90B5-BC8F0BC9A98B}" type="pres">
      <dgm:prSet presAssocID="{0588DB9F-B17D-4AAE-AAA0-18528FA3CCFF}" presName="parentTextArrow" presStyleLbl="node1" presStyleIdx="2" presStyleCnt="4"/>
      <dgm:spPr/>
    </dgm:pt>
    <dgm:pt modelId="{8E9E2582-F1E9-4455-ADEF-ED92F8A73063}" type="pres">
      <dgm:prSet presAssocID="{9BAA6024-B066-422A-AD8B-3AD0779867FE}" presName="sp" presStyleCnt="0"/>
      <dgm:spPr/>
    </dgm:pt>
    <dgm:pt modelId="{A0DAE0CE-3A3C-4180-8AB0-C2A92545B9C3}" type="pres">
      <dgm:prSet presAssocID="{798CB85E-BDE6-477F-AC7B-C0C01A393FF8}" presName="arrowAndChildren" presStyleCnt="0"/>
      <dgm:spPr/>
    </dgm:pt>
    <dgm:pt modelId="{19E201CE-F6A6-4F64-8A75-2949F91D0C31}" type="pres">
      <dgm:prSet presAssocID="{798CB85E-BDE6-477F-AC7B-C0C01A393FF8}" presName="parentTextArrow" presStyleLbl="node1" presStyleIdx="3" presStyleCnt="4"/>
      <dgm:spPr/>
    </dgm:pt>
  </dgm:ptLst>
  <dgm:cxnLst>
    <dgm:cxn modelId="{16656506-62B1-43E6-8310-88EFC799A710}" type="presOf" srcId="{4E74A567-8213-4730-949E-8EC19176AD1F}" destId="{9F3F1FA2-30C1-4271-BB8B-9EE4C7801997}" srcOrd="0" destOrd="0" presId="urn:microsoft.com/office/officeart/2005/8/layout/process4"/>
    <dgm:cxn modelId="{379C7B43-4855-4390-BEFA-0900096E4601}" srcId="{51E133CE-4571-4DB2-B3E0-F8DF7E6361E7}" destId="{798CB85E-BDE6-477F-AC7B-C0C01A393FF8}" srcOrd="0" destOrd="0" parTransId="{96F68456-918D-4682-A03D-D7F19F405324}" sibTransId="{9BAA6024-B066-422A-AD8B-3AD0779867FE}"/>
    <dgm:cxn modelId="{22BBDD6F-67D3-41D1-9A99-3A7FDE369A52}" type="presOf" srcId="{51E133CE-4571-4DB2-B3E0-F8DF7E6361E7}" destId="{4F335C6C-8586-4355-9D8B-0B648D5AAFCE}" srcOrd="0" destOrd="0" presId="urn:microsoft.com/office/officeart/2005/8/layout/process4"/>
    <dgm:cxn modelId="{892C2658-23CB-4DD0-B644-892E71A28F56}" type="presOf" srcId="{798CB85E-BDE6-477F-AC7B-C0C01A393FF8}" destId="{19E201CE-F6A6-4F64-8A75-2949F91D0C31}" srcOrd="0" destOrd="0" presId="urn:microsoft.com/office/officeart/2005/8/layout/process4"/>
    <dgm:cxn modelId="{58723A7B-8DCD-4C77-9DE9-A9927EAF0190}" type="presOf" srcId="{0588DB9F-B17D-4AAE-AAA0-18528FA3CCFF}" destId="{606EB4BF-3A39-4A1D-90B5-BC8F0BC9A98B}" srcOrd="0" destOrd="0" presId="urn:microsoft.com/office/officeart/2005/8/layout/process4"/>
    <dgm:cxn modelId="{94D2CAA0-B32B-4AE9-A1F0-6394B2363E45}" srcId="{51E133CE-4571-4DB2-B3E0-F8DF7E6361E7}" destId="{4E74A567-8213-4730-949E-8EC19176AD1F}" srcOrd="3" destOrd="0" parTransId="{000C69BF-91D3-4000-A00C-E44ABDC47B78}" sibTransId="{11951401-FF52-4222-9894-4FB844455297}"/>
    <dgm:cxn modelId="{81DAF2CC-711B-4432-A357-8223097BBC3F}" srcId="{51E133CE-4571-4DB2-B3E0-F8DF7E6361E7}" destId="{0588DB9F-B17D-4AAE-AAA0-18528FA3CCFF}" srcOrd="1" destOrd="0" parTransId="{5B439A9E-5431-4FEF-9D5F-84D1A3C9B948}" sibTransId="{51395C9A-A8E2-466E-B491-84B659444444}"/>
    <dgm:cxn modelId="{CCCF05F5-AC31-4A80-A0FD-1C1606DD6A8A}" type="presOf" srcId="{08FD268E-9A67-4224-9290-940608B26E7E}" destId="{64BC1CC6-E271-4E9D-B45E-5449EA80286C}" srcOrd="0" destOrd="0" presId="urn:microsoft.com/office/officeart/2005/8/layout/process4"/>
    <dgm:cxn modelId="{EBCC1FF8-C2A9-4D41-B0E4-4AD54B06752A}" srcId="{51E133CE-4571-4DB2-B3E0-F8DF7E6361E7}" destId="{08FD268E-9A67-4224-9290-940608B26E7E}" srcOrd="2" destOrd="0" parTransId="{FD0EECB2-0AA0-445A-A42D-FF7B38F6E090}" sibTransId="{9F15C0E5-61AE-41FA-A0C5-E22ACF0D621D}"/>
    <dgm:cxn modelId="{1F98868A-E807-473F-B68A-526B4F69084B}" type="presParOf" srcId="{4F335C6C-8586-4355-9D8B-0B648D5AAFCE}" destId="{380A296B-95C2-4ED2-8C11-E447E2ACA713}" srcOrd="0" destOrd="0" presId="urn:microsoft.com/office/officeart/2005/8/layout/process4"/>
    <dgm:cxn modelId="{08170F47-CEEC-4356-9BB1-6122E14CECD5}" type="presParOf" srcId="{380A296B-95C2-4ED2-8C11-E447E2ACA713}" destId="{9F3F1FA2-30C1-4271-BB8B-9EE4C7801997}" srcOrd="0" destOrd="0" presId="urn:microsoft.com/office/officeart/2005/8/layout/process4"/>
    <dgm:cxn modelId="{3F74889C-2B6F-4DEF-8248-4DBED5ADF714}" type="presParOf" srcId="{4F335C6C-8586-4355-9D8B-0B648D5AAFCE}" destId="{692F1649-0EA3-498C-9AAD-20B21F7A7CA4}" srcOrd="1" destOrd="0" presId="urn:microsoft.com/office/officeart/2005/8/layout/process4"/>
    <dgm:cxn modelId="{89C64378-0B6A-4CFE-BF4B-2407F71F675C}" type="presParOf" srcId="{4F335C6C-8586-4355-9D8B-0B648D5AAFCE}" destId="{56DFCB68-979A-4E62-B56F-A33036C9B1CB}" srcOrd="2" destOrd="0" presId="urn:microsoft.com/office/officeart/2005/8/layout/process4"/>
    <dgm:cxn modelId="{235EBA6A-DCAE-436C-8E51-CC1306459FDA}" type="presParOf" srcId="{56DFCB68-979A-4E62-B56F-A33036C9B1CB}" destId="{64BC1CC6-E271-4E9D-B45E-5449EA80286C}" srcOrd="0" destOrd="0" presId="urn:microsoft.com/office/officeart/2005/8/layout/process4"/>
    <dgm:cxn modelId="{760404F9-015D-49F3-B63D-79634A248312}" type="presParOf" srcId="{4F335C6C-8586-4355-9D8B-0B648D5AAFCE}" destId="{018EC022-5354-4F29-BFB2-483FFE1A9A6F}" srcOrd="3" destOrd="0" presId="urn:microsoft.com/office/officeart/2005/8/layout/process4"/>
    <dgm:cxn modelId="{9C46292A-A9B8-407F-BF48-93603FC31EB5}" type="presParOf" srcId="{4F335C6C-8586-4355-9D8B-0B648D5AAFCE}" destId="{F25E31AB-955B-4A37-882F-50E5E632F66B}" srcOrd="4" destOrd="0" presId="urn:microsoft.com/office/officeart/2005/8/layout/process4"/>
    <dgm:cxn modelId="{B5B49E7E-17D4-4283-84F6-166A15EC8F32}" type="presParOf" srcId="{F25E31AB-955B-4A37-882F-50E5E632F66B}" destId="{606EB4BF-3A39-4A1D-90B5-BC8F0BC9A98B}" srcOrd="0" destOrd="0" presId="urn:microsoft.com/office/officeart/2005/8/layout/process4"/>
    <dgm:cxn modelId="{4D14AB39-9C98-43F9-8480-492446AE4A48}" type="presParOf" srcId="{4F335C6C-8586-4355-9D8B-0B648D5AAFCE}" destId="{8E9E2582-F1E9-4455-ADEF-ED92F8A73063}" srcOrd="5" destOrd="0" presId="urn:microsoft.com/office/officeart/2005/8/layout/process4"/>
    <dgm:cxn modelId="{FD19C0F3-3A08-4A15-82EE-69F35EF5A343}" type="presParOf" srcId="{4F335C6C-8586-4355-9D8B-0B648D5AAFCE}" destId="{A0DAE0CE-3A3C-4180-8AB0-C2A92545B9C3}" srcOrd="6" destOrd="0" presId="urn:microsoft.com/office/officeart/2005/8/layout/process4"/>
    <dgm:cxn modelId="{4A5A8C5C-DCA1-41D2-A907-2152E723617F}" type="presParOf" srcId="{A0DAE0CE-3A3C-4180-8AB0-C2A92545B9C3}" destId="{19E201CE-F6A6-4F64-8A75-2949F91D0C31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FD4EBBAA-CFC4-42E5-81C2-F3214058D6E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612A017A-D961-4427-9062-B82559C812BD}">
      <dgm:prSet/>
      <dgm:spPr/>
      <dgm:t>
        <a:bodyPr/>
        <a:lstStyle/>
        <a:p>
          <a:r>
            <a:rPr lang="cs-CZ"/>
            <a:t>Ž. p. s rezervotvornou složkou – KAPITÁLOVÉ ž. p.</a:t>
          </a:r>
        </a:p>
      </dgm:t>
    </dgm:pt>
    <dgm:pt modelId="{DB0D819A-DC09-46CC-9BE3-91E78FF67CC5}" type="parTrans" cxnId="{44F6D8F6-4A45-40A8-86DF-25061DA5E6C2}">
      <dgm:prSet/>
      <dgm:spPr/>
      <dgm:t>
        <a:bodyPr/>
        <a:lstStyle/>
        <a:p>
          <a:endParaRPr lang="cs-CZ"/>
        </a:p>
      </dgm:t>
    </dgm:pt>
    <dgm:pt modelId="{45172E67-C894-48C9-9EB9-37FAC5E42866}" type="sibTrans" cxnId="{44F6D8F6-4A45-40A8-86DF-25061DA5E6C2}">
      <dgm:prSet/>
      <dgm:spPr/>
      <dgm:t>
        <a:bodyPr/>
        <a:lstStyle/>
        <a:p>
          <a:endParaRPr lang="cs-CZ"/>
        </a:p>
      </dgm:t>
    </dgm:pt>
    <dgm:pt modelId="{E9DA6199-144D-44BF-A3E6-479BBC182E02}" type="pres">
      <dgm:prSet presAssocID="{FD4EBBAA-CFC4-42E5-81C2-F3214058D6EB}" presName="linear" presStyleCnt="0">
        <dgm:presLayoutVars>
          <dgm:animLvl val="lvl"/>
          <dgm:resizeHandles val="exact"/>
        </dgm:presLayoutVars>
      </dgm:prSet>
      <dgm:spPr/>
    </dgm:pt>
    <dgm:pt modelId="{F894EE86-0BF5-46D9-A737-B699A4A8D8B7}" type="pres">
      <dgm:prSet presAssocID="{612A017A-D961-4427-9062-B82559C812BD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EEA48692-1A8D-42BF-943C-936BBAB4E85F}" type="presOf" srcId="{FD4EBBAA-CFC4-42E5-81C2-F3214058D6EB}" destId="{E9DA6199-144D-44BF-A3E6-479BBC182E02}" srcOrd="0" destOrd="0" presId="urn:microsoft.com/office/officeart/2005/8/layout/vList2"/>
    <dgm:cxn modelId="{05A2C29F-2A3F-4D46-87DD-E12E447E3154}" type="presOf" srcId="{612A017A-D961-4427-9062-B82559C812BD}" destId="{F894EE86-0BF5-46D9-A737-B699A4A8D8B7}" srcOrd="0" destOrd="0" presId="urn:microsoft.com/office/officeart/2005/8/layout/vList2"/>
    <dgm:cxn modelId="{44F6D8F6-4A45-40A8-86DF-25061DA5E6C2}" srcId="{FD4EBBAA-CFC4-42E5-81C2-F3214058D6EB}" destId="{612A017A-D961-4427-9062-B82559C812BD}" srcOrd="0" destOrd="0" parTransId="{DB0D819A-DC09-46CC-9BE3-91E78FF67CC5}" sibTransId="{45172E67-C894-48C9-9EB9-37FAC5E42866}"/>
    <dgm:cxn modelId="{C79D5039-A27C-4D93-BAAF-13103426401D}" type="presParOf" srcId="{E9DA6199-144D-44BF-A3E6-479BBC182E02}" destId="{F894EE86-0BF5-46D9-A737-B699A4A8D8B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F3D3D10-FEBC-49F5-9880-4E0862F2549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4DBBA848-F2C6-4752-915A-5B308961EB06}">
      <dgm:prSet/>
      <dgm:spPr/>
      <dgm:t>
        <a:bodyPr/>
        <a:lstStyle/>
        <a:p>
          <a:r>
            <a:rPr lang="cs-CZ"/>
            <a:t>Komerční</a:t>
          </a:r>
        </a:p>
      </dgm:t>
    </dgm:pt>
    <dgm:pt modelId="{B6DC08DC-FC7C-4156-BBB9-664AC9A93DCA}" type="parTrans" cxnId="{B099220A-A0C8-494A-B1C8-43E83585EEBB}">
      <dgm:prSet/>
      <dgm:spPr/>
      <dgm:t>
        <a:bodyPr/>
        <a:lstStyle/>
        <a:p>
          <a:endParaRPr lang="cs-CZ"/>
        </a:p>
      </dgm:t>
    </dgm:pt>
    <dgm:pt modelId="{49974DA7-F2BB-4131-8B16-56A663C1B6EB}" type="sibTrans" cxnId="{B099220A-A0C8-494A-B1C8-43E83585EEBB}">
      <dgm:prSet/>
      <dgm:spPr/>
      <dgm:t>
        <a:bodyPr/>
        <a:lstStyle/>
        <a:p>
          <a:endParaRPr lang="cs-CZ"/>
        </a:p>
      </dgm:t>
    </dgm:pt>
    <dgm:pt modelId="{B0E2552B-1888-426F-9E58-B4D137A2F70F}">
      <dgm:prSet/>
      <dgm:spPr/>
      <dgm:t>
        <a:bodyPr/>
        <a:lstStyle/>
        <a:p>
          <a:r>
            <a:rPr lang="cs-CZ"/>
            <a:t>Nekomerční</a:t>
          </a:r>
        </a:p>
      </dgm:t>
    </dgm:pt>
    <dgm:pt modelId="{776CEBEA-CD74-44FB-82F2-2469C54DC2CA}" type="parTrans" cxnId="{EBD61C72-D37C-4056-8092-08AFE1299B1E}">
      <dgm:prSet/>
      <dgm:spPr/>
      <dgm:t>
        <a:bodyPr/>
        <a:lstStyle/>
        <a:p>
          <a:endParaRPr lang="cs-CZ"/>
        </a:p>
      </dgm:t>
    </dgm:pt>
    <dgm:pt modelId="{9B4ED597-5052-4C6E-A650-61C9DC1BA6A0}" type="sibTrans" cxnId="{EBD61C72-D37C-4056-8092-08AFE1299B1E}">
      <dgm:prSet/>
      <dgm:spPr/>
      <dgm:t>
        <a:bodyPr/>
        <a:lstStyle/>
        <a:p>
          <a:endParaRPr lang="cs-CZ"/>
        </a:p>
      </dgm:t>
    </dgm:pt>
    <dgm:pt modelId="{B8BAF010-4495-4E60-B8BA-FD8D0ADC0637}" type="pres">
      <dgm:prSet presAssocID="{9F3D3D10-FEBC-49F5-9880-4E0862F2549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6F793A2-A399-4FEF-8E18-04A66CDEF35D}" type="pres">
      <dgm:prSet presAssocID="{4DBBA848-F2C6-4752-915A-5B308961EB06}" presName="hierRoot1" presStyleCnt="0">
        <dgm:presLayoutVars>
          <dgm:hierBranch val="init"/>
        </dgm:presLayoutVars>
      </dgm:prSet>
      <dgm:spPr/>
    </dgm:pt>
    <dgm:pt modelId="{200ECB12-8ED7-40B8-8A38-0F1524A5B3EA}" type="pres">
      <dgm:prSet presAssocID="{4DBBA848-F2C6-4752-915A-5B308961EB06}" presName="rootComposite1" presStyleCnt="0"/>
      <dgm:spPr/>
    </dgm:pt>
    <dgm:pt modelId="{A55610F7-460B-41DC-BFE5-E5B2A125B84C}" type="pres">
      <dgm:prSet presAssocID="{4DBBA848-F2C6-4752-915A-5B308961EB06}" presName="rootText1" presStyleLbl="node0" presStyleIdx="0" presStyleCnt="2">
        <dgm:presLayoutVars>
          <dgm:chPref val="3"/>
        </dgm:presLayoutVars>
      </dgm:prSet>
      <dgm:spPr/>
    </dgm:pt>
    <dgm:pt modelId="{97680D30-4450-40EE-B8AD-E110C44134CB}" type="pres">
      <dgm:prSet presAssocID="{4DBBA848-F2C6-4752-915A-5B308961EB06}" presName="rootConnector1" presStyleLbl="node1" presStyleIdx="0" presStyleCnt="0"/>
      <dgm:spPr/>
    </dgm:pt>
    <dgm:pt modelId="{87C47DB6-927B-463C-A658-84029B9CB86F}" type="pres">
      <dgm:prSet presAssocID="{4DBBA848-F2C6-4752-915A-5B308961EB06}" presName="hierChild2" presStyleCnt="0"/>
      <dgm:spPr/>
    </dgm:pt>
    <dgm:pt modelId="{44BF04F5-4500-4218-B69A-2D87FF72C609}" type="pres">
      <dgm:prSet presAssocID="{4DBBA848-F2C6-4752-915A-5B308961EB06}" presName="hierChild3" presStyleCnt="0"/>
      <dgm:spPr/>
    </dgm:pt>
    <dgm:pt modelId="{592CFC00-4CF0-4162-9749-E33113FE0FD2}" type="pres">
      <dgm:prSet presAssocID="{B0E2552B-1888-426F-9E58-B4D137A2F70F}" presName="hierRoot1" presStyleCnt="0">
        <dgm:presLayoutVars>
          <dgm:hierBranch val="init"/>
        </dgm:presLayoutVars>
      </dgm:prSet>
      <dgm:spPr/>
    </dgm:pt>
    <dgm:pt modelId="{682EEE8C-E28F-4A22-A163-57B5B10785D6}" type="pres">
      <dgm:prSet presAssocID="{B0E2552B-1888-426F-9E58-B4D137A2F70F}" presName="rootComposite1" presStyleCnt="0"/>
      <dgm:spPr/>
    </dgm:pt>
    <dgm:pt modelId="{642900FF-5FF4-430E-BB01-C3DB00BB19A9}" type="pres">
      <dgm:prSet presAssocID="{B0E2552B-1888-426F-9E58-B4D137A2F70F}" presName="rootText1" presStyleLbl="node0" presStyleIdx="1" presStyleCnt="2">
        <dgm:presLayoutVars>
          <dgm:chPref val="3"/>
        </dgm:presLayoutVars>
      </dgm:prSet>
      <dgm:spPr/>
    </dgm:pt>
    <dgm:pt modelId="{E3DF2D26-390B-44E3-AA07-7685F4D76D67}" type="pres">
      <dgm:prSet presAssocID="{B0E2552B-1888-426F-9E58-B4D137A2F70F}" presName="rootConnector1" presStyleLbl="node1" presStyleIdx="0" presStyleCnt="0"/>
      <dgm:spPr/>
    </dgm:pt>
    <dgm:pt modelId="{206B67CC-2C3A-4E4D-843A-750D9ED07E95}" type="pres">
      <dgm:prSet presAssocID="{B0E2552B-1888-426F-9E58-B4D137A2F70F}" presName="hierChild2" presStyleCnt="0"/>
      <dgm:spPr/>
    </dgm:pt>
    <dgm:pt modelId="{430F592D-D967-4639-BE99-AFD5E5617578}" type="pres">
      <dgm:prSet presAssocID="{B0E2552B-1888-426F-9E58-B4D137A2F70F}" presName="hierChild3" presStyleCnt="0"/>
      <dgm:spPr/>
    </dgm:pt>
  </dgm:ptLst>
  <dgm:cxnLst>
    <dgm:cxn modelId="{B099220A-A0C8-494A-B1C8-43E83585EEBB}" srcId="{9F3D3D10-FEBC-49F5-9880-4E0862F25499}" destId="{4DBBA848-F2C6-4752-915A-5B308961EB06}" srcOrd="0" destOrd="0" parTransId="{B6DC08DC-FC7C-4156-BBB9-664AC9A93DCA}" sibTransId="{49974DA7-F2BB-4131-8B16-56A663C1B6EB}"/>
    <dgm:cxn modelId="{ECAC046E-BA50-4BBC-9984-57C10DF81B0D}" type="presOf" srcId="{B0E2552B-1888-426F-9E58-B4D137A2F70F}" destId="{E3DF2D26-390B-44E3-AA07-7685F4D76D67}" srcOrd="1" destOrd="0" presId="urn:microsoft.com/office/officeart/2005/8/layout/orgChart1"/>
    <dgm:cxn modelId="{EBD61C72-D37C-4056-8092-08AFE1299B1E}" srcId="{9F3D3D10-FEBC-49F5-9880-4E0862F25499}" destId="{B0E2552B-1888-426F-9E58-B4D137A2F70F}" srcOrd="1" destOrd="0" parTransId="{776CEBEA-CD74-44FB-82F2-2469C54DC2CA}" sibTransId="{9B4ED597-5052-4C6E-A650-61C9DC1BA6A0}"/>
    <dgm:cxn modelId="{9A90BB7F-001D-456B-A551-FBC75739F5B4}" type="presOf" srcId="{9F3D3D10-FEBC-49F5-9880-4E0862F25499}" destId="{B8BAF010-4495-4E60-B8BA-FD8D0ADC0637}" srcOrd="0" destOrd="0" presId="urn:microsoft.com/office/officeart/2005/8/layout/orgChart1"/>
    <dgm:cxn modelId="{62151FA3-EE9B-4653-A281-0837832264F6}" type="presOf" srcId="{4DBBA848-F2C6-4752-915A-5B308961EB06}" destId="{A55610F7-460B-41DC-BFE5-E5B2A125B84C}" srcOrd="0" destOrd="0" presId="urn:microsoft.com/office/officeart/2005/8/layout/orgChart1"/>
    <dgm:cxn modelId="{25BC3DBF-59A2-424C-A69A-79D737FA2661}" type="presOf" srcId="{4DBBA848-F2C6-4752-915A-5B308961EB06}" destId="{97680D30-4450-40EE-B8AD-E110C44134CB}" srcOrd="1" destOrd="0" presId="urn:microsoft.com/office/officeart/2005/8/layout/orgChart1"/>
    <dgm:cxn modelId="{DC6ECBEF-B25B-48DE-80D4-98C78480BD14}" type="presOf" srcId="{B0E2552B-1888-426F-9E58-B4D137A2F70F}" destId="{642900FF-5FF4-430E-BB01-C3DB00BB19A9}" srcOrd="0" destOrd="0" presId="urn:microsoft.com/office/officeart/2005/8/layout/orgChart1"/>
    <dgm:cxn modelId="{3B82D6AF-CD55-421E-B640-D1D47443DB38}" type="presParOf" srcId="{B8BAF010-4495-4E60-B8BA-FD8D0ADC0637}" destId="{76F793A2-A399-4FEF-8E18-04A66CDEF35D}" srcOrd="0" destOrd="0" presId="urn:microsoft.com/office/officeart/2005/8/layout/orgChart1"/>
    <dgm:cxn modelId="{A2BFF9F7-3326-490B-BBE0-9AD12BCB47D0}" type="presParOf" srcId="{76F793A2-A399-4FEF-8E18-04A66CDEF35D}" destId="{200ECB12-8ED7-40B8-8A38-0F1524A5B3EA}" srcOrd="0" destOrd="0" presId="urn:microsoft.com/office/officeart/2005/8/layout/orgChart1"/>
    <dgm:cxn modelId="{73CA27ED-AE44-489E-ADCD-7BD7B2C597D4}" type="presParOf" srcId="{200ECB12-8ED7-40B8-8A38-0F1524A5B3EA}" destId="{A55610F7-460B-41DC-BFE5-E5B2A125B84C}" srcOrd="0" destOrd="0" presId="urn:microsoft.com/office/officeart/2005/8/layout/orgChart1"/>
    <dgm:cxn modelId="{06817859-661E-446D-A8B6-ACB8AA84A3F0}" type="presParOf" srcId="{200ECB12-8ED7-40B8-8A38-0F1524A5B3EA}" destId="{97680D30-4450-40EE-B8AD-E110C44134CB}" srcOrd="1" destOrd="0" presId="urn:microsoft.com/office/officeart/2005/8/layout/orgChart1"/>
    <dgm:cxn modelId="{7F96B9D6-B0DA-4C2A-AAE8-BC3D8165FFF4}" type="presParOf" srcId="{76F793A2-A399-4FEF-8E18-04A66CDEF35D}" destId="{87C47DB6-927B-463C-A658-84029B9CB86F}" srcOrd="1" destOrd="0" presId="urn:microsoft.com/office/officeart/2005/8/layout/orgChart1"/>
    <dgm:cxn modelId="{DA214784-DAB4-428B-88B4-919534F594A5}" type="presParOf" srcId="{76F793A2-A399-4FEF-8E18-04A66CDEF35D}" destId="{44BF04F5-4500-4218-B69A-2D87FF72C609}" srcOrd="2" destOrd="0" presId="urn:microsoft.com/office/officeart/2005/8/layout/orgChart1"/>
    <dgm:cxn modelId="{938A5C51-C4C6-42C6-A8FB-8F3999EECF7B}" type="presParOf" srcId="{B8BAF010-4495-4E60-B8BA-FD8D0ADC0637}" destId="{592CFC00-4CF0-4162-9749-E33113FE0FD2}" srcOrd="1" destOrd="0" presId="urn:microsoft.com/office/officeart/2005/8/layout/orgChart1"/>
    <dgm:cxn modelId="{2C8029B3-9409-4080-9879-81AD9314DBF8}" type="presParOf" srcId="{592CFC00-4CF0-4162-9749-E33113FE0FD2}" destId="{682EEE8C-E28F-4A22-A163-57B5B10785D6}" srcOrd="0" destOrd="0" presId="urn:microsoft.com/office/officeart/2005/8/layout/orgChart1"/>
    <dgm:cxn modelId="{B935DCE0-BFC2-458A-AC1F-A01EBA712188}" type="presParOf" srcId="{682EEE8C-E28F-4A22-A163-57B5B10785D6}" destId="{642900FF-5FF4-430E-BB01-C3DB00BB19A9}" srcOrd="0" destOrd="0" presId="urn:microsoft.com/office/officeart/2005/8/layout/orgChart1"/>
    <dgm:cxn modelId="{C6639371-1365-4445-B075-0790D7AFFAE2}" type="presParOf" srcId="{682EEE8C-E28F-4A22-A163-57B5B10785D6}" destId="{E3DF2D26-390B-44E3-AA07-7685F4D76D67}" srcOrd="1" destOrd="0" presId="urn:microsoft.com/office/officeart/2005/8/layout/orgChart1"/>
    <dgm:cxn modelId="{43AE33F8-5432-4B0B-A438-0A82A16C0FA3}" type="presParOf" srcId="{592CFC00-4CF0-4162-9749-E33113FE0FD2}" destId="{206B67CC-2C3A-4E4D-843A-750D9ED07E95}" srcOrd="1" destOrd="0" presId="urn:microsoft.com/office/officeart/2005/8/layout/orgChart1"/>
    <dgm:cxn modelId="{5E28E594-4F2D-49A0-AD6A-072CD75C4544}" type="presParOf" srcId="{592CFC00-4CF0-4162-9749-E33113FE0FD2}" destId="{430F592D-D967-4639-BE99-AFD5E561757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E01D26B4-C017-476D-A1CB-BE0C7289100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9B04BE67-59B4-4F0A-A0F1-029EAA32A268}">
      <dgm:prSet/>
      <dgm:spPr/>
      <dgm:t>
        <a:bodyPr/>
        <a:lstStyle/>
        <a:p>
          <a:r>
            <a:rPr lang="cs-CZ"/>
            <a:t>Výhody:</a:t>
          </a:r>
        </a:p>
      </dgm:t>
    </dgm:pt>
    <dgm:pt modelId="{8D39E502-D9EA-4840-9097-2911D4BD41E5}" type="parTrans" cxnId="{63C9850F-353E-4B80-A83D-818D655221AD}">
      <dgm:prSet/>
      <dgm:spPr/>
      <dgm:t>
        <a:bodyPr/>
        <a:lstStyle/>
        <a:p>
          <a:endParaRPr lang="cs-CZ"/>
        </a:p>
      </dgm:t>
    </dgm:pt>
    <dgm:pt modelId="{D80C5531-7525-4E1B-A1E5-758CD335E63F}" type="sibTrans" cxnId="{63C9850F-353E-4B80-A83D-818D655221AD}">
      <dgm:prSet/>
      <dgm:spPr/>
      <dgm:t>
        <a:bodyPr/>
        <a:lstStyle/>
        <a:p>
          <a:endParaRPr lang="cs-CZ"/>
        </a:p>
      </dgm:t>
    </dgm:pt>
    <dgm:pt modelId="{319C93F3-6CAE-46B4-AA61-A5B4E03A30E1}">
      <dgm:prSet/>
      <dgm:spPr/>
      <dgm:t>
        <a:bodyPr/>
        <a:lstStyle/>
        <a:p>
          <a:r>
            <a:rPr lang="cs-CZ"/>
            <a:t>garantovaná pojistná částka pro případ smrti nebo dožití</a:t>
          </a:r>
        </a:p>
      </dgm:t>
    </dgm:pt>
    <dgm:pt modelId="{F3AFE9DE-1BA6-449E-9C6B-120EEE5CB27D}" type="parTrans" cxnId="{7F9CE2AF-3FE0-4646-9B89-213521B8DB50}">
      <dgm:prSet/>
      <dgm:spPr/>
      <dgm:t>
        <a:bodyPr/>
        <a:lstStyle/>
        <a:p>
          <a:endParaRPr lang="cs-CZ"/>
        </a:p>
      </dgm:t>
    </dgm:pt>
    <dgm:pt modelId="{1AB5AD34-F170-49DA-9B91-7E521B3729F4}" type="sibTrans" cxnId="{7F9CE2AF-3FE0-4646-9B89-213521B8DB50}">
      <dgm:prSet/>
      <dgm:spPr/>
      <dgm:t>
        <a:bodyPr/>
        <a:lstStyle/>
        <a:p>
          <a:endParaRPr lang="cs-CZ"/>
        </a:p>
      </dgm:t>
    </dgm:pt>
    <dgm:pt modelId="{88C5FD01-3352-4B05-8F44-B2C01E5F2A14}">
      <dgm:prSet/>
      <dgm:spPr/>
      <dgm:t>
        <a:bodyPr/>
        <a:lstStyle/>
        <a:p>
          <a:r>
            <a:rPr lang="cs-CZ"/>
            <a:t>garantované minimální zhodnocení finančních prostředků </a:t>
          </a:r>
        </a:p>
      </dgm:t>
    </dgm:pt>
    <dgm:pt modelId="{FEAB1EF5-4351-40EF-9C9A-D4B64120932A}" type="parTrans" cxnId="{36FD0139-106B-487C-8720-21776CA03B71}">
      <dgm:prSet/>
      <dgm:spPr/>
      <dgm:t>
        <a:bodyPr/>
        <a:lstStyle/>
        <a:p>
          <a:endParaRPr lang="cs-CZ"/>
        </a:p>
      </dgm:t>
    </dgm:pt>
    <dgm:pt modelId="{5A2680F0-20B1-4F11-88F5-97FB7749785A}" type="sibTrans" cxnId="{36FD0139-106B-487C-8720-21776CA03B71}">
      <dgm:prSet/>
      <dgm:spPr/>
      <dgm:t>
        <a:bodyPr/>
        <a:lstStyle/>
        <a:p>
          <a:endParaRPr lang="cs-CZ"/>
        </a:p>
      </dgm:t>
    </dgm:pt>
    <dgm:pt modelId="{1F5AAE9C-20BF-41E8-9A6A-EF70B7C370B8}">
      <dgm:prSet/>
      <dgm:spPr/>
      <dgm:t>
        <a:bodyPr/>
        <a:lstStyle/>
        <a:p>
          <a:r>
            <a:rPr lang="cs-CZ"/>
            <a:t>rozšíření rozsahu pojistné ochrany formou různých připojištění</a:t>
          </a:r>
        </a:p>
      </dgm:t>
    </dgm:pt>
    <dgm:pt modelId="{7048CA71-3CA5-422B-947C-E5120BEACA08}" type="parTrans" cxnId="{CD2AEDF1-B715-40B5-91AC-D38A0EE1803C}">
      <dgm:prSet/>
      <dgm:spPr/>
      <dgm:t>
        <a:bodyPr/>
        <a:lstStyle/>
        <a:p>
          <a:endParaRPr lang="cs-CZ"/>
        </a:p>
      </dgm:t>
    </dgm:pt>
    <dgm:pt modelId="{6181F0E0-45E3-4CE5-82AC-3D9B7D81A4F0}" type="sibTrans" cxnId="{CD2AEDF1-B715-40B5-91AC-D38A0EE1803C}">
      <dgm:prSet/>
      <dgm:spPr/>
      <dgm:t>
        <a:bodyPr/>
        <a:lstStyle/>
        <a:p>
          <a:endParaRPr lang="cs-CZ"/>
        </a:p>
      </dgm:t>
    </dgm:pt>
    <dgm:pt modelId="{0DF405C3-6A51-46DA-BF8B-D4FFFF2C57C5}">
      <dgm:prSet/>
      <dgm:spPr/>
      <dgm:t>
        <a:bodyPr/>
        <a:lstStyle/>
        <a:p>
          <a:r>
            <a:rPr lang="cs-CZ"/>
            <a:t>daňová uznatelnost zaplaceného pojistného</a:t>
          </a:r>
        </a:p>
      </dgm:t>
    </dgm:pt>
    <dgm:pt modelId="{90FDDFAD-9C43-46BA-86B2-EF2FC4AB6A0C}" type="parTrans" cxnId="{470502D9-D05E-4D33-8491-0765DA4F8B51}">
      <dgm:prSet/>
      <dgm:spPr/>
      <dgm:t>
        <a:bodyPr/>
        <a:lstStyle/>
        <a:p>
          <a:endParaRPr lang="cs-CZ"/>
        </a:p>
      </dgm:t>
    </dgm:pt>
    <dgm:pt modelId="{393513D0-F798-4510-8357-317226402676}" type="sibTrans" cxnId="{470502D9-D05E-4D33-8491-0765DA4F8B51}">
      <dgm:prSet/>
      <dgm:spPr/>
      <dgm:t>
        <a:bodyPr/>
        <a:lstStyle/>
        <a:p>
          <a:endParaRPr lang="cs-CZ"/>
        </a:p>
      </dgm:t>
    </dgm:pt>
    <dgm:pt modelId="{B3AA7DE2-362C-48E1-8A2F-DD44EF2C7BCC}">
      <dgm:prSet/>
      <dgm:spPr/>
      <dgm:t>
        <a:bodyPr/>
        <a:lstStyle/>
        <a:p>
          <a:r>
            <a:rPr lang="cs-CZ"/>
            <a:t>Nevýhody:</a:t>
          </a:r>
        </a:p>
      </dgm:t>
    </dgm:pt>
    <dgm:pt modelId="{69E28549-C8A1-4187-A839-FEF350CD703A}" type="parTrans" cxnId="{CADCA52E-C978-4AEE-B27E-72DD6CB073F1}">
      <dgm:prSet/>
      <dgm:spPr/>
      <dgm:t>
        <a:bodyPr/>
        <a:lstStyle/>
        <a:p>
          <a:endParaRPr lang="cs-CZ"/>
        </a:p>
      </dgm:t>
    </dgm:pt>
    <dgm:pt modelId="{658FEC64-E50F-4920-9C7D-F96DF9471DD9}" type="sibTrans" cxnId="{CADCA52E-C978-4AEE-B27E-72DD6CB073F1}">
      <dgm:prSet/>
      <dgm:spPr/>
      <dgm:t>
        <a:bodyPr/>
        <a:lstStyle/>
        <a:p>
          <a:endParaRPr lang="cs-CZ"/>
        </a:p>
      </dgm:t>
    </dgm:pt>
    <dgm:pt modelId="{F67BE3C4-9958-4756-AA5B-4769DDC69BD7}">
      <dgm:prSet/>
      <dgm:spPr/>
      <dgm:t>
        <a:bodyPr/>
        <a:lstStyle/>
        <a:p>
          <a:r>
            <a:rPr lang="cs-CZ"/>
            <a:t>nelze libovolně měnit nastavení pojištění</a:t>
          </a:r>
        </a:p>
      </dgm:t>
    </dgm:pt>
    <dgm:pt modelId="{02C552C2-9950-445E-A833-725731531A81}" type="parTrans" cxnId="{7CAC6420-2E09-4A40-BDD5-316DA0593F4C}">
      <dgm:prSet/>
      <dgm:spPr/>
      <dgm:t>
        <a:bodyPr/>
        <a:lstStyle/>
        <a:p>
          <a:endParaRPr lang="cs-CZ"/>
        </a:p>
      </dgm:t>
    </dgm:pt>
    <dgm:pt modelId="{B93A2800-02C1-4AC2-9AFE-402F7B14ADE8}" type="sibTrans" cxnId="{7CAC6420-2E09-4A40-BDD5-316DA0593F4C}">
      <dgm:prSet/>
      <dgm:spPr/>
      <dgm:t>
        <a:bodyPr/>
        <a:lstStyle/>
        <a:p>
          <a:endParaRPr lang="cs-CZ"/>
        </a:p>
      </dgm:t>
    </dgm:pt>
    <dgm:pt modelId="{2D717BC5-0382-4CD0-AC3B-AF821F4D5076}">
      <dgm:prSet/>
      <dgm:spPr/>
      <dgm:t>
        <a:bodyPr/>
        <a:lstStyle/>
        <a:p>
          <a:r>
            <a:rPr lang="cs-CZ"/>
            <a:t>nelze aktivně ovlivňovat tvorbu kapitálové hodnoty pojištění</a:t>
          </a:r>
        </a:p>
      </dgm:t>
    </dgm:pt>
    <dgm:pt modelId="{6BB3E547-FB3F-4D33-ADCA-B2D56D47F3E5}" type="parTrans" cxnId="{38EA0E7C-FDFE-474E-A660-A0E3CE941C6C}">
      <dgm:prSet/>
      <dgm:spPr/>
      <dgm:t>
        <a:bodyPr/>
        <a:lstStyle/>
        <a:p>
          <a:endParaRPr lang="cs-CZ"/>
        </a:p>
      </dgm:t>
    </dgm:pt>
    <dgm:pt modelId="{D53B0C8B-A599-4A70-8112-F99839877E25}" type="sibTrans" cxnId="{38EA0E7C-FDFE-474E-A660-A0E3CE941C6C}">
      <dgm:prSet/>
      <dgm:spPr/>
      <dgm:t>
        <a:bodyPr/>
        <a:lstStyle/>
        <a:p>
          <a:endParaRPr lang="cs-CZ"/>
        </a:p>
      </dgm:t>
    </dgm:pt>
    <dgm:pt modelId="{CBFF8EAA-06DA-441B-B024-49586B0DDD9C}" type="pres">
      <dgm:prSet presAssocID="{E01D26B4-C017-476D-A1CB-BE0C72891003}" presName="linear" presStyleCnt="0">
        <dgm:presLayoutVars>
          <dgm:dir/>
          <dgm:animLvl val="lvl"/>
          <dgm:resizeHandles val="exact"/>
        </dgm:presLayoutVars>
      </dgm:prSet>
      <dgm:spPr/>
    </dgm:pt>
    <dgm:pt modelId="{29791E29-11C0-4DD3-9811-2EB7A45F2B7D}" type="pres">
      <dgm:prSet presAssocID="{9B04BE67-59B4-4F0A-A0F1-029EAA32A268}" presName="parentLin" presStyleCnt="0"/>
      <dgm:spPr/>
    </dgm:pt>
    <dgm:pt modelId="{70EE0D88-1833-4D60-9D0F-18C19DD38307}" type="pres">
      <dgm:prSet presAssocID="{9B04BE67-59B4-4F0A-A0F1-029EAA32A268}" presName="parentLeftMargin" presStyleLbl="node1" presStyleIdx="0" presStyleCnt="2"/>
      <dgm:spPr/>
    </dgm:pt>
    <dgm:pt modelId="{7F6A44A4-CEF2-4AF7-B89B-796C27FD4953}" type="pres">
      <dgm:prSet presAssocID="{9B04BE67-59B4-4F0A-A0F1-029EAA32A26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2D1A68B-F3EA-4383-8C64-F3C128F457EB}" type="pres">
      <dgm:prSet presAssocID="{9B04BE67-59B4-4F0A-A0F1-029EAA32A268}" presName="negativeSpace" presStyleCnt="0"/>
      <dgm:spPr/>
    </dgm:pt>
    <dgm:pt modelId="{25A10A78-B465-41DD-BC54-615DE75B57CB}" type="pres">
      <dgm:prSet presAssocID="{9B04BE67-59B4-4F0A-A0F1-029EAA32A268}" presName="childText" presStyleLbl="conFgAcc1" presStyleIdx="0" presStyleCnt="2">
        <dgm:presLayoutVars>
          <dgm:bulletEnabled val="1"/>
        </dgm:presLayoutVars>
      </dgm:prSet>
      <dgm:spPr/>
    </dgm:pt>
    <dgm:pt modelId="{80C2FCCB-831D-4B53-9084-4E654BF30CF1}" type="pres">
      <dgm:prSet presAssocID="{D80C5531-7525-4E1B-A1E5-758CD335E63F}" presName="spaceBetweenRectangles" presStyleCnt="0"/>
      <dgm:spPr/>
    </dgm:pt>
    <dgm:pt modelId="{2E5D23B9-E48C-4B78-9772-1F855139C9A3}" type="pres">
      <dgm:prSet presAssocID="{B3AA7DE2-362C-48E1-8A2F-DD44EF2C7BCC}" presName="parentLin" presStyleCnt="0"/>
      <dgm:spPr/>
    </dgm:pt>
    <dgm:pt modelId="{DF243EEA-3302-49E7-B162-434DF8E8E007}" type="pres">
      <dgm:prSet presAssocID="{B3AA7DE2-362C-48E1-8A2F-DD44EF2C7BCC}" presName="parentLeftMargin" presStyleLbl="node1" presStyleIdx="0" presStyleCnt="2"/>
      <dgm:spPr/>
    </dgm:pt>
    <dgm:pt modelId="{0CC445F6-D1F9-457C-A258-9F3B8DA3EB23}" type="pres">
      <dgm:prSet presAssocID="{B3AA7DE2-362C-48E1-8A2F-DD44EF2C7BCC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1A32E8E7-83F0-4D31-85F2-E3F954307B10}" type="pres">
      <dgm:prSet presAssocID="{B3AA7DE2-362C-48E1-8A2F-DD44EF2C7BCC}" presName="negativeSpace" presStyleCnt="0"/>
      <dgm:spPr/>
    </dgm:pt>
    <dgm:pt modelId="{DDE42AE8-BFA1-46CE-92B0-0CA1A09E7B85}" type="pres">
      <dgm:prSet presAssocID="{B3AA7DE2-362C-48E1-8A2F-DD44EF2C7BCC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A65E3507-C04F-4D35-B3E5-2E290BF821BF}" type="presOf" srcId="{9B04BE67-59B4-4F0A-A0F1-029EAA32A268}" destId="{70EE0D88-1833-4D60-9D0F-18C19DD38307}" srcOrd="0" destOrd="0" presId="urn:microsoft.com/office/officeart/2005/8/layout/list1"/>
    <dgm:cxn modelId="{63C9850F-353E-4B80-A83D-818D655221AD}" srcId="{E01D26B4-C017-476D-A1CB-BE0C72891003}" destId="{9B04BE67-59B4-4F0A-A0F1-029EAA32A268}" srcOrd="0" destOrd="0" parTransId="{8D39E502-D9EA-4840-9097-2911D4BD41E5}" sibTransId="{D80C5531-7525-4E1B-A1E5-758CD335E63F}"/>
    <dgm:cxn modelId="{43635F1A-C632-4596-ACC8-1C0A9B5D8A64}" type="presOf" srcId="{1F5AAE9C-20BF-41E8-9A6A-EF70B7C370B8}" destId="{25A10A78-B465-41DD-BC54-615DE75B57CB}" srcOrd="0" destOrd="2" presId="urn:microsoft.com/office/officeart/2005/8/layout/list1"/>
    <dgm:cxn modelId="{7CAC6420-2E09-4A40-BDD5-316DA0593F4C}" srcId="{B3AA7DE2-362C-48E1-8A2F-DD44EF2C7BCC}" destId="{F67BE3C4-9958-4756-AA5B-4769DDC69BD7}" srcOrd="0" destOrd="0" parTransId="{02C552C2-9950-445E-A833-725731531A81}" sibTransId="{B93A2800-02C1-4AC2-9AFE-402F7B14ADE8}"/>
    <dgm:cxn modelId="{20A3D224-8CA1-400B-A862-2BE876C63AE7}" type="presOf" srcId="{88C5FD01-3352-4B05-8F44-B2C01E5F2A14}" destId="{25A10A78-B465-41DD-BC54-615DE75B57CB}" srcOrd="0" destOrd="1" presId="urn:microsoft.com/office/officeart/2005/8/layout/list1"/>
    <dgm:cxn modelId="{CADCA52E-C978-4AEE-B27E-72DD6CB073F1}" srcId="{E01D26B4-C017-476D-A1CB-BE0C72891003}" destId="{B3AA7DE2-362C-48E1-8A2F-DD44EF2C7BCC}" srcOrd="1" destOrd="0" parTransId="{69E28549-C8A1-4187-A839-FEF350CD703A}" sibTransId="{658FEC64-E50F-4920-9C7D-F96DF9471DD9}"/>
    <dgm:cxn modelId="{1829AA2F-BA1D-498C-B0D8-036BA6A2E119}" type="presOf" srcId="{319C93F3-6CAE-46B4-AA61-A5B4E03A30E1}" destId="{25A10A78-B465-41DD-BC54-615DE75B57CB}" srcOrd="0" destOrd="0" presId="urn:microsoft.com/office/officeart/2005/8/layout/list1"/>
    <dgm:cxn modelId="{36FD0139-106B-487C-8720-21776CA03B71}" srcId="{9B04BE67-59B4-4F0A-A0F1-029EAA32A268}" destId="{88C5FD01-3352-4B05-8F44-B2C01E5F2A14}" srcOrd="1" destOrd="0" parTransId="{FEAB1EF5-4351-40EF-9C9A-D4B64120932A}" sibTransId="{5A2680F0-20B1-4F11-88F5-97FB7749785A}"/>
    <dgm:cxn modelId="{A729EE77-876A-431A-AEB3-E6284C2ED61F}" type="presOf" srcId="{F67BE3C4-9958-4756-AA5B-4769DDC69BD7}" destId="{DDE42AE8-BFA1-46CE-92B0-0CA1A09E7B85}" srcOrd="0" destOrd="0" presId="urn:microsoft.com/office/officeart/2005/8/layout/list1"/>
    <dgm:cxn modelId="{F10A8679-E2F2-4CAA-B61A-69E50822ED70}" type="presOf" srcId="{2D717BC5-0382-4CD0-AC3B-AF821F4D5076}" destId="{DDE42AE8-BFA1-46CE-92B0-0CA1A09E7B85}" srcOrd="0" destOrd="1" presId="urn:microsoft.com/office/officeart/2005/8/layout/list1"/>
    <dgm:cxn modelId="{38EA0E7C-FDFE-474E-A660-A0E3CE941C6C}" srcId="{B3AA7DE2-362C-48E1-8A2F-DD44EF2C7BCC}" destId="{2D717BC5-0382-4CD0-AC3B-AF821F4D5076}" srcOrd="1" destOrd="0" parTransId="{6BB3E547-FB3F-4D33-ADCA-B2D56D47F3E5}" sibTransId="{D53B0C8B-A599-4A70-8112-F99839877E25}"/>
    <dgm:cxn modelId="{97850C94-D2A8-494C-A5D1-C2E9455ACD6C}" type="presOf" srcId="{0DF405C3-6A51-46DA-BF8B-D4FFFF2C57C5}" destId="{25A10A78-B465-41DD-BC54-615DE75B57CB}" srcOrd="0" destOrd="3" presId="urn:microsoft.com/office/officeart/2005/8/layout/list1"/>
    <dgm:cxn modelId="{FA544DAA-13CC-412E-94F3-88A1B3DDFC41}" type="presOf" srcId="{E01D26B4-C017-476D-A1CB-BE0C72891003}" destId="{CBFF8EAA-06DA-441B-B024-49586B0DDD9C}" srcOrd="0" destOrd="0" presId="urn:microsoft.com/office/officeart/2005/8/layout/list1"/>
    <dgm:cxn modelId="{7F9CE2AF-3FE0-4646-9B89-213521B8DB50}" srcId="{9B04BE67-59B4-4F0A-A0F1-029EAA32A268}" destId="{319C93F3-6CAE-46B4-AA61-A5B4E03A30E1}" srcOrd="0" destOrd="0" parTransId="{F3AFE9DE-1BA6-449E-9C6B-120EEE5CB27D}" sibTransId="{1AB5AD34-F170-49DA-9B91-7E521B3729F4}"/>
    <dgm:cxn modelId="{588268C3-AFA5-4262-BA3E-D9CEE47564F6}" type="presOf" srcId="{B3AA7DE2-362C-48E1-8A2F-DD44EF2C7BCC}" destId="{DF243EEA-3302-49E7-B162-434DF8E8E007}" srcOrd="0" destOrd="0" presId="urn:microsoft.com/office/officeart/2005/8/layout/list1"/>
    <dgm:cxn modelId="{FC8FD8D3-0F07-4855-803A-C237BD2EE546}" type="presOf" srcId="{9B04BE67-59B4-4F0A-A0F1-029EAA32A268}" destId="{7F6A44A4-CEF2-4AF7-B89B-796C27FD4953}" srcOrd="1" destOrd="0" presId="urn:microsoft.com/office/officeart/2005/8/layout/list1"/>
    <dgm:cxn modelId="{470502D9-D05E-4D33-8491-0765DA4F8B51}" srcId="{9B04BE67-59B4-4F0A-A0F1-029EAA32A268}" destId="{0DF405C3-6A51-46DA-BF8B-D4FFFF2C57C5}" srcOrd="3" destOrd="0" parTransId="{90FDDFAD-9C43-46BA-86B2-EF2FC4AB6A0C}" sibTransId="{393513D0-F798-4510-8357-317226402676}"/>
    <dgm:cxn modelId="{CD2AEDF1-B715-40B5-91AC-D38A0EE1803C}" srcId="{9B04BE67-59B4-4F0A-A0F1-029EAA32A268}" destId="{1F5AAE9C-20BF-41E8-9A6A-EF70B7C370B8}" srcOrd="2" destOrd="0" parTransId="{7048CA71-3CA5-422B-947C-E5120BEACA08}" sibTransId="{6181F0E0-45E3-4CE5-82AC-3D9B7D81A4F0}"/>
    <dgm:cxn modelId="{4A5BF8FA-D1EA-40D1-9742-215B538B7998}" type="presOf" srcId="{B3AA7DE2-362C-48E1-8A2F-DD44EF2C7BCC}" destId="{0CC445F6-D1F9-457C-A258-9F3B8DA3EB23}" srcOrd="1" destOrd="0" presId="urn:microsoft.com/office/officeart/2005/8/layout/list1"/>
    <dgm:cxn modelId="{31F7562C-0810-4F6E-A819-F20C7618FF1B}" type="presParOf" srcId="{CBFF8EAA-06DA-441B-B024-49586B0DDD9C}" destId="{29791E29-11C0-4DD3-9811-2EB7A45F2B7D}" srcOrd="0" destOrd="0" presId="urn:microsoft.com/office/officeart/2005/8/layout/list1"/>
    <dgm:cxn modelId="{2F6B292B-C12E-4352-BA51-5713AB99C12B}" type="presParOf" srcId="{29791E29-11C0-4DD3-9811-2EB7A45F2B7D}" destId="{70EE0D88-1833-4D60-9D0F-18C19DD38307}" srcOrd="0" destOrd="0" presId="urn:microsoft.com/office/officeart/2005/8/layout/list1"/>
    <dgm:cxn modelId="{7F513CCA-947B-4C48-8B6B-8344B220CF1A}" type="presParOf" srcId="{29791E29-11C0-4DD3-9811-2EB7A45F2B7D}" destId="{7F6A44A4-CEF2-4AF7-B89B-796C27FD4953}" srcOrd="1" destOrd="0" presId="urn:microsoft.com/office/officeart/2005/8/layout/list1"/>
    <dgm:cxn modelId="{61528513-76D7-4258-91A3-8B4576F317B7}" type="presParOf" srcId="{CBFF8EAA-06DA-441B-B024-49586B0DDD9C}" destId="{52D1A68B-F3EA-4383-8C64-F3C128F457EB}" srcOrd="1" destOrd="0" presId="urn:microsoft.com/office/officeart/2005/8/layout/list1"/>
    <dgm:cxn modelId="{F4885604-F929-4157-A673-2C4D52A8FA5C}" type="presParOf" srcId="{CBFF8EAA-06DA-441B-B024-49586B0DDD9C}" destId="{25A10A78-B465-41DD-BC54-615DE75B57CB}" srcOrd="2" destOrd="0" presId="urn:microsoft.com/office/officeart/2005/8/layout/list1"/>
    <dgm:cxn modelId="{A590C60E-9E08-4D29-8D90-7FF6230B42B5}" type="presParOf" srcId="{CBFF8EAA-06DA-441B-B024-49586B0DDD9C}" destId="{80C2FCCB-831D-4B53-9084-4E654BF30CF1}" srcOrd="3" destOrd="0" presId="urn:microsoft.com/office/officeart/2005/8/layout/list1"/>
    <dgm:cxn modelId="{1F0A4851-3ADA-464D-8DF8-E80B656DBE47}" type="presParOf" srcId="{CBFF8EAA-06DA-441B-B024-49586B0DDD9C}" destId="{2E5D23B9-E48C-4B78-9772-1F855139C9A3}" srcOrd="4" destOrd="0" presId="urn:microsoft.com/office/officeart/2005/8/layout/list1"/>
    <dgm:cxn modelId="{50928FF8-3834-4D0C-8578-A2EC4D480178}" type="presParOf" srcId="{2E5D23B9-E48C-4B78-9772-1F855139C9A3}" destId="{DF243EEA-3302-49E7-B162-434DF8E8E007}" srcOrd="0" destOrd="0" presId="urn:microsoft.com/office/officeart/2005/8/layout/list1"/>
    <dgm:cxn modelId="{CC95CB36-11BC-4BB7-B51A-BBA21E6B7AF5}" type="presParOf" srcId="{2E5D23B9-E48C-4B78-9772-1F855139C9A3}" destId="{0CC445F6-D1F9-457C-A258-9F3B8DA3EB23}" srcOrd="1" destOrd="0" presId="urn:microsoft.com/office/officeart/2005/8/layout/list1"/>
    <dgm:cxn modelId="{0EB1A74C-21A3-45CD-9535-C6385803711D}" type="presParOf" srcId="{CBFF8EAA-06DA-441B-B024-49586B0DDD9C}" destId="{1A32E8E7-83F0-4D31-85F2-E3F954307B10}" srcOrd="5" destOrd="0" presId="urn:microsoft.com/office/officeart/2005/8/layout/list1"/>
    <dgm:cxn modelId="{DE0827D4-E87F-4E2A-BF15-DCC8F03557B4}" type="presParOf" srcId="{CBFF8EAA-06DA-441B-B024-49586B0DDD9C}" destId="{DDE42AE8-BFA1-46CE-92B0-0CA1A09E7B85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EFCA1D6D-0962-41EB-8569-ECC51AEEB49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13E65896-C475-4C92-9F46-A6C27754F3C7}">
      <dgm:prSet/>
      <dgm:spPr/>
      <dgm:t>
        <a:bodyPr/>
        <a:lstStyle/>
        <a:p>
          <a:r>
            <a:rPr lang="cs-CZ"/>
            <a:t>Neživotní pojištění – MAJETKOVÉ p.</a:t>
          </a:r>
        </a:p>
      </dgm:t>
    </dgm:pt>
    <dgm:pt modelId="{581B2000-C712-4955-92FB-7979EAA96202}" type="parTrans" cxnId="{E0968528-44D5-4F02-8907-F4535356E7E8}">
      <dgm:prSet/>
      <dgm:spPr/>
      <dgm:t>
        <a:bodyPr/>
        <a:lstStyle/>
        <a:p>
          <a:endParaRPr lang="cs-CZ"/>
        </a:p>
      </dgm:t>
    </dgm:pt>
    <dgm:pt modelId="{0C7A5161-C105-4BC6-8359-0361BC9D860D}" type="sibTrans" cxnId="{E0968528-44D5-4F02-8907-F4535356E7E8}">
      <dgm:prSet/>
      <dgm:spPr/>
      <dgm:t>
        <a:bodyPr/>
        <a:lstStyle/>
        <a:p>
          <a:endParaRPr lang="cs-CZ"/>
        </a:p>
      </dgm:t>
    </dgm:pt>
    <dgm:pt modelId="{1B0991EE-BAF3-40E1-A05E-C41230E15F78}" type="pres">
      <dgm:prSet presAssocID="{EFCA1D6D-0962-41EB-8569-ECC51AEEB49F}" presName="linear" presStyleCnt="0">
        <dgm:presLayoutVars>
          <dgm:animLvl val="lvl"/>
          <dgm:resizeHandles val="exact"/>
        </dgm:presLayoutVars>
      </dgm:prSet>
      <dgm:spPr/>
    </dgm:pt>
    <dgm:pt modelId="{B4C3A73E-6B21-4914-9B98-67759254B492}" type="pres">
      <dgm:prSet presAssocID="{13E65896-C475-4C92-9F46-A6C27754F3C7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FE4B6118-AA30-4FBF-8F65-5D51B95532C3}" type="presOf" srcId="{13E65896-C475-4C92-9F46-A6C27754F3C7}" destId="{B4C3A73E-6B21-4914-9B98-67759254B492}" srcOrd="0" destOrd="0" presId="urn:microsoft.com/office/officeart/2005/8/layout/vList2"/>
    <dgm:cxn modelId="{E0968528-44D5-4F02-8907-F4535356E7E8}" srcId="{EFCA1D6D-0962-41EB-8569-ECC51AEEB49F}" destId="{13E65896-C475-4C92-9F46-A6C27754F3C7}" srcOrd="0" destOrd="0" parTransId="{581B2000-C712-4955-92FB-7979EAA96202}" sibTransId="{0C7A5161-C105-4BC6-8359-0361BC9D860D}"/>
    <dgm:cxn modelId="{74EE52D1-C958-4B6B-83E6-00FA7A9CEA31}" type="presOf" srcId="{EFCA1D6D-0962-41EB-8569-ECC51AEEB49F}" destId="{1B0991EE-BAF3-40E1-A05E-C41230E15F78}" srcOrd="0" destOrd="0" presId="urn:microsoft.com/office/officeart/2005/8/layout/vList2"/>
    <dgm:cxn modelId="{203CE52E-13C3-4F4C-8373-7A64F0F951A0}" type="presParOf" srcId="{1B0991EE-BAF3-40E1-A05E-C41230E15F78}" destId="{B4C3A73E-6B21-4914-9B98-67759254B49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57B9B2EC-1749-4BA1-B411-BD5C5F56447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58113C9-E4E5-47A6-BEA2-CA1A9EBC9072}">
      <dgm:prSet/>
      <dgm:spPr/>
      <dgm:t>
        <a:bodyPr/>
        <a:lstStyle/>
        <a:p>
          <a:r>
            <a:rPr lang="cs-CZ"/>
            <a:t>Pojistná ochrana majetku v případě jeho zničení (živelné události), poškození nebo odcizení</a:t>
          </a:r>
        </a:p>
      </dgm:t>
    </dgm:pt>
    <dgm:pt modelId="{9359FB34-121F-4AED-9C90-B9AC05C8AAA9}" type="parTrans" cxnId="{A9D50DB8-3EF7-4713-AD16-A1D4C246D7EF}">
      <dgm:prSet/>
      <dgm:spPr/>
      <dgm:t>
        <a:bodyPr/>
        <a:lstStyle/>
        <a:p>
          <a:endParaRPr lang="cs-CZ"/>
        </a:p>
      </dgm:t>
    </dgm:pt>
    <dgm:pt modelId="{2D37B9BF-A69A-45D3-ABAC-88BAE8DC1099}" type="sibTrans" cxnId="{A9D50DB8-3EF7-4713-AD16-A1D4C246D7EF}">
      <dgm:prSet/>
      <dgm:spPr/>
      <dgm:t>
        <a:bodyPr/>
        <a:lstStyle/>
        <a:p>
          <a:endParaRPr lang="cs-CZ"/>
        </a:p>
      </dgm:t>
    </dgm:pt>
    <dgm:pt modelId="{5D586E9E-8BAC-4210-9052-AE5A2425B3C8}">
      <dgm:prSet/>
      <dgm:spPr/>
      <dgm:t>
        <a:bodyPr/>
        <a:lstStyle/>
        <a:p>
          <a:r>
            <a:rPr lang="cs-CZ" dirty="0"/>
            <a:t>Tedy jeho ochrana proti následkům nepředvídatelných událostí</a:t>
          </a:r>
        </a:p>
      </dgm:t>
    </dgm:pt>
    <dgm:pt modelId="{35238952-33A3-4FB3-A063-6A1AEB2ABA3B}" type="parTrans" cxnId="{06FF2B0E-E6E3-4C43-BF6C-AEEAC70E162B}">
      <dgm:prSet/>
      <dgm:spPr/>
      <dgm:t>
        <a:bodyPr/>
        <a:lstStyle/>
        <a:p>
          <a:endParaRPr lang="cs-CZ"/>
        </a:p>
      </dgm:t>
    </dgm:pt>
    <dgm:pt modelId="{1BAEA87E-5727-463D-84E4-F800AC37A760}" type="sibTrans" cxnId="{06FF2B0E-E6E3-4C43-BF6C-AEEAC70E162B}">
      <dgm:prSet/>
      <dgm:spPr/>
      <dgm:t>
        <a:bodyPr/>
        <a:lstStyle/>
        <a:p>
          <a:endParaRPr lang="cs-CZ"/>
        </a:p>
      </dgm:t>
    </dgm:pt>
    <dgm:pt modelId="{F01568F3-0EF7-43BB-B739-44B7DC5A4FF0}">
      <dgm:prSet/>
      <dgm:spPr/>
      <dgm:t>
        <a:bodyPr/>
        <a:lstStyle/>
        <a:p>
          <a:r>
            <a:rPr lang="cs-CZ" dirty="0"/>
            <a:t>Je nutné odlišovat pojištění</a:t>
          </a:r>
          <a:r>
            <a:rPr lang="cs-CZ" b="1" dirty="0"/>
            <a:t> domácnosti </a:t>
          </a:r>
          <a:r>
            <a:rPr lang="cs-CZ" dirty="0"/>
            <a:t>a pojištění </a:t>
          </a:r>
          <a:r>
            <a:rPr lang="cs-CZ" b="1" dirty="0"/>
            <a:t>nemovitosti</a:t>
          </a:r>
          <a:endParaRPr lang="cs-CZ" dirty="0"/>
        </a:p>
      </dgm:t>
    </dgm:pt>
    <dgm:pt modelId="{E1C786E0-43CA-448F-85E6-800B96CF4686}" type="parTrans" cxnId="{311D7EA7-33FA-464D-B308-47EB683479FD}">
      <dgm:prSet/>
      <dgm:spPr/>
      <dgm:t>
        <a:bodyPr/>
        <a:lstStyle/>
        <a:p>
          <a:endParaRPr lang="cs-CZ"/>
        </a:p>
      </dgm:t>
    </dgm:pt>
    <dgm:pt modelId="{56C17FCF-EFBA-4497-99D9-74D6CC205049}" type="sibTrans" cxnId="{311D7EA7-33FA-464D-B308-47EB683479FD}">
      <dgm:prSet/>
      <dgm:spPr/>
      <dgm:t>
        <a:bodyPr/>
        <a:lstStyle/>
        <a:p>
          <a:endParaRPr lang="cs-CZ"/>
        </a:p>
      </dgm:t>
    </dgm:pt>
    <dgm:pt modelId="{689F9EAC-4782-42CD-A668-5C675FED42D7}" type="pres">
      <dgm:prSet presAssocID="{57B9B2EC-1749-4BA1-B411-BD5C5F564474}" presName="linear" presStyleCnt="0">
        <dgm:presLayoutVars>
          <dgm:animLvl val="lvl"/>
          <dgm:resizeHandles val="exact"/>
        </dgm:presLayoutVars>
      </dgm:prSet>
      <dgm:spPr/>
    </dgm:pt>
    <dgm:pt modelId="{B688B1AB-8A1A-46C7-8B5F-1B597855013A}" type="pres">
      <dgm:prSet presAssocID="{458113C9-E4E5-47A6-BEA2-CA1A9EBC907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D7F5F10-3610-476B-9451-0542A90DAFF3}" type="pres">
      <dgm:prSet presAssocID="{458113C9-E4E5-47A6-BEA2-CA1A9EBC9072}" presName="childText" presStyleLbl="revTx" presStyleIdx="0" presStyleCnt="1">
        <dgm:presLayoutVars>
          <dgm:bulletEnabled val="1"/>
        </dgm:presLayoutVars>
      </dgm:prSet>
      <dgm:spPr/>
    </dgm:pt>
    <dgm:pt modelId="{7B9421B0-A01A-4F07-988B-D1CD89E523C5}" type="pres">
      <dgm:prSet presAssocID="{F01568F3-0EF7-43BB-B739-44B7DC5A4FF0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06FF2B0E-E6E3-4C43-BF6C-AEEAC70E162B}" srcId="{458113C9-E4E5-47A6-BEA2-CA1A9EBC9072}" destId="{5D586E9E-8BAC-4210-9052-AE5A2425B3C8}" srcOrd="0" destOrd="0" parTransId="{35238952-33A3-4FB3-A063-6A1AEB2ABA3B}" sibTransId="{1BAEA87E-5727-463D-84E4-F800AC37A760}"/>
    <dgm:cxn modelId="{586C2149-3F63-4C48-AB20-6FC742D84F0A}" type="presOf" srcId="{57B9B2EC-1749-4BA1-B411-BD5C5F564474}" destId="{689F9EAC-4782-42CD-A668-5C675FED42D7}" srcOrd="0" destOrd="0" presId="urn:microsoft.com/office/officeart/2005/8/layout/vList2"/>
    <dgm:cxn modelId="{A6E16A7E-E125-4CA4-A758-FD085A9E88CB}" type="presOf" srcId="{F01568F3-0EF7-43BB-B739-44B7DC5A4FF0}" destId="{7B9421B0-A01A-4F07-988B-D1CD89E523C5}" srcOrd="0" destOrd="0" presId="urn:microsoft.com/office/officeart/2005/8/layout/vList2"/>
    <dgm:cxn modelId="{FF64117F-7D6C-49B1-8183-71C0B96F8CBA}" type="presOf" srcId="{5D586E9E-8BAC-4210-9052-AE5A2425B3C8}" destId="{3D7F5F10-3610-476B-9451-0542A90DAFF3}" srcOrd="0" destOrd="0" presId="urn:microsoft.com/office/officeart/2005/8/layout/vList2"/>
    <dgm:cxn modelId="{311D7EA7-33FA-464D-B308-47EB683479FD}" srcId="{57B9B2EC-1749-4BA1-B411-BD5C5F564474}" destId="{F01568F3-0EF7-43BB-B739-44B7DC5A4FF0}" srcOrd="1" destOrd="0" parTransId="{E1C786E0-43CA-448F-85E6-800B96CF4686}" sibTransId="{56C17FCF-EFBA-4497-99D9-74D6CC205049}"/>
    <dgm:cxn modelId="{A9D50DB8-3EF7-4713-AD16-A1D4C246D7EF}" srcId="{57B9B2EC-1749-4BA1-B411-BD5C5F564474}" destId="{458113C9-E4E5-47A6-BEA2-CA1A9EBC9072}" srcOrd="0" destOrd="0" parTransId="{9359FB34-121F-4AED-9C90-B9AC05C8AAA9}" sibTransId="{2D37B9BF-A69A-45D3-ABAC-88BAE8DC1099}"/>
    <dgm:cxn modelId="{444C95EF-0091-4529-B21E-6B9ACBCAC9D3}" type="presOf" srcId="{458113C9-E4E5-47A6-BEA2-CA1A9EBC9072}" destId="{B688B1AB-8A1A-46C7-8B5F-1B597855013A}" srcOrd="0" destOrd="0" presId="urn:microsoft.com/office/officeart/2005/8/layout/vList2"/>
    <dgm:cxn modelId="{11EE497C-332E-41DE-BEA1-2D45F2CAC7CD}" type="presParOf" srcId="{689F9EAC-4782-42CD-A668-5C675FED42D7}" destId="{B688B1AB-8A1A-46C7-8B5F-1B597855013A}" srcOrd="0" destOrd="0" presId="urn:microsoft.com/office/officeart/2005/8/layout/vList2"/>
    <dgm:cxn modelId="{9274321B-A319-49F2-B150-310A7C4EC457}" type="presParOf" srcId="{689F9EAC-4782-42CD-A668-5C675FED42D7}" destId="{3D7F5F10-3610-476B-9451-0542A90DAFF3}" srcOrd="1" destOrd="0" presId="urn:microsoft.com/office/officeart/2005/8/layout/vList2"/>
    <dgm:cxn modelId="{10459282-4877-4CC5-858E-9DD28D5161BE}" type="presParOf" srcId="{689F9EAC-4782-42CD-A668-5C675FED42D7}" destId="{7B9421B0-A01A-4F07-988B-D1CD89E523C5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D5A6D929-CAFA-49F4-8395-5EA847B2A358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8EBAFFB-7A7C-40D9-920E-C33CBFEEE3E9}">
      <dgm:prSet/>
      <dgm:spPr/>
      <dgm:t>
        <a:bodyPr/>
        <a:lstStyle/>
        <a:p>
          <a:r>
            <a:rPr lang="cs-CZ"/>
            <a:t>Mezi pojištění majetku se řadí:</a:t>
          </a:r>
        </a:p>
      </dgm:t>
    </dgm:pt>
    <dgm:pt modelId="{AC81E9E4-44F4-4429-8A8F-5AB1009E9D90}" type="parTrans" cxnId="{24E96FC0-5BD4-4090-B262-7D47D8C28761}">
      <dgm:prSet/>
      <dgm:spPr/>
      <dgm:t>
        <a:bodyPr/>
        <a:lstStyle/>
        <a:p>
          <a:endParaRPr lang="cs-CZ"/>
        </a:p>
      </dgm:t>
    </dgm:pt>
    <dgm:pt modelId="{D6B716EB-26B8-4BA6-91FB-E9E36AF42CC4}" type="sibTrans" cxnId="{24E96FC0-5BD4-4090-B262-7D47D8C28761}">
      <dgm:prSet/>
      <dgm:spPr/>
      <dgm:t>
        <a:bodyPr/>
        <a:lstStyle/>
        <a:p>
          <a:endParaRPr lang="cs-CZ"/>
        </a:p>
      </dgm:t>
    </dgm:pt>
    <dgm:pt modelId="{19134710-6C4A-4128-8BD8-63D5EFCD50CE}">
      <dgm:prSet/>
      <dgm:spPr/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cs-CZ" dirty="0"/>
            <a:t>poškození nebo zničení věci živelnou událostí,</a:t>
          </a:r>
        </a:p>
      </dgm:t>
    </dgm:pt>
    <dgm:pt modelId="{37BD76A2-ED0D-43F8-8D38-CB9BD6501C36}" type="parTrans" cxnId="{0333A2F8-96AD-4325-A857-AC16C9DD8B1C}">
      <dgm:prSet/>
      <dgm:spPr/>
      <dgm:t>
        <a:bodyPr/>
        <a:lstStyle/>
        <a:p>
          <a:endParaRPr lang="cs-CZ"/>
        </a:p>
      </dgm:t>
    </dgm:pt>
    <dgm:pt modelId="{270431B0-D0C5-490B-8D8B-768CC95481A3}" type="sibTrans" cxnId="{0333A2F8-96AD-4325-A857-AC16C9DD8B1C}">
      <dgm:prSet/>
      <dgm:spPr/>
      <dgm:t>
        <a:bodyPr/>
        <a:lstStyle/>
        <a:p>
          <a:endParaRPr lang="cs-CZ"/>
        </a:p>
      </dgm:t>
    </dgm:pt>
    <dgm:pt modelId="{79799F81-7E1A-478A-BDB3-E7793AC9C9B4}">
      <dgm:prSet/>
      <dgm:spPr/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cs-CZ"/>
            <a:t>škody způsobené krádeží vloupáním nebo loupežným přepadením,</a:t>
          </a:r>
        </a:p>
      </dgm:t>
    </dgm:pt>
    <dgm:pt modelId="{60C83B65-5EF7-41CD-B59D-1DFDF2C40EEA}" type="parTrans" cxnId="{27DF4EDB-02EA-4236-A2E5-33B28918FA73}">
      <dgm:prSet/>
      <dgm:spPr/>
      <dgm:t>
        <a:bodyPr/>
        <a:lstStyle/>
        <a:p>
          <a:endParaRPr lang="cs-CZ"/>
        </a:p>
      </dgm:t>
    </dgm:pt>
    <dgm:pt modelId="{211A22C0-0292-44A3-9AE2-197EEC9050EC}" type="sibTrans" cxnId="{27DF4EDB-02EA-4236-A2E5-33B28918FA73}">
      <dgm:prSet/>
      <dgm:spPr/>
      <dgm:t>
        <a:bodyPr/>
        <a:lstStyle/>
        <a:p>
          <a:endParaRPr lang="cs-CZ"/>
        </a:p>
      </dgm:t>
    </dgm:pt>
    <dgm:pt modelId="{AF1B450A-893E-4DB1-BA60-05E17583B157}">
      <dgm:prSet/>
      <dgm:spPr/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cs-CZ"/>
            <a:t>pojištění technických rizik (pojištění strojů, elektroniky a stavebně-montážních prací),</a:t>
          </a:r>
        </a:p>
      </dgm:t>
    </dgm:pt>
    <dgm:pt modelId="{D31C53D4-1496-4F84-9BB5-D9E395BF86B1}" type="parTrans" cxnId="{50A28B0A-3213-48D8-A8B7-85E0AB0089DB}">
      <dgm:prSet/>
      <dgm:spPr/>
      <dgm:t>
        <a:bodyPr/>
        <a:lstStyle/>
        <a:p>
          <a:endParaRPr lang="cs-CZ"/>
        </a:p>
      </dgm:t>
    </dgm:pt>
    <dgm:pt modelId="{F5D312E8-1D14-41CC-B402-0765A60A792F}" type="sibTrans" cxnId="{50A28B0A-3213-48D8-A8B7-85E0AB0089DB}">
      <dgm:prSet/>
      <dgm:spPr/>
      <dgm:t>
        <a:bodyPr/>
        <a:lstStyle/>
        <a:p>
          <a:endParaRPr lang="cs-CZ"/>
        </a:p>
      </dgm:t>
    </dgm:pt>
    <dgm:pt modelId="{463D7AF7-7345-4315-80A8-1C91483F0F68}">
      <dgm:prSet/>
      <dgm:spPr/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cs-CZ"/>
            <a:t>havarijní pojištění,</a:t>
          </a:r>
        </a:p>
      </dgm:t>
    </dgm:pt>
    <dgm:pt modelId="{4F4E37DB-A416-443A-8E50-37DE63F6A27E}" type="parTrans" cxnId="{F0CC0C46-3483-401A-8E20-B5BCEB814CB9}">
      <dgm:prSet/>
      <dgm:spPr/>
      <dgm:t>
        <a:bodyPr/>
        <a:lstStyle/>
        <a:p>
          <a:endParaRPr lang="cs-CZ"/>
        </a:p>
      </dgm:t>
    </dgm:pt>
    <dgm:pt modelId="{F245E00B-692D-4BC0-A7D4-C57589014FB0}" type="sibTrans" cxnId="{F0CC0C46-3483-401A-8E20-B5BCEB814CB9}">
      <dgm:prSet/>
      <dgm:spPr/>
      <dgm:t>
        <a:bodyPr/>
        <a:lstStyle/>
        <a:p>
          <a:endParaRPr lang="cs-CZ"/>
        </a:p>
      </dgm:t>
    </dgm:pt>
    <dgm:pt modelId="{BF51409D-CB3D-4E1C-A974-9F47FC14E689}">
      <dgm:prSet/>
      <dgm:spPr/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cs-CZ" dirty="0"/>
            <a:t>pojištění zásilek,</a:t>
          </a:r>
        </a:p>
      </dgm:t>
    </dgm:pt>
    <dgm:pt modelId="{6B36BCBD-A473-43F3-A51A-D0C8A559E79C}" type="parTrans" cxnId="{D7B9E694-1BAF-40C8-8909-D1693D864FC8}">
      <dgm:prSet/>
      <dgm:spPr/>
      <dgm:t>
        <a:bodyPr/>
        <a:lstStyle/>
        <a:p>
          <a:endParaRPr lang="cs-CZ"/>
        </a:p>
      </dgm:t>
    </dgm:pt>
    <dgm:pt modelId="{1A8E1E81-9A9D-4B93-846D-7AE5E0C805F2}" type="sibTrans" cxnId="{D7B9E694-1BAF-40C8-8909-D1693D864FC8}">
      <dgm:prSet/>
      <dgm:spPr/>
      <dgm:t>
        <a:bodyPr/>
        <a:lstStyle/>
        <a:p>
          <a:endParaRPr lang="cs-CZ"/>
        </a:p>
      </dgm:t>
    </dgm:pt>
    <dgm:pt modelId="{2F5E8DCB-08B5-4B34-8227-FC10024C555C}">
      <dgm:prSet/>
      <dgm:spPr/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cs-CZ"/>
            <a:t>zemědělské pojištění</a:t>
          </a:r>
        </a:p>
      </dgm:t>
    </dgm:pt>
    <dgm:pt modelId="{DDF78CB4-CF85-4035-A406-C04A04A1780A}" type="parTrans" cxnId="{B039E108-31A8-41FC-BA44-A0A10A819280}">
      <dgm:prSet/>
      <dgm:spPr/>
      <dgm:t>
        <a:bodyPr/>
        <a:lstStyle/>
        <a:p>
          <a:endParaRPr lang="cs-CZ"/>
        </a:p>
      </dgm:t>
    </dgm:pt>
    <dgm:pt modelId="{7EA84DED-A66B-46D2-9992-502B3F3EF708}" type="sibTrans" cxnId="{B039E108-31A8-41FC-BA44-A0A10A819280}">
      <dgm:prSet/>
      <dgm:spPr/>
      <dgm:t>
        <a:bodyPr/>
        <a:lstStyle/>
        <a:p>
          <a:endParaRPr lang="cs-CZ"/>
        </a:p>
      </dgm:t>
    </dgm:pt>
    <dgm:pt modelId="{3B386AD3-AF33-4625-A5E5-8043D7F9BC7E}">
      <dgm:prSet/>
      <dgm:spPr/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cs-CZ" dirty="0"/>
            <a:t>a některá další </a:t>
          </a:r>
        </a:p>
      </dgm:t>
    </dgm:pt>
    <dgm:pt modelId="{230DE60E-2F41-4EC2-9406-26B7B7F09C5B}" type="parTrans" cxnId="{9BF2E2F9-184D-4E37-849C-C2B6F7083FD1}">
      <dgm:prSet/>
      <dgm:spPr/>
      <dgm:t>
        <a:bodyPr/>
        <a:lstStyle/>
        <a:p>
          <a:endParaRPr lang="cs-CZ"/>
        </a:p>
      </dgm:t>
    </dgm:pt>
    <dgm:pt modelId="{FDE1E5EC-B807-43B2-9B35-C55A7E0211B9}" type="sibTrans" cxnId="{9BF2E2F9-184D-4E37-849C-C2B6F7083FD1}">
      <dgm:prSet/>
      <dgm:spPr/>
      <dgm:t>
        <a:bodyPr/>
        <a:lstStyle/>
        <a:p>
          <a:endParaRPr lang="cs-CZ"/>
        </a:p>
      </dgm:t>
    </dgm:pt>
    <dgm:pt modelId="{699DCAB6-4534-4D37-9F4E-1EA8650C549C}" type="pres">
      <dgm:prSet presAssocID="{D5A6D929-CAFA-49F4-8395-5EA847B2A358}" presName="Name0" presStyleCnt="0">
        <dgm:presLayoutVars>
          <dgm:dir/>
          <dgm:animLvl val="lvl"/>
          <dgm:resizeHandles val="exact"/>
        </dgm:presLayoutVars>
      </dgm:prSet>
      <dgm:spPr/>
    </dgm:pt>
    <dgm:pt modelId="{6EA366D5-5172-4128-870F-BAC6EFC8C592}" type="pres">
      <dgm:prSet presAssocID="{F8EBAFFB-7A7C-40D9-920E-C33CBFEEE3E9}" presName="composite" presStyleCnt="0"/>
      <dgm:spPr/>
    </dgm:pt>
    <dgm:pt modelId="{C3F9ACA3-15EE-4A42-8886-D79A3D009776}" type="pres">
      <dgm:prSet presAssocID="{F8EBAFFB-7A7C-40D9-920E-C33CBFEEE3E9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</dgm:pt>
    <dgm:pt modelId="{862886A7-5A5D-4C05-BC8B-3834B0ACF5FF}" type="pres">
      <dgm:prSet presAssocID="{F8EBAFFB-7A7C-40D9-920E-C33CBFEEE3E9}" presName="desTx" presStyleLbl="alignAccFollowNode1" presStyleIdx="0" presStyleCnt="1" custLinFactNeighborY="1189">
        <dgm:presLayoutVars>
          <dgm:bulletEnabled val="1"/>
        </dgm:presLayoutVars>
      </dgm:prSet>
      <dgm:spPr/>
    </dgm:pt>
  </dgm:ptLst>
  <dgm:cxnLst>
    <dgm:cxn modelId="{B039E108-31A8-41FC-BA44-A0A10A819280}" srcId="{F8EBAFFB-7A7C-40D9-920E-C33CBFEEE3E9}" destId="{2F5E8DCB-08B5-4B34-8227-FC10024C555C}" srcOrd="5" destOrd="0" parTransId="{DDF78CB4-CF85-4035-A406-C04A04A1780A}" sibTransId="{7EA84DED-A66B-46D2-9992-502B3F3EF708}"/>
    <dgm:cxn modelId="{50A28B0A-3213-48D8-A8B7-85E0AB0089DB}" srcId="{F8EBAFFB-7A7C-40D9-920E-C33CBFEEE3E9}" destId="{AF1B450A-893E-4DB1-BA60-05E17583B157}" srcOrd="2" destOrd="0" parTransId="{D31C53D4-1496-4F84-9BB5-D9E395BF86B1}" sibTransId="{F5D312E8-1D14-41CC-B402-0765A60A792F}"/>
    <dgm:cxn modelId="{097ED626-CDEB-4178-BB5E-EDBD652BED4B}" type="presOf" srcId="{79799F81-7E1A-478A-BDB3-E7793AC9C9B4}" destId="{862886A7-5A5D-4C05-BC8B-3834B0ACF5FF}" srcOrd="0" destOrd="1" presId="urn:microsoft.com/office/officeart/2005/8/layout/hList1"/>
    <dgm:cxn modelId="{F0CC0C46-3483-401A-8E20-B5BCEB814CB9}" srcId="{F8EBAFFB-7A7C-40D9-920E-C33CBFEEE3E9}" destId="{463D7AF7-7345-4315-80A8-1C91483F0F68}" srcOrd="3" destOrd="0" parTransId="{4F4E37DB-A416-443A-8E50-37DE63F6A27E}" sibTransId="{F245E00B-692D-4BC0-A7D4-C57589014FB0}"/>
    <dgm:cxn modelId="{1BF29850-A446-4B86-89C8-753294C4F01D}" type="presOf" srcId="{463D7AF7-7345-4315-80A8-1C91483F0F68}" destId="{862886A7-5A5D-4C05-BC8B-3834B0ACF5FF}" srcOrd="0" destOrd="3" presId="urn:microsoft.com/office/officeart/2005/8/layout/hList1"/>
    <dgm:cxn modelId="{D7B9E694-1BAF-40C8-8909-D1693D864FC8}" srcId="{F8EBAFFB-7A7C-40D9-920E-C33CBFEEE3E9}" destId="{BF51409D-CB3D-4E1C-A974-9F47FC14E689}" srcOrd="4" destOrd="0" parTransId="{6B36BCBD-A473-43F3-A51A-D0C8A559E79C}" sibTransId="{1A8E1E81-9A9D-4B93-846D-7AE5E0C805F2}"/>
    <dgm:cxn modelId="{12D9AA98-B65E-465A-B4DA-00F91F8032C3}" type="presOf" srcId="{F8EBAFFB-7A7C-40D9-920E-C33CBFEEE3E9}" destId="{C3F9ACA3-15EE-4A42-8886-D79A3D009776}" srcOrd="0" destOrd="0" presId="urn:microsoft.com/office/officeart/2005/8/layout/hList1"/>
    <dgm:cxn modelId="{7BD1D19A-C908-4A13-B673-ECDFD2B99F76}" type="presOf" srcId="{19134710-6C4A-4128-8BD8-63D5EFCD50CE}" destId="{862886A7-5A5D-4C05-BC8B-3834B0ACF5FF}" srcOrd="0" destOrd="0" presId="urn:microsoft.com/office/officeart/2005/8/layout/hList1"/>
    <dgm:cxn modelId="{8EAAFBAA-4871-4600-BB07-F6A3974875C1}" type="presOf" srcId="{2F5E8DCB-08B5-4B34-8227-FC10024C555C}" destId="{862886A7-5A5D-4C05-BC8B-3834B0ACF5FF}" srcOrd="0" destOrd="5" presId="urn:microsoft.com/office/officeart/2005/8/layout/hList1"/>
    <dgm:cxn modelId="{C583F9AC-682E-49D0-A350-641D923D9A23}" type="presOf" srcId="{3B386AD3-AF33-4625-A5E5-8043D7F9BC7E}" destId="{862886A7-5A5D-4C05-BC8B-3834B0ACF5FF}" srcOrd="0" destOrd="6" presId="urn:microsoft.com/office/officeart/2005/8/layout/hList1"/>
    <dgm:cxn modelId="{24E96FC0-5BD4-4090-B262-7D47D8C28761}" srcId="{D5A6D929-CAFA-49F4-8395-5EA847B2A358}" destId="{F8EBAFFB-7A7C-40D9-920E-C33CBFEEE3E9}" srcOrd="0" destOrd="0" parTransId="{AC81E9E4-44F4-4429-8A8F-5AB1009E9D90}" sibTransId="{D6B716EB-26B8-4BA6-91FB-E9E36AF42CC4}"/>
    <dgm:cxn modelId="{27DF4EDB-02EA-4236-A2E5-33B28918FA73}" srcId="{F8EBAFFB-7A7C-40D9-920E-C33CBFEEE3E9}" destId="{79799F81-7E1A-478A-BDB3-E7793AC9C9B4}" srcOrd="1" destOrd="0" parTransId="{60C83B65-5EF7-41CD-B59D-1DFDF2C40EEA}" sibTransId="{211A22C0-0292-44A3-9AE2-197EEC9050EC}"/>
    <dgm:cxn modelId="{AE392DF3-DB8F-4C52-84DF-AAC641D87BE4}" type="presOf" srcId="{AF1B450A-893E-4DB1-BA60-05E17583B157}" destId="{862886A7-5A5D-4C05-BC8B-3834B0ACF5FF}" srcOrd="0" destOrd="2" presId="urn:microsoft.com/office/officeart/2005/8/layout/hList1"/>
    <dgm:cxn modelId="{0333A2F8-96AD-4325-A857-AC16C9DD8B1C}" srcId="{F8EBAFFB-7A7C-40D9-920E-C33CBFEEE3E9}" destId="{19134710-6C4A-4128-8BD8-63D5EFCD50CE}" srcOrd="0" destOrd="0" parTransId="{37BD76A2-ED0D-43F8-8D38-CB9BD6501C36}" sibTransId="{270431B0-D0C5-490B-8D8B-768CC95481A3}"/>
    <dgm:cxn modelId="{9BF2E2F9-184D-4E37-849C-C2B6F7083FD1}" srcId="{F8EBAFFB-7A7C-40D9-920E-C33CBFEEE3E9}" destId="{3B386AD3-AF33-4625-A5E5-8043D7F9BC7E}" srcOrd="6" destOrd="0" parTransId="{230DE60E-2F41-4EC2-9406-26B7B7F09C5B}" sibTransId="{FDE1E5EC-B807-43B2-9B35-C55A7E0211B9}"/>
    <dgm:cxn modelId="{DC2968FD-3E6E-4CE1-B569-C55A5BEB4D99}" type="presOf" srcId="{D5A6D929-CAFA-49F4-8395-5EA847B2A358}" destId="{699DCAB6-4534-4D37-9F4E-1EA8650C549C}" srcOrd="0" destOrd="0" presId="urn:microsoft.com/office/officeart/2005/8/layout/hList1"/>
    <dgm:cxn modelId="{CD1BBEFE-D5B4-46A3-99C4-AE0AE0E71C60}" type="presOf" srcId="{BF51409D-CB3D-4E1C-A974-9F47FC14E689}" destId="{862886A7-5A5D-4C05-BC8B-3834B0ACF5FF}" srcOrd="0" destOrd="4" presId="urn:microsoft.com/office/officeart/2005/8/layout/hList1"/>
    <dgm:cxn modelId="{D5BB3E52-32A5-47C2-8343-5E8216045F96}" type="presParOf" srcId="{699DCAB6-4534-4D37-9F4E-1EA8650C549C}" destId="{6EA366D5-5172-4128-870F-BAC6EFC8C592}" srcOrd="0" destOrd="0" presId="urn:microsoft.com/office/officeart/2005/8/layout/hList1"/>
    <dgm:cxn modelId="{B77D4BC1-9161-4F94-B1B1-8E5E3B3C3FEB}" type="presParOf" srcId="{6EA366D5-5172-4128-870F-BAC6EFC8C592}" destId="{C3F9ACA3-15EE-4A42-8886-D79A3D009776}" srcOrd="0" destOrd="0" presId="urn:microsoft.com/office/officeart/2005/8/layout/hList1"/>
    <dgm:cxn modelId="{CB5742F9-318E-415C-BEC1-F0561201CC78}" type="presParOf" srcId="{6EA366D5-5172-4128-870F-BAC6EFC8C592}" destId="{862886A7-5A5D-4C05-BC8B-3834B0ACF5F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CB06C2DF-1AD6-4A7B-9CF4-13F3FD8A6D9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CB2CEA6F-FCCA-4913-A0DE-A7AAE84201EC}">
      <dgm:prSet/>
      <dgm:spPr/>
      <dgm:t>
        <a:bodyPr/>
        <a:lstStyle/>
        <a:p>
          <a:r>
            <a:rPr lang="cs-CZ"/>
            <a:t>Neživotní pojištění – MAJETKOVÉ p.</a:t>
          </a:r>
        </a:p>
      </dgm:t>
    </dgm:pt>
    <dgm:pt modelId="{CEE6C42B-0D53-4C8D-8836-60687AA46EAF}" type="parTrans" cxnId="{BFD92B88-D36F-44BB-95FA-845597A2A066}">
      <dgm:prSet/>
      <dgm:spPr/>
      <dgm:t>
        <a:bodyPr/>
        <a:lstStyle/>
        <a:p>
          <a:endParaRPr lang="cs-CZ"/>
        </a:p>
      </dgm:t>
    </dgm:pt>
    <dgm:pt modelId="{D5EBD7A2-C568-4A45-9767-E590CE60E3D4}" type="sibTrans" cxnId="{BFD92B88-D36F-44BB-95FA-845597A2A066}">
      <dgm:prSet/>
      <dgm:spPr/>
      <dgm:t>
        <a:bodyPr/>
        <a:lstStyle/>
        <a:p>
          <a:endParaRPr lang="cs-CZ"/>
        </a:p>
      </dgm:t>
    </dgm:pt>
    <dgm:pt modelId="{3CDF5DF7-0094-412A-8CAF-DFE9F9873FA9}" type="pres">
      <dgm:prSet presAssocID="{CB06C2DF-1AD6-4A7B-9CF4-13F3FD8A6D9F}" presName="linear" presStyleCnt="0">
        <dgm:presLayoutVars>
          <dgm:animLvl val="lvl"/>
          <dgm:resizeHandles val="exact"/>
        </dgm:presLayoutVars>
      </dgm:prSet>
      <dgm:spPr/>
    </dgm:pt>
    <dgm:pt modelId="{8EE0C436-FB0D-4653-B3CF-5BAD1DEF6EAB}" type="pres">
      <dgm:prSet presAssocID="{CB2CEA6F-FCCA-4913-A0DE-A7AAE84201EC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07239960-6F23-4C47-AE2B-3E572C3B7AD0}" type="presOf" srcId="{CB06C2DF-1AD6-4A7B-9CF4-13F3FD8A6D9F}" destId="{3CDF5DF7-0094-412A-8CAF-DFE9F9873FA9}" srcOrd="0" destOrd="0" presId="urn:microsoft.com/office/officeart/2005/8/layout/vList2"/>
    <dgm:cxn modelId="{BFD92B88-D36F-44BB-95FA-845597A2A066}" srcId="{CB06C2DF-1AD6-4A7B-9CF4-13F3FD8A6D9F}" destId="{CB2CEA6F-FCCA-4913-A0DE-A7AAE84201EC}" srcOrd="0" destOrd="0" parTransId="{CEE6C42B-0D53-4C8D-8836-60687AA46EAF}" sibTransId="{D5EBD7A2-C568-4A45-9767-E590CE60E3D4}"/>
    <dgm:cxn modelId="{3A742AF5-B728-4ADC-8C68-AA76882A7234}" type="presOf" srcId="{CB2CEA6F-FCCA-4913-A0DE-A7AAE84201EC}" destId="{8EE0C436-FB0D-4653-B3CF-5BAD1DEF6EAB}" srcOrd="0" destOrd="0" presId="urn:microsoft.com/office/officeart/2005/8/layout/vList2"/>
    <dgm:cxn modelId="{C5BF9D56-181E-42CB-8674-0A1AF0671EA9}" type="presParOf" srcId="{3CDF5DF7-0094-412A-8CAF-DFE9F9873FA9}" destId="{8EE0C436-FB0D-4653-B3CF-5BAD1DEF6EA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6EFB5F27-2D83-4C63-B6D0-5CB0E0A0B58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120ED551-7E3E-491D-BF9B-300FC8F07F19}">
      <dgm:prSet/>
      <dgm:spPr/>
      <dgm:t>
        <a:bodyPr/>
        <a:lstStyle/>
        <a:p>
          <a:r>
            <a:rPr lang="cs-CZ"/>
            <a:t>Neživotní pojištění – MAJETKOVÉ p.</a:t>
          </a:r>
        </a:p>
      </dgm:t>
    </dgm:pt>
    <dgm:pt modelId="{AE3E7F77-5390-4970-9A04-A1D953FA979D}" type="parTrans" cxnId="{A10DE3ED-905A-4316-A533-94EF39B49568}">
      <dgm:prSet/>
      <dgm:spPr/>
      <dgm:t>
        <a:bodyPr/>
        <a:lstStyle/>
        <a:p>
          <a:endParaRPr lang="cs-CZ"/>
        </a:p>
      </dgm:t>
    </dgm:pt>
    <dgm:pt modelId="{D7F9DD24-675D-4C9B-A756-A18A8E3A5754}" type="sibTrans" cxnId="{A10DE3ED-905A-4316-A533-94EF39B49568}">
      <dgm:prSet/>
      <dgm:spPr/>
      <dgm:t>
        <a:bodyPr/>
        <a:lstStyle/>
        <a:p>
          <a:endParaRPr lang="cs-CZ"/>
        </a:p>
      </dgm:t>
    </dgm:pt>
    <dgm:pt modelId="{DB724E96-AD22-4494-B84D-E62FB5692F1E}" type="pres">
      <dgm:prSet presAssocID="{6EFB5F27-2D83-4C63-B6D0-5CB0E0A0B58C}" presName="linear" presStyleCnt="0">
        <dgm:presLayoutVars>
          <dgm:animLvl val="lvl"/>
          <dgm:resizeHandles val="exact"/>
        </dgm:presLayoutVars>
      </dgm:prSet>
      <dgm:spPr/>
    </dgm:pt>
    <dgm:pt modelId="{643FD18F-546A-4782-9A08-BA4130331481}" type="pres">
      <dgm:prSet presAssocID="{120ED551-7E3E-491D-BF9B-300FC8F07F19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C9C6D284-27A9-4C43-B7E0-B391D3854648}" type="presOf" srcId="{120ED551-7E3E-491D-BF9B-300FC8F07F19}" destId="{643FD18F-546A-4782-9A08-BA4130331481}" srcOrd="0" destOrd="0" presId="urn:microsoft.com/office/officeart/2005/8/layout/vList2"/>
    <dgm:cxn modelId="{2B2DCBE4-1872-45ED-860C-2993A84040AA}" type="presOf" srcId="{6EFB5F27-2D83-4C63-B6D0-5CB0E0A0B58C}" destId="{DB724E96-AD22-4494-B84D-E62FB5692F1E}" srcOrd="0" destOrd="0" presId="urn:microsoft.com/office/officeart/2005/8/layout/vList2"/>
    <dgm:cxn modelId="{A10DE3ED-905A-4316-A533-94EF39B49568}" srcId="{6EFB5F27-2D83-4C63-B6D0-5CB0E0A0B58C}" destId="{120ED551-7E3E-491D-BF9B-300FC8F07F19}" srcOrd="0" destOrd="0" parTransId="{AE3E7F77-5390-4970-9A04-A1D953FA979D}" sibTransId="{D7F9DD24-675D-4C9B-A756-A18A8E3A5754}"/>
    <dgm:cxn modelId="{0847937D-CF7C-420E-B0E2-AED15FA839E3}" type="presParOf" srcId="{DB724E96-AD22-4494-B84D-E62FB5692F1E}" destId="{643FD18F-546A-4782-9A08-BA413033148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3B0F0DD6-93F6-47D5-8409-246FA3656AD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9AD5442-EA7A-4006-A004-096C443DBAE7}">
      <dgm:prSet/>
      <dgm:spPr/>
      <dgm:t>
        <a:bodyPr/>
        <a:lstStyle/>
        <a:p>
          <a:r>
            <a:rPr lang="cs-CZ"/>
            <a:t>Pojištění domácnosti </a:t>
          </a:r>
        </a:p>
      </dgm:t>
    </dgm:pt>
    <dgm:pt modelId="{55128DA4-91F3-4D67-B8A2-A7FD9BB99B2D}" type="parTrans" cxnId="{51DB2BDF-CE90-423A-AD88-19428E21917E}">
      <dgm:prSet/>
      <dgm:spPr/>
      <dgm:t>
        <a:bodyPr/>
        <a:lstStyle/>
        <a:p>
          <a:endParaRPr lang="cs-CZ"/>
        </a:p>
      </dgm:t>
    </dgm:pt>
    <dgm:pt modelId="{46DBE001-5351-455E-9807-D529784A0858}" type="sibTrans" cxnId="{51DB2BDF-CE90-423A-AD88-19428E21917E}">
      <dgm:prSet/>
      <dgm:spPr/>
      <dgm:t>
        <a:bodyPr/>
        <a:lstStyle/>
        <a:p>
          <a:endParaRPr lang="cs-CZ"/>
        </a:p>
      </dgm:t>
    </dgm:pt>
    <dgm:pt modelId="{BBE6F256-CFC2-4C9A-98D3-E4327EB0FE71}">
      <dgm:prSet/>
      <dgm:spPr/>
      <dgm:t>
        <a:bodyPr/>
        <a:lstStyle/>
        <a:p>
          <a:r>
            <a:rPr lang="cs-CZ" dirty="0"/>
            <a:t>v případě škody je výše vyplaceného pojistného plnění odvozena od hodnoty pojištěného majetku</a:t>
          </a:r>
        </a:p>
      </dgm:t>
    </dgm:pt>
    <dgm:pt modelId="{6390CBC8-6132-46C3-8101-C6EEC15820C9}" type="parTrans" cxnId="{AACD3490-B768-4B21-8C02-504B2C7FFC6A}">
      <dgm:prSet/>
      <dgm:spPr/>
      <dgm:t>
        <a:bodyPr/>
        <a:lstStyle/>
        <a:p>
          <a:endParaRPr lang="cs-CZ"/>
        </a:p>
      </dgm:t>
    </dgm:pt>
    <dgm:pt modelId="{0EF04436-C1D1-4094-8800-DE92B6CEE148}" type="sibTrans" cxnId="{AACD3490-B768-4B21-8C02-504B2C7FFC6A}">
      <dgm:prSet/>
      <dgm:spPr/>
      <dgm:t>
        <a:bodyPr/>
        <a:lstStyle/>
        <a:p>
          <a:endParaRPr lang="cs-CZ"/>
        </a:p>
      </dgm:t>
    </dgm:pt>
    <dgm:pt modelId="{7A651820-7993-4A2A-B980-79254CE823D2}">
      <dgm:prSet/>
      <dgm:spPr/>
      <dgm:t>
        <a:bodyPr/>
        <a:lstStyle/>
        <a:p>
          <a:r>
            <a:rPr lang="cs-CZ"/>
            <a:t>Pojištění nemovitosti </a:t>
          </a:r>
        </a:p>
      </dgm:t>
    </dgm:pt>
    <dgm:pt modelId="{0AD1B2DB-0C3B-48CE-9CB9-17C6BC91A375}" type="parTrans" cxnId="{175C5BA6-63DE-46E3-9E9A-B5FA3581D0B3}">
      <dgm:prSet/>
      <dgm:spPr/>
      <dgm:t>
        <a:bodyPr/>
        <a:lstStyle/>
        <a:p>
          <a:endParaRPr lang="cs-CZ"/>
        </a:p>
      </dgm:t>
    </dgm:pt>
    <dgm:pt modelId="{E4147EAD-F3DA-4EC9-9F78-812F86BB86BA}" type="sibTrans" cxnId="{175C5BA6-63DE-46E3-9E9A-B5FA3581D0B3}">
      <dgm:prSet/>
      <dgm:spPr/>
      <dgm:t>
        <a:bodyPr/>
        <a:lstStyle/>
        <a:p>
          <a:endParaRPr lang="cs-CZ"/>
        </a:p>
      </dgm:t>
    </dgm:pt>
    <dgm:pt modelId="{6CBB921C-0280-45D4-A56C-E619BAE3866C}">
      <dgm:prSet/>
      <dgm:spPr/>
      <dgm:t>
        <a:bodyPr/>
        <a:lstStyle/>
        <a:p>
          <a:r>
            <a:rPr lang="cs-CZ" dirty="0"/>
            <a:t>pojišťovna uhradí tolik, kolik činila hodnota majetku</a:t>
          </a:r>
        </a:p>
      </dgm:t>
    </dgm:pt>
    <dgm:pt modelId="{909D2A2A-8479-46ED-B134-B01332A611DA}" type="parTrans" cxnId="{14526E92-CAF9-414F-9EE8-C5347FD07F72}">
      <dgm:prSet/>
      <dgm:spPr/>
      <dgm:t>
        <a:bodyPr/>
        <a:lstStyle/>
        <a:p>
          <a:endParaRPr lang="cs-CZ"/>
        </a:p>
      </dgm:t>
    </dgm:pt>
    <dgm:pt modelId="{9837B886-185F-4AB5-953C-4A24EF8F7050}" type="sibTrans" cxnId="{14526E92-CAF9-414F-9EE8-C5347FD07F72}">
      <dgm:prSet/>
      <dgm:spPr/>
      <dgm:t>
        <a:bodyPr/>
        <a:lstStyle/>
        <a:p>
          <a:endParaRPr lang="cs-CZ"/>
        </a:p>
      </dgm:t>
    </dgm:pt>
    <dgm:pt modelId="{C73D588A-D42E-4825-811F-AF8AED3EF9C4}">
      <dgm:prSet/>
      <dgm:spPr/>
      <dgm:t>
        <a:bodyPr/>
        <a:lstStyle/>
        <a:p>
          <a:r>
            <a:rPr lang="cs-CZ" dirty="0"/>
            <a:t>tato hodnota se udává při sjednání smlouvy</a:t>
          </a:r>
        </a:p>
      </dgm:t>
    </dgm:pt>
    <dgm:pt modelId="{7570FF4E-1EE8-4F81-A3F9-89A2764B69DE}" type="parTrans" cxnId="{EC180E6A-5F00-4DE0-9902-C21D363499C0}">
      <dgm:prSet/>
      <dgm:spPr/>
    </dgm:pt>
    <dgm:pt modelId="{FCCC1C13-A53E-4599-913D-D875331CC047}" type="sibTrans" cxnId="{EC180E6A-5F00-4DE0-9902-C21D363499C0}">
      <dgm:prSet/>
      <dgm:spPr/>
    </dgm:pt>
    <dgm:pt modelId="{DFB2C9D0-9807-4F17-B281-D712021F4A8E}">
      <dgm:prSet/>
      <dgm:spPr/>
      <dgm:t>
        <a:bodyPr/>
        <a:lstStyle/>
        <a:p>
          <a:r>
            <a:rPr lang="cs-CZ" dirty="0"/>
            <a:t>tuto hodnotu určuje v případě nemovitosti znalec</a:t>
          </a:r>
        </a:p>
      </dgm:t>
    </dgm:pt>
    <dgm:pt modelId="{275D179D-7F31-45FE-A885-AA250D1B47DE}" type="parTrans" cxnId="{D8CDB8DD-C000-4980-B033-D42B4458AACD}">
      <dgm:prSet/>
      <dgm:spPr/>
    </dgm:pt>
    <dgm:pt modelId="{09F0574F-147E-486E-87B9-21AF2E078A5B}" type="sibTrans" cxnId="{D8CDB8DD-C000-4980-B033-D42B4458AACD}">
      <dgm:prSet/>
      <dgm:spPr/>
    </dgm:pt>
    <dgm:pt modelId="{61223001-B9DD-40C8-A0A5-99A9894FC305}" type="pres">
      <dgm:prSet presAssocID="{3B0F0DD6-93F6-47D5-8409-246FA3656ADB}" presName="Name0" presStyleCnt="0">
        <dgm:presLayoutVars>
          <dgm:dir/>
          <dgm:animLvl val="lvl"/>
          <dgm:resizeHandles val="exact"/>
        </dgm:presLayoutVars>
      </dgm:prSet>
      <dgm:spPr/>
    </dgm:pt>
    <dgm:pt modelId="{FC92351D-A53C-46BA-B62D-9095E04E2FAB}" type="pres">
      <dgm:prSet presAssocID="{D9AD5442-EA7A-4006-A004-096C443DBAE7}" presName="composite" presStyleCnt="0"/>
      <dgm:spPr/>
    </dgm:pt>
    <dgm:pt modelId="{C34ED769-6B43-4EA2-BA82-8B33E48D0654}" type="pres">
      <dgm:prSet presAssocID="{D9AD5442-EA7A-4006-A004-096C443DBAE7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D6FCFFF9-F941-438F-B5E3-0923E5CB09B7}" type="pres">
      <dgm:prSet presAssocID="{D9AD5442-EA7A-4006-A004-096C443DBAE7}" presName="desTx" presStyleLbl="alignAccFollowNode1" presStyleIdx="0" presStyleCnt="2">
        <dgm:presLayoutVars>
          <dgm:bulletEnabled val="1"/>
        </dgm:presLayoutVars>
      </dgm:prSet>
      <dgm:spPr/>
    </dgm:pt>
    <dgm:pt modelId="{E469B29C-ADAD-43EC-8BD4-E7FCBF37B801}" type="pres">
      <dgm:prSet presAssocID="{46DBE001-5351-455E-9807-D529784A0858}" presName="space" presStyleCnt="0"/>
      <dgm:spPr/>
    </dgm:pt>
    <dgm:pt modelId="{8470CB19-919E-4C90-9D04-3FBE159B9711}" type="pres">
      <dgm:prSet presAssocID="{7A651820-7993-4A2A-B980-79254CE823D2}" presName="composite" presStyleCnt="0"/>
      <dgm:spPr/>
    </dgm:pt>
    <dgm:pt modelId="{4F570655-2394-4C30-8C3B-7F02C0F93337}" type="pres">
      <dgm:prSet presAssocID="{7A651820-7993-4A2A-B980-79254CE823D2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9FDD720E-E683-4E15-9C67-9A3FA788CA9E}" type="pres">
      <dgm:prSet presAssocID="{7A651820-7993-4A2A-B980-79254CE823D2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26B3765E-01B5-4FC0-AB0A-743D383DB8BC}" type="presOf" srcId="{DFB2C9D0-9807-4F17-B281-D712021F4A8E}" destId="{9FDD720E-E683-4E15-9C67-9A3FA788CA9E}" srcOrd="0" destOrd="1" presId="urn:microsoft.com/office/officeart/2005/8/layout/hList1"/>
    <dgm:cxn modelId="{EC112568-5B04-43C0-AC9E-CAD442A0A932}" type="presOf" srcId="{6CBB921C-0280-45D4-A56C-E619BAE3866C}" destId="{9FDD720E-E683-4E15-9C67-9A3FA788CA9E}" srcOrd="0" destOrd="0" presId="urn:microsoft.com/office/officeart/2005/8/layout/hList1"/>
    <dgm:cxn modelId="{EC180E6A-5F00-4DE0-9902-C21D363499C0}" srcId="{D9AD5442-EA7A-4006-A004-096C443DBAE7}" destId="{C73D588A-D42E-4825-811F-AF8AED3EF9C4}" srcOrd="1" destOrd="0" parTransId="{7570FF4E-1EE8-4F81-A3F9-89A2764B69DE}" sibTransId="{FCCC1C13-A53E-4599-913D-D875331CC047}"/>
    <dgm:cxn modelId="{9C10626A-AB41-441C-89E4-A156D15B8ED7}" type="presOf" srcId="{3B0F0DD6-93F6-47D5-8409-246FA3656ADB}" destId="{61223001-B9DD-40C8-A0A5-99A9894FC305}" srcOrd="0" destOrd="0" presId="urn:microsoft.com/office/officeart/2005/8/layout/hList1"/>
    <dgm:cxn modelId="{DBDAFD50-DD18-4863-B6BE-631A358D8C0A}" type="presOf" srcId="{7A651820-7993-4A2A-B980-79254CE823D2}" destId="{4F570655-2394-4C30-8C3B-7F02C0F93337}" srcOrd="0" destOrd="0" presId="urn:microsoft.com/office/officeart/2005/8/layout/hList1"/>
    <dgm:cxn modelId="{2997877F-1C9E-40BC-A3E9-A1C7C0ED34BE}" type="presOf" srcId="{D9AD5442-EA7A-4006-A004-096C443DBAE7}" destId="{C34ED769-6B43-4EA2-BA82-8B33E48D0654}" srcOrd="0" destOrd="0" presId="urn:microsoft.com/office/officeart/2005/8/layout/hList1"/>
    <dgm:cxn modelId="{AACD3490-B768-4B21-8C02-504B2C7FFC6A}" srcId="{D9AD5442-EA7A-4006-A004-096C443DBAE7}" destId="{BBE6F256-CFC2-4C9A-98D3-E4327EB0FE71}" srcOrd="0" destOrd="0" parTransId="{6390CBC8-6132-46C3-8101-C6EEC15820C9}" sibTransId="{0EF04436-C1D1-4094-8800-DE92B6CEE148}"/>
    <dgm:cxn modelId="{14526E92-CAF9-414F-9EE8-C5347FD07F72}" srcId="{7A651820-7993-4A2A-B980-79254CE823D2}" destId="{6CBB921C-0280-45D4-A56C-E619BAE3866C}" srcOrd="0" destOrd="0" parTransId="{909D2A2A-8479-46ED-B134-B01332A611DA}" sibTransId="{9837B886-185F-4AB5-953C-4A24EF8F7050}"/>
    <dgm:cxn modelId="{175C5BA6-63DE-46E3-9E9A-B5FA3581D0B3}" srcId="{3B0F0DD6-93F6-47D5-8409-246FA3656ADB}" destId="{7A651820-7993-4A2A-B980-79254CE823D2}" srcOrd="1" destOrd="0" parTransId="{0AD1B2DB-0C3B-48CE-9CB9-17C6BC91A375}" sibTransId="{E4147EAD-F3DA-4EC9-9F78-812F86BB86BA}"/>
    <dgm:cxn modelId="{401A0BBA-5869-4D47-9E55-0074AA6316E3}" type="presOf" srcId="{C73D588A-D42E-4825-811F-AF8AED3EF9C4}" destId="{D6FCFFF9-F941-438F-B5E3-0923E5CB09B7}" srcOrd="0" destOrd="1" presId="urn:microsoft.com/office/officeart/2005/8/layout/hList1"/>
    <dgm:cxn modelId="{D8CDB8DD-C000-4980-B033-D42B4458AACD}" srcId="{7A651820-7993-4A2A-B980-79254CE823D2}" destId="{DFB2C9D0-9807-4F17-B281-D712021F4A8E}" srcOrd="1" destOrd="0" parTransId="{275D179D-7F31-45FE-A885-AA250D1B47DE}" sibTransId="{09F0574F-147E-486E-87B9-21AF2E078A5B}"/>
    <dgm:cxn modelId="{51DB2BDF-CE90-423A-AD88-19428E21917E}" srcId="{3B0F0DD6-93F6-47D5-8409-246FA3656ADB}" destId="{D9AD5442-EA7A-4006-A004-096C443DBAE7}" srcOrd="0" destOrd="0" parTransId="{55128DA4-91F3-4D67-B8A2-A7FD9BB99B2D}" sibTransId="{46DBE001-5351-455E-9807-D529784A0858}"/>
    <dgm:cxn modelId="{22564BE5-EF83-4EB0-ACF8-02E3FCA4D285}" type="presOf" srcId="{BBE6F256-CFC2-4C9A-98D3-E4327EB0FE71}" destId="{D6FCFFF9-F941-438F-B5E3-0923E5CB09B7}" srcOrd="0" destOrd="0" presId="urn:microsoft.com/office/officeart/2005/8/layout/hList1"/>
    <dgm:cxn modelId="{ED7D8276-6B1A-4F1B-848E-92E15CC5ABC6}" type="presParOf" srcId="{61223001-B9DD-40C8-A0A5-99A9894FC305}" destId="{FC92351D-A53C-46BA-B62D-9095E04E2FAB}" srcOrd="0" destOrd="0" presId="urn:microsoft.com/office/officeart/2005/8/layout/hList1"/>
    <dgm:cxn modelId="{D188E47D-5966-4E8F-819C-BF01A74345EA}" type="presParOf" srcId="{FC92351D-A53C-46BA-B62D-9095E04E2FAB}" destId="{C34ED769-6B43-4EA2-BA82-8B33E48D0654}" srcOrd="0" destOrd="0" presId="urn:microsoft.com/office/officeart/2005/8/layout/hList1"/>
    <dgm:cxn modelId="{6A0730AC-125C-40FB-A0D1-0FC0E15CA001}" type="presParOf" srcId="{FC92351D-A53C-46BA-B62D-9095E04E2FAB}" destId="{D6FCFFF9-F941-438F-B5E3-0923E5CB09B7}" srcOrd="1" destOrd="0" presId="urn:microsoft.com/office/officeart/2005/8/layout/hList1"/>
    <dgm:cxn modelId="{F59FA367-AC8B-4221-8CAA-E2B0CC6A4ADE}" type="presParOf" srcId="{61223001-B9DD-40C8-A0A5-99A9894FC305}" destId="{E469B29C-ADAD-43EC-8BD4-E7FCBF37B801}" srcOrd="1" destOrd="0" presId="urn:microsoft.com/office/officeart/2005/8/layout/hList1"/>
    <dgm:cxn modelId="{6B921452-7552-4A29-9763-27C297208E4E}" type="presParOf" srcId="{61223001-B9DD-40C8-A0A5-99A9894FC305}" destId="{8470CB19-919E-4C90-9D04-3FBE159B9711}" srcOrd="2" destOrd="0" presId="urn:microsoft.com/office/officeart/2005/8/layout/hList1"/>
    <dgm:cxn modelId="{44985A56-DEE3-463D-ABD4-70BF8CF33ED4}" type="presParOf" srcId="{8470CB19-919E-4C90-9D04-3FBE159B9711}" destId="{4F570655-2394-4C30-8C3B-7F02C0F93337}" srcOrd="0" destOrd="0" presId="urn:microsoft.com/office/officeart/2005/8/layout/hList1"/>
    <dgm:cxn modelId="{056EB457-5A78-47F8-8308-CBA350EE871A}" type="presParOf" srcId="{8470CB19-919E-4C90-9D04-3FBE159B9711}" destId="{9FDD720E-E683-4E15-9C67-9A3FA788CA9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E264D2F7-4130-47F4-B95E-39290456284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A3CB4A16-BC21-4215-A4D0-171390DEF349}">
      <dgm:prSet/>
      <dgm:spPr/>
      <dgm:t>
        <a:bodyPr/>
        <a:lstStyle/>
        <a:p>
          <a:r>
            <a:rPr lang="cs-CZ"/>
            <a:t>Pojistné plnění u pojištění majetku</a:t>
          </a:r>
        </a:p>
      </dgm:t>
    </dgm:pt>
    <dgm:pt modelId="{71043818-4E08-477D-AD3B-28F888A3A1BF}" type="parTrans" cxnId="{ADA3F7FB-ED4D-4A2B-A970-5B3D8957142D}">
      <dgm:prSet/>
      <dgm:spPr/>
      <dgm:t>
        <a:bodyPr/>
        <a:lstStyle/>
        <a:p>
          <a:endParaRPr lang="cs-CZ"/>
        </a:p>
      </dgm:t>
    </dgm:pt>
    <dgm:pt modelId="{A8889435-5460-4172-AED4-0E8E453B37BC}" type="sibTrans" cxnId="{ADA3F7FB-ED4D-4A2B-A970-5B3D8957142D}">
      <dgm:prSet/>
      <dgm:spPr/>
      <dgm:t>
        <a:bodyPr/>
        <a:lstStyle/>
        <a:p>
          <a:endParaRPr lang="cs-CZ"/>
        </a:p>
      </dgm:t>
    </dgm:pt>
    <dgm:pt modelId="{6C4949DF-E6DF-4AC9-8D5C-3CD4DC92BA01}" type="pres">
      <dgm:prSet presAssocID="{E264D2F7-4130-47F4-B95E-392904562849}" presName="linear" presStyleCnt="0">
        <dgm:presLayoutVars>
          <dgm:animLvl val="lvl"/>
          <dgm:resizeHandles val="exact"/>
        </dgm:presLayoutVars>
      </dgm:prSet>
      <dgm:spPr/>
    </dgm:pt>
    <dgm:pt modelId="{8C3F98F5-AD0E-4875-A79B-E69E51DBD75D}" type="pres">
      <dgm:prSet presAssocID="{A3CB4A16-BC21-4215-A4D0-171390DEF349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9A722DE3-10D2-43F7-AB47-79F04D9FC0E0}" type="presOf" srcId="{A3CB4A16-BC21-4215-A4D0-171390DEF349}" destId="{8C3F98F5-AD0E-4875-A79B-E69E51DBD75D}" srcOrd="0" destOrd="0" presId="urn:microsoft.com/office/officeart/2005/8/layout/vList2"/>
    <dgm:cxn modelId="{204FC8F1-7CD6-4DB7-91BA-84E9C76448E2}" type="presOf" srcId="{E264D2F7-4130-47F4-B95E-392904562849}" destId="{6C4949DF-E6DF-4AC9-8D5C-3CD4DC92BA01}" srcOrd="0" destOrd="0" presId="urn:microsoft.com/office/officeart/2005/8/layout/vList2"/>
    <dgm:cxn modelId="{ADA3F7FB-ED4D-4A2B-A970-5B3D8957142D}" srcId="{E264D2F7-4130-47F4-B95E-392904562849}" destId="{A3CB4A16-BC21-4215-A4D0-171390DEF349}" srcOrd="0" destOrd="0" parTransId="{71043818-4E08-477D-AD3B-28F888A3A1BF}" sibTransId="{A8889435-5460-4172-AED4-0E8E453B37BC}"/>
    <dgm:cxn modelId="{15547AB8-CF1E-48AE-8ADB-CF45ADC0B955}" type="presParOf" srcId="{6C4949DF-E6DF-4AC9-8D5C-3CD4DC92BA01}" destId="{8C3F98F5-AD0E-4875-A79B-E69E51DBD75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476FC40D-0E53-4276-B91B-78B06144E63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F7F2E1E5-95F0-4C3D-96EC-9BB08D97A0DF}">
      <dgm:prSet/>
      <dgm:spPr/>
      <dgm:t>
        <a:bodyPr/>
        <a:lstStyle/>
        <a:p>
          <a:r>
            <a:rPr lang="cs-CZ" b="1"/>
            <a:t>pojištění na časovou hodnotu </a:t>
          </a:r>
          <a:r>
            <a:rPr lang="cs-CZ"/>
            <a:t>(resp. na hodnotu obvyklou) </a:t>
          </a:r>
        </a:p>
      </dgm:t>
    </dgm:pt>
    <dgm:pt modelId="{F4009330-1CAB-422E-AAD4-04DDCFFA1CDB}" type="parTrans" cxnId="{40500A54-EE0F-4B6C-9754-FA73A63DB115}">
      <dgm:prSet/>
      <dgm:spPr/>
      <dgm:t>
        <a:bodyPr/>
        <a:lstStyle/>
        <a:p>
          <a:endParaRPr lang="cs-CZ"/>
        </a:p>
      </dgm:t>
    </dgm:pt>
    <dgm:pt modelId="{4C927CBD-DB0F-4BC7-8DF0-B1B687B224E6}" type="sibTrans" cxnId="{40500A54-EE0F-4B6C-9754-FA73A63DB115}">
      <dgm:prSet/>
      <dgm:spPr/>
      <dgm:t>
        <a:bodyPr/>
        <a:lstStyle/>
        <a:p>
          <a:endParaRPr lang="cs-CZ"/>
        </a:p>
      </dgm:t>
    </dgm:pt>
    <dgm:pt modelId="{2AC10730-8049-4885-9CF7-538BE7FF2BAD}">
      <dgm:prSet/>
      <dgm:spPr/>
      <dgm:t>
        <a:bodyPr/>
        <a:lstStyle/>
        <a:p>
          <a:r>
            <a:rPr lang="cs-CZ"/>
            <a:t>pojistné plnění odpovídá částce, kterou by bylo možné získat prodejem daného majetku (nebo majetku svým účelem a parametry obdobného) v obvyklém obchodním styku na daném místě a v daném čase; výše plnění tak odpovídá hodnotě pojištěného majetku těsně před pojistnou událostí (s ohledem na opotřebení)</a:t>
          </a:r>
        </a:p>
      </dgm:t>
    </dgm:pt>
    <dgm:pt modelId="{8F917DD7-FB22-4CB2-9296-67EDEBC54184}" type="parTrans" cxnId="{05B71FDF-0FFC-4020-B1D1-8F549623CCA3}">
      <dgm:prSet/>
      <dgm:spPr/>
      <dgm:t>
        <a:bodyPr/>
        <a:lstStyle/>
        <a:p>
          <a:endParaRPr lang="cs-CZ"/>
        </a:p>
      </dgm:t>
    </dgm:pt>
    <dgm:pt modelId="{757ADF41-0F53-4E53-8232-E48371335017}" type="sibTrans" cxnId="{05B71FDF-0FFC-4020-B1D1-8F549623CCA3}">
      <dgm:prSet/>
      <dgm:spPr/>
      <dgm:t>
        <a:bodyPr/>
        <a:lstStyle/>
        <a:p>
          <a:endParaRPr lang="cs-CZ"/>
        </a:p>
      </dgm:t>
    </dgm:pt>
    <dgm:pt modelId="{A9713D85-A318-4114-B3E3-E357FAFED3A1}">
      <dgm:prSet/>
      <dgm:spPr/>
      <dgm:t>
        <a:bodyPr/>
        <a:lstStyle/>
        <a:p>
          <a:r>
            <a:rPr lang="cs-CZ" b="1"/>
            <a:t>pojištění na novou hodnotu </a:t>
          </a:r>
          <a:endParaRPr lang="cs-CZ"/>
        </a:p>
      </dgm:t>
    </dgm:pt>
    <dgm:pt modelId="{121AE401-7287-493F-B91B-B51A5CB1B4AF}" type="parTrans" cxnId="{D059A93C-0B06-446E-BD23-29327602FD5C}">
      <dgm:prSet/>
      <dgm:spPr/>
      <dgm:t>
        <a:bodyPr/>
        <a:lstStyle/>
        <a:p>
          <a:endParaRPr lang="cs-CZ"/>
        </a:p>
      </dgm:t>
    </dgm:pt>
    <dgm:pt modelId="{6B970658-66B6-4FD2-8DC3-DA7035E6DA33}" type="sibTrans" cxnId="{D059A93C-0B06-446E-BD23-29327602FD5C}">
      <dgm:prSet/>
      <dgm:spPr/>
      <dgm:t>
        <a:bodyPr/>
        <a:lstStyle/>
        <a:p>
          <a:endParaRPr lang="cs-CZ"/>
        </a:p>
      </dgm:t>
    </dgm:pt>
    <dgm:pt modelId="{EC9DB231-EF42-4B79-AA73-A35B534EA39C}">
      <dgm:prSet/>
      <dgm:spPr/>
      <dgm:t>
        <a:bodyPr/>
        <a:lstStyle/>
        <a:p>
          <a:r>
            <a:rPr lang="cs-CZ"/>
            <a:t>pojištěnému je vyplaceno pojistné plnění, které nahrazuje pořizovací cenu nového předmětu umožňující obnovu majetku nebo ceny opravy, pomocí které se majetek uvádí do původního stavu</a:t>
          </a:r>
        </a:p>
      </dgm:t>
    </dgm:pt>
    <dgm:pt modelId="{D5CF96F5-BE97-4F44-8170-EA19261D94EB}" type="parTrans" cxnId="{DA8579F6-C118-460E-A326-E1EBE6BCFB2E}">
      <dgm:prSet/>
      <dgm:spPr/>
      <dgm:t>
        <a:bodyPr/>
        <a:lstStyle/>
        <a:p>
          <a:endParaRPr lang="cs-CZ"/>
        </a:p>
      </dgm:t>
    </dgm:pt>
    <dgm:pt modelId="{809D2AB6-E989-4D7A-BFB7-4DFB277F27DF}" type="sibTrans" cxnId="{DA8579F6-C118-460E-A326-E1EBE6BCFB2E}">
      <dgm:prSet/>
      <dgm:spPr/>
      <dgm:t>
        <a:bodyPr/>
        <a:lstStyle/>
        <a:p>
          <a:endParaRPr lang="cs-CZ"/>
        </a:p>
      </dgm:t>
    </dgm:pt>
    <dgm:pt modelId="{666DFB80-3493-41B9-B494-B7582F715213}">
      <dgm:prSet/>
      <dgm:spPr/>
      <dgm:t>
        <a:bodyPr/>
        <a:lstStyle/>
        <a:p>
          <a:r>
            <a:rPr lang="cs-CZ" b="1"/>
            <a:t>kombinace pojištění </a:t>
          </a:r>
          <a:r>
            <a:rPr lang="cs-CZ"/>
            <a:t>na časovou a novou hodnotu.</a:t>
          </a:r>
        </a:p>
      </dgm:t>
    </dgm:pt>
    <dgm:pt modelId="{75524A55-6B3C-47ED-994E-FA8DD9177AD1}" type="parTrans" cxnId="{E219ACA8-F68E-4C1F-B983-4B56B716DC73}">
      <dgm:prSet/>
      <dgm:spPr/>
      <dgm:t>
        <a:bodyPr/>
        <a:lstStyle/>
        <a:p>
          <a:endParaRPr lang="cs-CZ"/>
        </a:p>
      </dgm:t>
    </dgm:pt>
    <dgm:pt modelId="{DA03DE16-16AB-4D21-8C72-02CBB8FE2512}" type="sibTrans" cxnId="{E219ACA8-F68E-4C1F-B983-4B56B716DC73}">
      <dgm:prSet/>
      <dgm:spPr/>
      <dgm:t>
        <a:bodyPr/>
        <a:lstStyle/>
        <a:p>
          <a:endParaRPr lang="cs-CZ"/>
        </a:p>
      </dgm:t>
    </dgm:pt>
    <dgm:pt modelId="{B8EA4578-0BC3-4FF2-B1FD-349FAD7ADCD3}" type="pres">
      <dgm:prSet presAssocID="{476FC40D-0E53-4276-B91B-78B06144E639}" presName="linear" presStyleCnt="0">
        <dgm:presLayoutVars>
          <dgm:animLvl val="lvl"/>
          <dgm:resizeHandles val="exact"/>
        </dgm:presLayoutVars>
      </dgm:prSet>
      <dgm:spPr/>
    </dgm:pt>
    <dgm:pt modelId="{417A0231-BFA7-4016-B96E-0FDA4667B1E7}" type="pres">
      <dgm:prSet presAssocID="{F7F2E1E5-95F0-4C3D-96EC-9BB08D97A0DF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BF2E751-8A3A-4B05-A969-86B603072C8C}" type="pres">
      <dgm:prSet presAssocID="{F7F2E1E5-95F0-4C3D-96EC-9BB08D97A0DF}" presName="childText" presStyleLbl="revTx" presStyleIdx="0" presStyleCnt="2">
        <dgm:presLayoutVars>
          <dgm:bulletEnabled val="1"/>
        </dgm:presLayoutVars>
      </dgm:prSet>
      <dgm:spPr/>
    </dgm:pt>
    <dgm:pt modelId="{02DFCF2B-3681-4BEF-B41F-3E452FB1AC35}" type="pres">
      <dgm:prSet presAssocID="{A9713D85-A318-4114-B3E3-E357FAFED3A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2365EBA0-B1DA-4D64-A400-D90442B2769A}" type="pres">
      <dgm:prSet presAssocID="{A9713D85-A318-4114-B3E3-E357FAFED3A1}" presName="childText" presStyleLbl="revTx" presStyleIdx="1" presStyleCnt="2">
        <dgm:presLayoutVars>
          <dgm:bulletEnabled val="1"/>
        </dgm:presLayoutVars>
      </dgm:prSet>
      <dgm:spPr/>
    </dgm:pt>
    <dgm:pt modelId="{0ACF7255-827E-423B-B371-1AB74E69CC23}" type="pres">
      <dgm:prSet presAssocID="{666DFB80-3493-41B9-B494-B7582F715213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1E955807-2B26-49B2-A6D5-C0C529947426}" type="presOf" srcId="{666DFB80-3493-41B9-B494-B7582F715213}" destId="{0ACF7255-827E-423B-B371-1AB74E69CC23}" srcOrd="0" destOrd="0" presId="urn:microsoft.com/office/officeart/2005/8/layout/vList2"/>
    <dgm:cxn modelId="{B71ACB21-4306-43C2-81CB-D871887B810F}" type="presOf" srcId="{F7F2E1E5-95F0-4C3D-96EC-9BB08D97A0DF}" destId="{417A0231-BFA7-4016-B96E-0FDA4667B1E7}" srcOrd="0" destOrd="0" presId="urn:microsoft.com/office/officeart/2005/8/layout/vList2"/>
    <dgm:cxn modelId="{D059A93C-0B06-446E-BD23-29327602FD5C}" srcId="{476FC40D-0E53-4276-B91B-78B06144E639}" destId="{A9713D85-A318-4114-B3E3-E357FAFED3A1}" srcOrd="1" destOrd="0" parTransId="{121AE401-7287-493F-B91B-B51A5CB1B4AF}" sibTransId="{6B970658-66B6-4FD2-8DC3-DA7035E6DA33}"/>
    <dgm:cxn modelId="{B5D72942-978B-4734-B0BF-5ED7DD369EE6}" type="presOf" srcId="{2AC10730-8049-4885-9CF7-538BE7FF2BAD}" destId="{9BF2E751-8A3A-4B05-A969-86B603072C8C}" srcOrd="0" destOrd="0" presId="urn:microsoft.com/office/officeart/2005/8/layout/vList2"/>
    <dgm:cxn modelId="{40500A54-EE0F-4B6C-9754-FA73A63DB115}" srcId="{476FC40D-0E53-4276-B91B-78B06144E639}" destId="{F7F2E1E5-95F0-4C3D-96EC-9BB08D97A0DF}" srcOrd="0" destOrd="0" parTransId="{F4009330-1CAB-422E-AAD4-04DDCFFA1CDB}" sibTransId="{4C927CBD-DB0F-4BC7-8DF0-B1B687B224E6}"/>
    <dgm:cxn modelId="{4C1E6A76-B233-4DA2-B728-980FBF7AA9A7}" type="presOf" srcId="{A9713D85-A318-4114-B3E3-E357FAFED3A1}" destId="{02DFCF2B-3681-4BEF-B41F-3E452FB1AC35}" srcOrd="0" destOrd="0" presId="urn:microsoft.com/office/officeart/2005/8/layout/vList2"/>
    <dgm:cxn modelId="{24E50C7A-FBBA-4399-8F27-DA554BCAEBEB}" type="presOf" srcId="{EC9DB231-EF42-4B79-AA73-A35B534EA39C}" destId="{2365EBA0-B1DA-4D64-A400-D90442B2769A}" srcOrd="0" destOrd="0" presId="urn:microsoft.com/office/officeart/2005/8/layout/vList2"/>
    <dgm:cxn modelId="{E219ACA8-F68E-4C1F-B983-4B56B716DC73}" srcId="{476FC40D-0E53-4276-B91B-78B06144E639}" destId="{666DFB80-3493-41B9-B494-B7582F715213}" srcOrd="2" destOrd="0" parTransId="{75524A55-6B3C-47ED-994E-FA8DD9177AD1}" sibTransId="{DA03DE16-16AB-4D21-8C72-02CBB8FE2512}"/>
    <dgm:cxn modelId="{205279C0-6953-4AC2-B622-919B797EF3D8}" type="presOf" srcId="{476FC40D-0E53-4276-B91B-78B06144E639}" destId="{B8EA4578-0BC3-4FF2-B1FD-349FAD7ADCD3}" srcOrd="0" destOrd="0" presId="urn:microsoft.com/office/officeart/2005/8/layout/vList2"/>
    <dgm:cxn modelId="{05B71FDF-0FFC-4020-B1D1-8F549623CCA3}" srcId="{F7F2E1E5-95F0-4C3D-96EC-9BB08D97A0DF}" destId="{2AC10730-8049-4885-9CF7-538BE7FF2BAD}" srcOrd="0" destOrd="0" parTransId="{8F917DD7-FB22-4CB2-9296-67EDEBC54184}" sibTransId="{757ADF41-0F53-4E53-8232-E48371335017}"/>
    <dgm:cxn modelId="{DA8579F6-C118-460E-A326-E1EBE6BCFB2E}" srcId="{A9713D85-A318-4114-B3E3-E357FAFED3A1}" destId="{EC9DB231-EF42-4B79-AA73-A35B534EA39C}" srcOrd="0" destOrd="0" parTransId="{D5CF96F5-BE97-4F44-8170-EA19261D94EB}" sibTransId="{809D2AB6-E989-4D7A-BFB7-4DFB277F27DF}"/>
    <dgm:cxn modelId="{48679E18-0869-4FDD-9A7D-9F6E04E67A2E}" type="presParOf" srcId="{B8EA4578-0BC3-4FF2-B1FD-349FAD7ADCD3}" destId="{417A0231-BFA7-4016-B96E-0FDA4667B1E7}" srcOrd="0" destOrd="0" presId="urn:microsoft.com/office/officeart/2005/8/layout/vList2"/>
    <dgm:cxn modelId="{C81AEF67-F471-4698-A98F-9922CD6B3934}" type="presParOf" srcId="{B8EA4578-0BC3-4FF2-B1FD-349FAD7ADCD3}" destId="{9BF2E751-8A3A-4B05-A969-86B603072C8C}" srcOrd="1" destOrd="0" presId="urn:microsoft.com/office/officeart/2005/8/layout/vList2"/>
    <dgm:cxn modelId="{14B7479D-42E7-4053-824E-8EA68EF3087B}" type="presParOf" srcId="{B8EA4578-0BC3-4FF2-B1FD-349FAD7ADCD3}" destId="{02DFCF2B-3681-4BEF-B41F-3E452FB1AC35}" srcOrd="2" destOrd="0" presId="urn:microsoft.com/office/officeart/2005/8/layout/vList2"/>
    <dgm:cxn modelId="{4CC8BF34-A31C-4B66-9811-264DC47C95A8}" type="presParOf" srcId="{B8EA4578-0BC3-4FF2-B1FD-349FAD7ADCD3}" destId="{2365EBA0-B1DA-4D64-A400-D90442B2769A}" srcOrd="3" destOrd="0" presId="urn:microsoft.com/office/officeart/2005/8/layout/vList2"/>
    <dgm:cxn modelId="{96198612-FFE0-41C7-B47C-8CEE7BB6A55D}" type="presParOf" srcId="{B8EA4578-0BC3-4FF2-B1FD-349FAD7ADCD3}" destId="{0ACF7255-827E-423B-B371-1AB74E69CC2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14648127-ABA2-4A66-A54A-29A71C3163E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9702CD74-353A-44CA-8645-D370FB628A96}">
      <dgm:prSet/>
      <dgm:spPr/>
      <dgm:t>
        <a:bodyPr/>
        <a:lstStyle/>
        <a:p>
          <a:r>
            <a:rPr lang="cs-CZ"/>
            <a:t>Podle způsobu stanovení výše pojistného plnění lze rozlišovat:</a:t>
          </a:r>
        </a:p>
      </dgm:t>
    </dgm:pt>
    <dgm:pt modelId="{D2C12BDE-0115-4751-9D25-CB4FEF69E005}" type="parTrans" cxnId="{836B8A2E-30D2-44D8-8022-323298817BD2}">
      <dgm:prSet/>
      <dgm:spPr/>
      <dgm:t>
        <a:bodyPr/>
        <a:lstStyle/>
        <a:p>
          <a:endParaRPr lang="cs-CZ"/>
        </a:p>
      </dgm:t>
    </dgm:pt>
    <dgm:pt modelId="{51DEE0FB-89A2-41E3-80D4-E42903E3F546}" type="sibTrans" cxnId="{836B8A2E-30D2-44D8-8022-323298817BD2}">
      <dgm:prSet/>
      <dgm:spPr/>
      <dgm:t>
        <a:bodyPr/>
        <a:lstStyle/>
        <a:p>
          <a:endParaRPr lang="cs-CZ"/>
        </a:p>
      </dgm:t>
    </dgm:pt>
    <dgm:pt modelId="{F17D794C-53D8-4D1E-92C3-209D3300F058}" type="pres">
      <dgm:prSet presAssocID="{14648127-ABA2-4A66-A54A-29A71C3163E2}" presName="linear" presStyleCnt="0">
        <dgm:presLayoutVars>
          <dgm:animLvl val="lvl"/>
          <dgm:resizeHandles val="exact"/>
        </dgm:presLayoutVars>
      </dgm:prSet>
      <dgm:spPr/>
    </dgm:pt>
    <dgm:pt modelId="{3858DA03-03AF-46BC-81B6-A7776300BA5C}" type="pres">
      <dgm:prSet presAssocID="{9702CD74-353A-44CA-8645-D370FB628A96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836B8A2E-30D2-44D8-8022-323298817BD2}" srcId="{14648127-ABA2-4A66-A54A-29A71C3163E2}" destId="{9702CD74-353A-44CA-8645-D370FB628A96}" srcOrd="0" destOrd="0" parTransId="{D2C12BDE-0115-4751-9D25-CB4FEF69E005}" sibTransId="{51DEE0FB-89A2-41E3-80D4-E42903E3F546}"/>
    <dgm:cxn modelId="{5ACBD130-7DBD-4220-BBDF-B993557BA748}" type="presOf" srcId="{9702CD74-353A-44CA-8645-D370FB628A96}" destId="{3858DA03-03AF-46BC-81B6-A7776300BA5C}" srcOrd="0" destOrd="0" presId="urn:microsoft.com/office/officeart/2005/8/layout/vList2"/>
    <dgm:cxn modelId="{CBBCC579-A1C7-45DA-B58B-01FD47E24910}" type="presOf" srcId="{14648127-ABA2-4A66-A54A-29A71C3163E2}" destId="{F17D794C-53D8-4D1E-92C3-209D3300F058}" srcOrd="0" destOrd="0" presId="urn:microsoft.com/office/officeart/2005/8/layout/vList2"/>
    <dgm:cxn modelId="{20D9E199-0619-4953-B5DF-C27D1A2A9FBB}" type="presParOf" srcId="{F17D794C-53D8-4D1E-92C3-209D3300F058}" destId="{3858DA03-03AF-46BC-81B6-A7776300BA5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8CCADB9-A189-474F-B3AB-8AC6D31D6AB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03F354A9-70CB-4F0E-848C-791207F59110}">
      <dgm:prSet/>
      <dgm:spPr/>
      <dgm:t>
        <a:bodyPr/>
        <a:lstStyle/>
        <a:p>
          <a:r>
            <a:rPr lang="cs-CZ"/>
            <a:t>Komerční pojištění</a:t>
          </a:r>
        </a:p>
      </dgm:t>
    </dgm:pt>
    <dgm:pt modelId="{61DC6E4C-0A17-4CCF-A445-B6CC3CA0FA29}" type="parTrans" cxnId="{FB022D32-741E-4D18-A465-DD265BF22CE7}">
      <dgm:prSet/>
      <dgm:spPr/>
      <dgm:t>
        <a:bodyPr/>
        <a:lstStyle/>
        <a:p>
          <a:endParaRPr lang="cs-CZ"/>
        </a:p>
      </dgm:t>
    </dgm:pt>
    <dgm:pt modelId="{3B22065B-28E4-456A-B408-07CCFEC02015}" type="sibTrans" cxnId="{FB022D32-741E-4D18-A465-DD265BF22CE7}">
      <dgm:prSet/>
      <dgm:spPr/>
      <dgm:t>
        <a:bodyPr/>
        <a:lstStyle/>
        <a:p>
          <a:endParaRPr lang="cs-CZ"/>
        </a:p>
      </dgm:t>
    </dgm:pt>
    <dgm:pt modelId="{7A37A713-EBC1-49F2-8C5D-C34D53980E8E}" type="pres">
      <dgm:prSet presAssocID="{18CCADB9-A189-474F-B3AB-8AC6D31D6AB9}" presName="linear" presStyleCnt="0">
        <dgm:presLayoutVars>
          <dgm:animLvl val="lvl"/>
          <dgm:resizeHandles val="exact"/>
        </dgm:presLayoutVars>
      </dgm:prSet>
      <dgm:spPr/>
    </dgm:pt>
    <dgm:pt modelId="{A9D62715-3BE6-4852-9A19-BC905B018B5C}" type="pres">
      <dgm:prSet presAssocID="{03F354A9-70CB-4F0E-848C-791207F59110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FB022D32-741E-4D18-A465-DD265BF22CE7}" srcId="{18CCADB9-A189-474F-B3AB-8AC6D31D6AB9}" destId="{03F354A9-70CB-4F0E-848C-791207F59110}" srcOrd="0" destOrd="0" parTransId="{61DC6E4C-0A17-4CCF-A445-B6CC3CA0FA29}" sibTransId="{3B22065B-28E4-456A-B408-07CCFEC02015}"/>
    <dgm:cxn modelId="{AFA6EF3B-E5A5-4AF3-BA4B-67617EF3F88C}" type="presOf" srcId="{18CCADB9-A189-474F-B3AB-8AC6D31D6AB9}" destId="{7A37A713-EBC1-49F2-8C5D-C34D53980E8E}" srcOrd="0" destOrd="0" presId="urn:microsoft.com/office/officeart/2005/8/layout/vList2"/>
    <dgm:cxn modelId="{046C48C7-D98D-4862-8522-CB01DB872BF1}" type="presOf" srcId="{03F354A9-70CB-4F0E-848C-791207F59110}" destId="{A9D62715-3BE6-4852-9A19-BC905B018B5C}" srcOrd="0" destOrd="0" presId="urn:microsoft.com/office/officeart/2005/8/layout/vList2"/>
    <dgm:cxn modelId="{CFE97253-E6AD-4684-9147-65441CAE647E}" type="presParOf" srcId="{7A37A713-EBC1-49F2-8C5D-C34D53980E8E}" destId="{A9D62715-3BE6-4852-9A19-BC905B018B5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FB0F192D-DD06-4E97-B9AF-5E51F530B4F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423056D7-3159-4D14-9E64-F27387077C69}">
      <dgm:prSet/>
      <dgm:spPr/>
      <dgm:t>
        <a:bodyPr/>
        <a:lstStyle/>
        <a:p>
          <a:r>
            <a:rPr lang="cs-CZ"/>
            <a:t>Neživotní pojištění – P. ODPOVĚDNOSTI</a:t>
          </a:r>
        </a:p>
      </dgm:t>
    </dgm:pt>
    <dgm:pt modelId="{9A7AC895-CBFA-467F-BA92-A6BB964A8CDA}" type="parTrans" cxnId="{A74B864A-614C-4E9A-B8AD-369586E4C510}">
      <dgm:prSet/>
      <dgm:spPr/>
      <dgm:t>
        <a:bodyPr/>
        <a:lstStyle/>
        <a:p>
          <a:endParaRPr lang="cs-CZ"/>
        </a:p>
      </dgm:t>
    </dgm:pt>
    <dgm:pt modelId="{1428DC36-FF59-4685-878D-6C40C1F380B9}" type="sibTrans" cxnId="{A74B864A-614C-4E9A-B8AD-369586E4C510}">
      <dgm:prSet/>
      <dgm:spPr/>
      <dgm:t>
        <a:bodyPr/>
        <a:lstStyle/>
        <a:p>
          <a:endParaRPr lang="cs-CZ"/>
        </a:p>
      </dgm:t>
    </dgm:pt>
    <dgm:pt modelId="{5559B238-EDF8-42FD-BFDA-9CBEDE112E77}" type="pres">
      <dgm:prSet presAssocID="{FB0F192D-DD06-4E97-B9AF-5E51F530B4F5}" presName="linear" presStyleCnt="0">
        <dgm:presLayoutVars>
          <dgm:animLvl val="lvl"/>
          <dgm:resizeHandles val="exact"/>
        </dgm:presLayoutVars>
      </dgm:prSet>
      <dgm:spPr/>
    </dgm:pt>
    <dgm:pt modelId="{93A8C857-03E3-4673-8535-D1C536009011}" type="pres">
      <dgm:prSet presAssocID="{423056D7-3159-4D14-9E64-F27387077C69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A74B864A-614C-4E9A-B8AD-369586E4C510}" srcId="{FB0F192D-DD06-4E97-B9AF-5E51F530B4F5}" destId="{423056D7-3159-4D14-9E64-F27387077C69}" srcOrd="0" destOrd="0" parTransId="{9A7AC895-CBFA-467F-BA92-A6BB964A8CDA}" sibTransId="{1428DC36-FF59-4685-878D-6C40C1F380B9}"/>
    <dgm:cxn modelId="{AC3301AA-E780-4745-8D84-25F8FDD2A55E}" type="presOf" srcId="{FB0F192D-DD06-4E97-B9AF-5E51F530B4F5}" destId="{5559B238-EDF8-42FD-BFDA-9CBEDE112E77}" srcOrd="0" destOrd="0" presId="urn:microsoft.com/office/officeart/2005/8/layout/vList2"/>
    <dgm:cxn modelId="{C9FF36D4-07E6-4D9B-B11C-A9816AC2B6AE}" type="presOf" srcId="{423056D7-3159-4D14-9E64-F27387077C69}" destId="{93A8C857-03E3-4673-8535-D1C536009011}" srcOrd="0" destOrd="0" presId="urn:microsoft.com/office/officeart/2005/8/layout/vList2"/>
    <dgm:cxn modelId="{0D460972-DAE6-4C90-BB9C-528714972499}" type="presParOf" srcId="{5559B238-EDF8-42FD-BFDA-9CBEDE112E77}" destId="{93A8C857-03E3-4673-8535-D1C53600901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70480718-4072-46B3-9B48-86BF0F4B761C}" type="doc">
      <dgm:prSet loTypeId="urn:microsoft.com/office/officeart/2008/layout/Vertical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3B1522E-2DA6-4FA3-9AAD-BE6D430F00D5}">
      <dgm:prSet/>
      <dgm:spPr/>
      <dgm:t>
        <a:bodyPr/>
        <a:lstStyle/>
        <a:p>
          <a:r>
            <a:rPr lang="cs-CZ" dirty="0"/>
            <a:t>Pojišťují se možné škody, které způsobí sám pojištěný někomu jinému v praxi rozlišujeme:</a:t>
          </a:r>
        </a:p>
      </dgm:t>
    </dgm:pt>
    <dgm:pt modelId="{ECE7FD95-E7F5-4850-8428-399548B49DE5}" type="parTrans" cxnId="{9A15FBA1-6742-476E-878C-72D8DAA8F648}">
      <dgm:prSet/>
      <dgm:spPr/>
      <dgm:t>
        <a:bodyPr/>
        <a:lstStyle/>
        <a:p>
          <a:endParaRPr lang="cs-CZ"/>
        </a:p>
      </dgm:t>
    </dgm:pt>
    <dgm:pt modelId="{6767FCE4-DBF1-4DB8-AFFA-825FA8830FAF}" type="sibTrans" cxnId="{9A15FBA1-6742-476E-878C-72D8DAA8F648}">
      <dgm:prSet/>
      <dgm:spPr/>
      <dgm:t>
        <a:bodyPr/>
        <a:lstStyle/>
        <a:p>
          <a:endParaRPr lang="cs-CZ"/>
        </a:p>
      </dgm:t>
    </dgm:pt>
    <dgm:pt modelId="{41A616CD-4289-49E6-87B0-D7D55066EE52}">
      <dgm:prSet custT="1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cs-CZ" sz="2000" dirty="0"/>
            <a:t>- pojištění za škody z běžného občanského života (např. sport, zvířata, …)</a:t>
          </a:r>
        </a:p>
      </dgm:t>
    </dgm:pt>
    <dgm:pt modelId="{52149B22-E5DF-4DBC-8BAD-EBA2E95682A5}" type="parTrans" cxnId="{4B5C90E4-56B5-4082-ABDE-ED9936C2B455}">
      <dgm:prSet/>
      <dgm:spPr/>
      <dgm:t>
        <a:bodyPr/>
        <a:lstStyle/>
        <a:p>
          <a:endParaRPr lang="cs-CZ"/>
        </a:p>
      </dgm:t>
    </dgm:pt>
    <dgm:pt modelId="{3CAF907C-8DC6-47DA-B569-D20D34BDE4CB}" type="sibTrans" cxnId="{4B5C90E4-56B5-4082-ABDE-ED9936C2B455}">
      <dgm:prSet/>
      <dgm:spPr/>
      <dgm:t>
        <a:bodyPr/>
        <a:lstStyle/>
        <a:p>
          <a:endParaRPr lang="cs-CZ"/>
        </a:p>
      </dgm:t>
    </dgm:pt>
    <dgm:pt modelId="{11F9EE35-A370-4551-9240-2299791A5D1A}">
      <dgm:prSet custT="1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cs-CZ" sz="2000" dirty="0"/>
            <a:t>- pojištění odpovědnosti za škody způsobené výkonem povolání (lékař, advokát, …)</a:t>
          </a:r>
        </a:p>
      </dgm:t>
    </dgm:pt>
    <dgm:pt modelId="{6875ABE2-29CA-46EA-8CF0-273CC64F14A6}" type="parTrans" cxnId="{2E862C57-3B76-42FF-89B4-8B42E251AA8F}">
      <dgm:prSet/>
      <dgm:spPr/>
      <dgm:t>
        <a:bodyPr/>
        <a:lstStyle/>
        <a:p>
          <a:endParaRPr lang="cs-CZ"/>
        </a:p>
      </dgm:t>
    </dgm:pt>
    <dgm:pt modelId="{8437D9AA-F54C-4A83-BB6B-627BEBEC9376}" type="sibTrans" cxnId="{2E862C57-3B76-42FF-89B4-8B42E251AA8F}">
      <dgm:prSet/>
      <dgm:spPr/>
      <dgm:t>
        <a:bodyPr/>
        <a:lstStyle/>
        <a:p>
          <a:endParaRPr lang="cs-CZ"/>
        </a:p>
      </dgm:t>
    </dgm:pt>
    <dgm:pt modelId="{D1D43B00-FA82-402D-B978-4E1356CC45C2}">
      <dgm:prSet custT="1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cs-CZ" sz="2000" dirty="0"/>
            <a:t>- odpovědnostní pojištění z provozu vozidel (tzv. povinné ručení)</a:t>
          </a:r>
        </a:p>
      </dgm:t>
    </dgm:pt>
    <dgm:pt modelId="{F13A2046-0CBF-490A-A57D-725803F337D9}" type="parTrans" cxnId="{5082957A-9584-4E14-B058-98975856FF97}">
      <dgm:prSet/>
      <dgm:spPr/>
      <dgm:t>
        <a:bodyPr/>
        <a:lstStyle/>
        <a:p>
          <a:endParaRPr lang="cs-CZ"/>
        </a:p>
      </dgm:t>
    </dgm:pt>
    <dgm:pt modelId="{2B868939-A226-4DDE-81AC-2D9C8ACFDC9F}" type="sibTrans" cxnId="{5082957A-9584-4E14-B058-98975856FF97}">
      <dgm:prSet/>
      <dgm:spPr/>
      <dgm:t>
        <a:bodyPr/>
        <a:lstStyle/>
        <a:p>
          <a:endParaRPr lang="cs-CZ"/>
        </a:p>
      </dgm:t>
    </dgm:pt>
    <dgm:pt modelId="{531ADC8A-D1F9-4E07-971D-B4AFFC15B527}">
      <dgm:prSet custT="1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cs-CZ" sz="2000" dirty="0"/>
            <a:t>- pojištění z vlastnictví nemovitosti – často bývá sjednáváno spolu s pojištěním nemovitosti,  	ale lze sjednat i samostatně</a:t>
          </a:r>
        </a:p>
      </dgm:t>
    </dgm:pt>
    <dgm:pt modelId="{EB8BA7B6-8F17-4E6F-9B20-C53E81F95B8A}" type="parTrans" cxnId="{B4AD0B18-9249-4E13-85F6-B8E79A19E2FA}">
      <dgm:prSet/>
      <dgm:spPr/>
      <dgm:t>
        <a:bodyPr/>
        <a:lstStyle/>
        <a:p>
          <a:endParaRPr lang="cs-CZ"/>
        </a:p>
      </dgm:t>
    </dgm:pt>
    <dgm:pt modelId="{4E25C5A6-E8AC-4485-8243-0B61846D2718}" type="sibTrans" cxnId="{B4AD0B18-9249-4E13-85F6-B8E79A19E2FA}">
      <dgm:prSet/>
      <dgm:spPr/>
      <dgm:t>
        <a:bodyPr/>
        <a:lstStyle/>
        <a:p>
          <a:endParaRPr lang="cs-CZ"/>
        </a:p>
      </dgm:t>
    </dgm:pt>
    <dgm:pt modelId="{404A807D-ED95-4BB1-B141-9B4202A88F36}">
      <dgm:prSet/>
      <dgm:spPr/>
      <dgm:t>
        <a:bodyPr/>
        <a:lstStyle/>
        <a:p>
          <a:r>
            <a:rPr lang="cs-CZ"/>
            <a:t>Obecně se jedná o škody na majetku, újmě na zdraví a na životě, nebo finanční škody, které je nutno nahradit</a:t>
          </a:r>
        </a:p>
      </dgm:t>
    </dgm:pt>
    <dgm:pt modelId="{F54DBECC-991E-4608-B3DC-07A82B1E75C3}" type="parTrans" cxnId="{8CC32922-A2F0-4DDB-9B27-013C05B14605}">
      <dgm:prSet/>
      <dgm:spPr/>
      <dgm:t>
        <a:bodyPr/>
        <a:lstStyle/>
        <a:p>
          <a:endParaRPr lang="cs-CZ"/>
        </a:p>
      </dgm:t>
    </dgm:pt>
    <dgm:pt modelId="{3E0EA3DC-2B64-4365-A70E-2F7C23C3C8EF}" type="sibTrans" cxnId="{8CC32922-A2F0-4DDB-9B27-013C05B14605}">
      <dgm:prSet/>
      <dgm:spPr/>
      <dgm:t>
        <a:bodyPr/>
        <a:lstStyle/>
        <a:p>
          <a:endParaRPr lang="cs-CZ"/>
        </a:p>
      </dgm:t>
    </dgm:pt>
    <dgm:pt modelId="{3C7D38DD-5587-4D85-8ABC-4B2E04BA0564}" type="pres">
      <dgm:prSet presAssocID="{70480718-4072-46B3-9B48-86BF0F4B761C}" presName="Name0" presStyleCnt="0">
        <dgm:presLayoutVars>
          <dgm:chMax/>
          <dgm:chPref/>
          <dgm:dir/>
        </dgm:presLayoutVars>
      </dgm:prSet>
      <dgm:spPr/>
    </dgm:pt>
    <dgm:pt modelId="{571F0323-553C-45CF-A131-E5AA109AB801}" type="pres">
      <dgm:prSet presAssocID="{C3B1522E-2DA6-4FA3-9AAD-BE6D430F00D5}" presName="parenttextcomposite" presStyleCnt="0"/>
      <dgm:spPr/>
    </dgm:pt>
    <dgm:pt modelId="{2D9D73BD-6EE8-4912-A0D3-3A19B5A6F3CB}" type="pres">
      <dgm:prSet presAssocID="{C3B1522E-2DA6-4FA3-9AAD-BE6D430F00D5}" presName="parenttext" presStyleLbl="revTx" presStyleIdx="0" presStyleCnt="2" custLinFactNeighborX="-140" custLinFactNeighborY="-17827">
        <dgm:presLayoutVars>
          <dgm:chMax/>
          <dgm:chPref val="2"/>
          <dgm:bulletEnabled val="1"/>
        </dgm:presLayoutVars>
      </dgm:prSet>
      <dgm:spPr/>
    </dgm:pt>
    <dgm:pt modelId="{46E8475B-0D15-4239-B0AD-3126339FBF93}" type="pres">
      <dgm:prSet presAssocID="{C3B1522E-2DA6-4FA3-9AAD-BE6D430F00D5}" presName="composite" presStyleCnt="0"/>
      <dgm:spPr/>
    </dgm:pt>
    <dgm:pt modelId="{73AB91D4-AEBD-47F5-AB4A-36A6B11BE9C3}" type="pres">
      <dgm:prSet presAssocID="{C3B1522E-2DA6-4FA3-9AAD-BE6D430F00D5}" presName="chevron1" presStyleLbl="alignNode1" presStyleIdx="0" presStyleCnt="14" custScaleY="124342" custLinFactNeighborX="1198" custLinFactNeighborY="-757"/>
      <dgm:spPr/>
    </dgm:pt>
    <dgm:pt modelId="{715E5965-4E36-4071-A14E-8519478EE6A5}" type="pres">
      <dgm:prSet presAssocID="{C3B1522E-2DA6-4FA3-9AAD-BE6D430F00D5}" presName="chevron2" presStyleLbl="alignNode1" presStyleIdx="1" presStyleCnt="14" custScaleY="128884"/>
      <dgm:spPr/>
    </dgm:pt>
    <dgm:pt modelId="{0C364BBB-723B-4E78-8429-D5613261117A}" type="pres">
      <dgm:prSet presAssocID="{C3B1522E-2DA6-4FA3-9AAD-BE6D430F00D5}" presName="chevron3" presStyleLbl="alignNode1" presStyleIdx="2" presStyleCnt="14" custScaleY="130398"/>
      <dgm:spPr/>
    </dgm:pt>
    <dgm:pt modelId="{698D4BEA-408D-42D1-92F8-C2423D327E0C}" type="pres">
      <dgm:prSet presAssocID="{C3B1522E-2DA6-4FA3-9AAD-BE6D430F00D5}" presName="chevron4" presStyleLbl="alignNode1" presStyleIdx="3" presStyleCnt="14" custScaleY="131911"/>
      <dgm:spPr/>
    </dgm:pt>
    <dgm:pt modelId="{40146BF5-E779-4AE3-9869-558CD4F3E642}" type="pres">
      <dgm:prSet presAssocID="{C3B1522E-2DA6-4FA3-9AAD-BE6D430F00D5}" presName="chevron5" presStyleLbl="alignNode1" presStyleIdx="4" presStyleCnt="14" custScaleY="133425"/>
      <dgm:spPr/>
    </dgm:pt>
    <dgm:pt modelId="{B17118F9-E6D3-41A2-B11B-A0A2B0826A12}" type="pres">
      <dgm:prSet presAssocID="{C3B1522E-2DA6-4FA3-9AAD-BE6D430F00D5}" presName="chevron6" presStyleLbl="alignNode1" presStyleIdx="5" presStyleCnt="14" custScaleY="133425"/>
      <dgm:spPr/>
    </dgm:pt>
    <dgm:pt modelId="{70507684-1F8F-47AE-A5A1-FD148577F9FA}" type="pres">
      <dgm:prSet presAssocID="{C3B1522E-2DA6-4FA3-9AAD-BE6D430F00D5}" presName="chevron7" presStyleLbl="alignNode1" presStyleIdx="6" presStyleCnt="14" custScaleY="134939"/>
      <dgm:spPr/>
    </dgm:pt>
    <dgm:pt modelId="{CB9B27BE-E1DC-4AF5-BC21-86B54525CB74}" type="pres">
      <dgm:prSet presAssocID="{C3B1522E-2DA6-4FA3-9AAD-BE6D430F00D5}" presName="childtext" presStyleLbl="solidFgAcc1" presStyleIdx="0" presStyleCnt="1" custScaleY="142183">
        <dgm:presLayoutVars>
          <dgm:chMax/>
          <dgm:chPref val="0"/>
          <dgm:bulletEnabled val="1"/>
        </dgm:presLayoutVars>
      </dgm:prSet>
      <dgm:spPr/>
    </dgm:pt>
    <dgm:pt modelId="{DD4D9DFA-EDB3-4B9E-8309-F255FDE598EA}" type="pres">
      <dgm:prSet presAssocID="{6767FCE4-DBF1-4DB8-AFFA-825FA8830FAF}" presName="sibTrans" presStyleCnt="0"/>
      <dgm:spPr/>
    </dgm:pt>
    <dgm:pt modelId="{35E4CA21-DC83-462C-B7C1-5E54522CFF19}" type="pres">
      <dgm:prSet presAssocID="{404A807D-ED95-4BB1-B141-9B4202A88F36}" presName="parenttextcomposite" presStyleCnt="0"/>
      <dgm:spPr/>
    </dgm:pt>
    <dgm:pt modelId="{88A14076-AA76-474F-9956-18F50BE64EFC}" type="pres">
      <dgm:prSet presAssocID="{404A807D-ED95-4BB1-B141-9B4202A88F36}" presName="parenttext" presStyleLbl="revTx" presStyleIdx="1" presStyleCnt="2">
        <dgm:presLayoutVars>
          <dgm:chMax/>
          <dgm:chPref val="2"/>
          <dgm:bulletEnabled val="1"/>
        </dgm:presLayoutVars>
      </dgm:prSet>
      <dgm:spPr/>
    </dgm:pt>
    <dgm:pt modelId="{A4C883C7-3A84-472F-8884-738F51CA2703}" type="pres">
      <dgm:prSet presAssocID="{404A807D-ED95-4BB1-B141-9B4202A88F36}" presName="parallelogramComposite" presStyleCnt="0"/>
      <dgm:spPr/>
    </dgm:pt>
    <dgm:pt modelId="{2E8EBE0A-7550-48D3-8451-EE12CA6C2385}" type="pres">
      <dgm:prSet presAssocID="{404A807D-ED95-4BB1-B141-9B4202A88F36}" presName="parallelogram1" presStyleLbl="alignNode1" presStyleIdx="7" presStyleCnt="14"/>
      <dgm:spPr/>
    </dgm:pt>
    <dgm:pt modelId="{2879A5A5-3466-4902-A9A0-BD07B74761D8}" type="pres">
      <dgm:prSet presAssocID="{404A807D-ED95-4BB1-B141-9B4202A88F36}" presName="parallelogram2" presStyleLbl="alignNode1" presStyleIdx="8" presStyleCnt="14"/>
      <dgm:spPr/>
    </dgm:pt>
    <dgm:pt modelId="{EB32DC4D-5B77-4AB8-8C73-F7AFA48863D3}" type="pres">
      <dgm:prSet presAssocID="{404A807D-ED95-4BB1-B141-9B4202A88F36}" presName="parallelogram3" presStyleLbl="alignNode1" presStyleIdx="9" presStyleCnt="14"/>
      <dgm:spPr/>
    </dgm:pt>
    <dgm:pt modelId="{31F35315-B5EA-429E-9344-35C6B20B6694}" type="pres">
      <dgm:prSet presAssocID="{404A807D-ED95-4BB1-B141-9B4202A88F36}" presName="parallelogram4" presStyleLbl="alignNode1" presStyleIdx="10" presStyleCnt="14"/>
      <dgm:spPr/>
    </dgm:pt>
    <dgm:pt modelId="{28680014-7E3A-4CA0-8FE3-225FD4303806}" type="pres">
      <dgm:prSet presAssocID="{404A807D-ED95-4BB1-B141-9B4202A88F36}" presName="parallelogram5" presStyleLbl="alignNode1" presStyleIdx="11" presStyleCnt="14"/>
      <dgm:spPr/>
    </dgm:pt>
    <dgm:pt modelId="{9D2BAFF4-2A2D-4345-AE7C-CAB522E8D136}" type="pres">
      <dgm:prSet presAssocID="{404A807D-ED95-4BB1-B141-9B4202A88F36}" presName="parallelogram6" presStyleLbl="alignNode1" presStyleIdx="12" presStyleCnt="14"/>
      <dgm:spPr/>
    </dgm:pt>
    <dgm:pt modelId="{6D1920BE-3DB3-4B75-9414-334187802DDE}" type="pres">
      <dgm:prSet presAssocID="{404A807D-ED95-4BB1-B141-9B4202A88F36}" presName="parallelogram7" presStyleLbl="alignNode1" presStyleIdx="13" presStyleCnt="14"/>
      <dgm:spPr/>
    </dgm:pt>
  </dgm:ptLst>
  <dgm:cxnLst>
    <dgm:cxn modelId="{B4AD0B18-9249-4E13-85F6-B8E79A19E2FA}" srcId="{C3B1522E-2DA6-4FA3-9AAD-BE6D430F00D5}" destId="{531ADC8A-D1F9-4E07-971D-B4AFFC15B527}" srcOrd="3" destOrd="0" parTransId="{EB8BA7B6-8F17-4E6F-9B20-C53E81F95B8A}" sibTransId="{4E25C5A6-E8AC-4485-8243-0B61846D2718}"/>
    <dgm:cxn modelId="{8CC32922-A2F0-4DDB-9B27-013C05B14605}" srcId="{70480718-4072-46B3-9B48-86BF0F4B761C}" destId="{404A807D-ED95-4BB1-B141-9B4202A88F36}" srcOrd="1" destOrd="0" parTransId="{F54DBECC-991E-4608-B3DC-07A82B1E75C3}" sibTransId="{3E0EA3DC-2B64-4365-A70E-2F7C23C3C8EF}"/>
    <dgm:cxn modelId="{9FB9E823-8E0C-491B-9A52-C75DB4CCFD2A}" type="presOf" srcId="{D1D43B00-FA82-402D-B978-4E1356CC45C2}" destId="{CB9B27BE-E1DC-4AF5-BC21-86B54525CB74}" srcOrd="0" destOrd="2" presId="urn:microsoft.com/office/officeart/2008/layout/VerticalAccentList"/>
    <dgm:cxn modelId="{F733A427-0507-4288-A4E2-34C14CC6DE1E}" type="presOf" srcId="{404A807D-ED95-4BB1-B141-9B4202A88F36}" destId="{88A14076-AA76-474F-9956-18F50BE64EFC}" srcOrd="0" destOrd="0" presId="urn:microsoft.com/office/officeart/2008/layout/VerticalAccentList"/>
    <dgm:cxn modelId="{09E75C60-E700-49F3-A21B-618CCBCBFC21}" type="presOf" srcId="{41A616CD-4289-49E6-87B0-D7D55066EE52}" destId="{CB9B27BE-E1DC-4AF5-BC21-86B54525CB74}" srcOrd="0" destOrd="0" presId="urn:microsoft.com/office/officeart/2008/layout/VerticalAccentList"/>
    <dgm:cxn modelId="{92D10D6A-2EEA-40D7-BC30-49AB37F0FB41}" type="presOf" srcId="{70480718-4072-46B3-9B48-86BF0F4B761C}" destId="{3C7D38DD-5587-4D85-8ABC-4B2E04BA0564}" srcOrd="0" destOrd="0" presId="urn:microsoft.com/office/officeart/2008/layout/VerticalAccentList"/>
    <dgm:cxn modelId="{75C2A055-315F-400A-98F3-2EC933B6E6E3}" type="presOf" srcId="{C3B1522E-2DA6-4FA3-9AAD-BE6D430F00D5}" destId="{2D9D73BD-6EE8-4912-A0D3-3A19B5A6F3CB}" srcOrd="0" destOrd="0" presId="urn:microsoft.com/office/officeart/2008/layout/VerticalAccentList"/>
    <dgm:cxn modelId="{2E862C57-3B76-42FF-89B4-8B42E251AA8F}" srcId="{C3B1522E-2DA6-4FA3-9AAD-BE6D430F00D5}" destId="{11F9EE35-A370-4551-9240-2299791A5D1A}" srcOrd="1" destOrd="0" parTransId="{6875ABE2-29CA-46EA-8CF0-273CC64F14A6}" sibTransId="{8437D9AA-F54C-4A83-BB6B-627BEBEC9376}"/>
    <dgm:cxn modelId="{5082957A-9584-4E14-B058-98975856FF97}" srcId="{C3B1522E-2DA6-4FA3-9AAD-BE6D430F00D5}" destId="{D1D43B00-FA82-402D-B978-4E1356CC45C2}" srcOrd="2" destOrd="0" parTransId="{F13A2046-0CBF-490A-A57D-725803F337D9}" sibTransId="{2B868939-A226-4DDE-81AC-2D9C8ACFDC9F}"/>
    <dgm:cxn modelId="{1EDF978A-D18D-4D29-9714-9BFAFEEAD12B}" type="presOf" srcId="{531ADC8A-D1F9-4E07-971D-B4AFFC15B527}" destId="{CB9B27BE-E1DC-4AF5-BC21-86B54525CB74}" srcOrd="0" destOrd="3" presId="urn:microsoft.com/office/officeart/2008/layout/VerticalAccentList"/>
    <dgm:cxn modelId="{4CB0089A-D9E6-4F11-9B21-88E980E698B3}" type="presOf" srcId="{11F9EE35-A370-4551-9240-2299791A5D1A}" destId="{CB9B27BE-E1DC-4AF5-BC21-86B54525CB74}" srcOrd="0" destOrd="1" presId="urn:microsoft.com/office/officeart/2008/layout/VerticalAccentList"/>
    <dgm:cxn modelId="{9A15FBA1-6742-476E-878C-72D8DAA8F648}" srcId="{70480718-4072-46B3-9B48-86BF0F4B761C}" destId="{C3B1522E-2DA6-4FA3-9AAD-BE6D430F00D5}" srcOrd="0" destOrd="0" parTransId="{ECE7FD95-E7F5-4850-8428-399548B49DE5}" sibTransId="{6767FCE4-DBF1-4DB8-AFFA-825FA8830FAF}"/>
    <dgm:cxn modelId="{4B5C90E4-56B5-4082-ABDE-ED9936C2B455}" srcId="{C3B1522E-2DA6-4FA3-9AAD-BE6D430F00D5}" destId="{41A616CD-4289-49E6-87B0-D7D55066EE52}" srcOrd="0" destOrd="0" parTransId="{52149B22-E5DF-4DBC-8BAD-EBA2E95682A5}" sibTransId="{3CAF907C-8DC6-47DA-B569-D20D34BDE4CB}"/>
    <dgm:cxn modelId="{9B61A887-7D2D-4EB7-A920-3EEB329B6ABA}" type="presParOf" srcId="{3C7D38DD-5587-4D85-8ABC-4B2E04BA0564}" destId="{571F0323-553C-45CF-A131-E5AA109AB801}" srcOrd="0" destOrd="0" presId="urn:microsoft.com/office/officeart/2008/layout/VerticalAccentList"/>
    <dgm:cxn modelId="{EEBFF362-AFC6-40C2-8902-EDD2060B6980}" type="presParOf" srcId="{571F0323-553C-45CF-A131-E5AA109AB801}" destId="{2D9D73BD-6EE8-4912-A0D3-3A19B5A6F3CB}" srcOrd="0" destOrd="0" presId="urn:microsoft.com/office/officeart/2008/layout/VerticalAccentList"/>
    <dgm:cxn modelId="{2780D9C9-015C-41CE-AA7E-7A51EF88A2AA}" type="presParOf" srcId="{3C7D38DD-5587-4D85-8ABC-4B2E04BA0564}" destId="{46E8475B-0D15-4239-B0AD-3126339FBF93}" srcOrd="1" destOrd="0" presId="urn:microsoft.com/office/officeart/2008/layout/VerticalAccentList"/>
    <dgm:cxn modelId="{867108F6-302B-40FA-81BE-7FF5776D12A8}" type="presParOf" srcId="{46E8475B-0D15-4239-B0AD-3126339FBF93}" destId="{73AB91D4-AEBD-47F5-AB4A-36A6B11BE9C3}" srcOrd="0" destOrd="0" presId="urn:microsoft.com/office/officeart/2008/layout/VerticalAccentList"/>
    <dgm:cxn modelId="{8287BC78-D035-421B-A7CB-E7639925DF28}" type="presParOf" srcId="{46E8475B-0D15-4239-B0AD-3126339FBF93}" destId="{715E5965-4E36-4071-A14E-8519478EE6A5}" srcOrd="1" destOrd="0" presId="urn:microsoft.com/office/officeart/2008/layout/VerticalAccentList"/>
    <dgm:cxn modelId="{2874DB07-31C0-4FDD-B177-BB75E62B91A3}" type="presParOf" srcId="{46E8475B-0D15-4239-B0AD-3126339FBF93}" destId="{0C364BBB-723B-4E78-8429-D5613261117A}" srcOrd="2" destOrd="0" presId="urn:microsoft.com/office/officeart/2008/layout/VerticalAccentList"/>
    <dgm:cxn modelId="{7750B9C9-F0EC-4190-818C-B16C2120A597}" type="presParOf" srcId="{46E8475B-0D15-4239-B0AD-3126339FBF93}" destId="{698D4BEA-408D-42D1-92F8-C2423D327E0C}" srcOrd="3" destOrd="0" presId="urn:microsoft.com/office/officeart/2008/layout/VerticalAccentList"/>
    <dgm:cxn modelId="{96F86F7F-9AD0-4289-83B9-34231EA98D7E}" type="presParOf" srcId="{46E8475B-0D15-4239-B0AD-3126339FBF93}" destId="{40146BF5-E779-4AE3-9869-558CD4F3E642}" srcOrd="4" destOrd="0" presId="urn:microsoft.com/office/officeart/2008/layout/VerticalAccentList"/>
    <dgm:cxn modelId="{B6ABAA46-85D3-479F-8A3B-9C3425C6831B}" type="presParOf" srcId="{46E8475B-0D15-4239-B0AD-3126339FBF93}" destId="{B17118F9-E6D3-41A2-B11B-A0A2B0826A12}" srcOrd="5" destOrd="0" presId="urn:microsoft.com/office/officeart/2008/layout/VerticalAccentList"/>
    <dgm:cxn modelId="{446100ED-DFA2-42ED-9104-98A26AABDC08}" type="presParOf" srcId="{46E8475B-0D15-4239-B0AD-3126339FBF93}" destId="{70507684-1F8F-47AE-A5A1-FD148577F9FA}" srcOrd="6" destOrd="0" presId="urn:microsoft.com/office/officeart/2008/layout/VerticalAccentList"/>
    <dgm:cxn modelId="{92DF5470-E27D-4F0E-A8C9-B9AF34DB074B}" type="presParOf" srcId="{46E8475B-0D15-4239-B0AD-3126339FBF93}" destId="{CB9B27BE-E1DC-4AF5-BC21-86B54525CB74}" srcOrd="7" destOrd="0" presId="urn:microsoft.com/office/officeart/2008/layout/VerticalAccentList"/>
    <dgm:cxn modelId="{69BA7CEC-B3A3-41F8-ACB0-E5FB272B11C4}" type="presParOf" srcId="{3C7D38DD-5587-4D85-8ABC-4B2E04BA0564}" destId="{DD4D9DFA-EDB3-4B9E-8309-F255FDE598EA}" srcOrd="2" destOrd="0" presId="urn:microsoft.com/office/officeart/2008/layout/VerticalAccentList"/>
    <dgm:cxn modelId="{0731BCE6-8EF7-4620-BD0D-60C96B2F9D7A}" type="presParOf" srcId="{3C7D38DD-5587-4D85-8ABC-4B2E04BA0564}" destId="{35E4CA21-DC83-462C-B7C1-5E54522CFF19}" srcOrd="3" destOrd="0" presId="urn:microsoft.com/office/officeart/2008/layout/VerticalAccentList"/>
    <dgm:cxn modelId="{56B960F8-D02B-48DF-8E83-A670C944F5D5}" type="presParOf" srcId="{35E4CA21-DC83-462C-B7C1-5E54522CFF19}" destId="{88A14076-AA76-474F-9956-18F50BE64EFC}" srcOrd="0" destOrd="0" presId="urn:microsoft.com/office/officeart/2008/layout/VerticalAccentList"/>
    <dgm:cxn modelId="{49924B8F-84DD-459B-A177-25E232727B1F}" type="presParOf" srcId="{3C7D38DD-5587-4D85-8ABC-4B2E04BA0564}" destId="{A4C883C7-3A84-472F-8884-738F51CA2703}" srcOrd="4" destOrd="0" presId="urn:microsoft.com/office/officeart/2008/layout/VerticalAccentList"/>
    <dgm:cxn modelId="{2267A987-5F56-4924-B6AB-77505B4030F8}" type="presParOf" srcId="{A4C883C7-3A84-472F-8884-738F51CA2703}" destId="{2E8EBE0A-7550-48D3-8451-EE12CA6C2385}" srcOrd="0" destOrd="0" presId="urn:microsoft.com/office/officeart/2008/layout/VerticalAccentList"/>
    <dgm:cxn modelId="{E3624721-BC9D-483E-8A83-618B04A3E620}" type="presParOf" srcId="{A4C883C7-3A84-472F-8884-738F51CA2703}" destId="{2879A5A5-3466-4902-A9A0-BD07B74761D8}" srcOrd="1" destOrd="0" presId="urn:microsoft.com/office/officeart/2008/layout/VerticalAccentList"/>
    <dgm:cxn modelId="{5C7DB6C9-E8B1-4A46-84BF-20E8C5BFD331}" type="presParOf" srcId="{A4C883C7-3A84-472F-8884-738F51CA2703}" destId="{EB32DC4D-5B77-4AB8-8C73-F7AFA48863D3}" srcOrd="2" destOrd="0" presId="urn:microsoft.com/office/officeart/2008/layout/VerticalAccentList"/>
    <dgm:cxn modelId="{59CADCBE-DB88-4E02-8057-59A34A997CB8}" type="presParOf" srcId="{A4C883C7-3A84-472F-8884-738F51CA2703}" destId="{31F35315-B5EA-429E-9344-35C6B20B6694}" srcOrd="3" destOrd="0" presId="urn:microsoft.com/office/officeart/2008/layout/VerticalAccentList"/>
    <dgm:cxn modelId="{35196D91-A7BE-4549-8767-814C5BF926C7}" type="presParOf" srcId="{A4C883C7-3A84-472F-8884-738F51CA2703}" destId="{28680014-7E3A-4CA0-8FE3-225FD4303806}" srcOrd="4" destOrd="0" presId="urn:microsoft.com/office/officeart/2008/layout/VerticalAccentList"/>
    <dgm:cxn modelId="{D9C1E74C-9078-4CCB-8153-D1B761AC7B1E}" type="presParOf" srcId="{A4C883C7-3A84-472F-8884-738F51CA2703}" destId="{9D2BAFF4-2A2D-4345-AE7C-CAB522E8D136}" srcOrd="5" destOrd="0" presId="urn:microsoft.com/office/officeart/2008/layout/VerticalAccentList"/>
    <dgm:cxn modelId="{889EA797-622A-4A08-9547-7F5D9A3B6B49}" type="presParOf" srcId="{A4C883C7-3A84-472F-8884-738F51CA2703}" destId="{6D1920BE-3DB3-4B75-9414-334187802DDE}" srcOrd="6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76BA3C87-6638-4030-8090-5F7D693E78A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BD1734BF-7319-4D21-A94D-D4C27A3C9C0D}">
      <dgm:prSet/>
      <dgm:spPr/>
      <dgm:t>
        <a:bodyPr/>
        <a:lstStyle/>
        <a:p>
          <a:r>
            <a:rPr lang="cs-CZ"/>
            <a:t>Neživotní pojištění – P. ODPOVĚDNOSTI</a:t>
          </a:r>
        </a:p>
      </dgm:t>
    </dgm:pt>
    <dgm:pt modelId="{6EC7D4D2-4E0C-4A85-9C91-D46B91624DF3}" type="parTrans" cxnId="{96F508C6-84FE-45EF-A764-45DF333B61BD}">
      <dgm:prSet/>
      <dgm:spPr/>
      <dgm:t>
        <a:bodyPr/>
        <a:lstStyle/>
        <a:p>
          <a:endParaRPr lang="cs-CZ"/>
        </a:p>
      </dgm:t>
    </dgm:pt>
    <dgm:pt modelId="{95028BE3-08BD-4A59-89F7-D7BA0D8581BC}" type="sibTrans" cxnId="{96F508C6-84FE-45EF-A764-45DF333B61BD}">
      <dgm:prSet/>
      <dgm:spPr/>
      <dgm:t>
        <a:bodyPr/>
        <a:lstStyle/>
        <a:p>
          <a:endParaRPr lang="cs-CZ"/>
        </a:p>
      </dgm:t>
    </dgm:pt>
    <dgm:pt modelId="{15E4E98F-9F6A-4437-A955-B1D4414E247E}" type="pres">
      <dgm:prSet presAssocID="{76BA3C87-6638-4030-8090-5F7D693E78A1}" presName="linear" presStyleCnt="0">
        <dgm:presLayoutVars>
          <dgm:animLvl val="lvl"/>
          <dgm:resizeHandles val="exact"/>
        </dgm:presLayoutVars>
      </dgm:prSet>
      <dgm:spPr/>
    </dgm:pt>
    <dgm:pt modelId="{9621BB4E-2FA6-448F-806A-3AB78D1C46F8}" type="pres">
      <dgm:prSet presAssocID="{BD1734BF-7319-4D21-A94D-D4C27A3C9C0D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F663CF9A-1333-49F3-8B7A-D26592147E6A}" type="presOf" srcId="{76BA3C87-6638-4030-8090-5F7D693E78A1}" destId="{15E4E98F-9F6A-4437-A955-B1D4414E247E}" srcOrd="0" destOrd="0" presId="urn:microsoft.com/office/officeart/2005/8/layout/vList2"/>
    <dgm:cxn modelId="{96F508C6-84FE-45EF-A764-45DF333B61BD}" srcId="{76BA3C87-6638-4030-8090-5F7D693E78A1}" destId="{BD1734BF-7319-4D21-A94D-D4C27A3C9C0D}" srcOrd="0" destOrd="0" parTransId="{6EC7D4D2-4E0C-4A85-9C91-D46B91624DF3}" sibTransId="{95028BE3-08BD-4A59-89F7-D7BA0D8581BC}"/>
    <dgm:cxn modelId="{75E72CCF-9D1C-4900-957A-9C9625CA49EC}" type="presOf" srcId="{BD1734BF-7319-4D21-A94D-D4C27A3C9C0D}" destId="{9621BB4E-2FA6-448F-806A-3AB78D1C46F8}" srcOrd="0" destOrd="0" presId="urn:microsoft.com/office/officeart/2005/8/layout/vList2"/>
    <dgm:cxn modelId="{F73B3909-7243-4EFD-8D71-694385DF18CE}" type="presParOf" srcId="{15E4E98F-9F6A-4437-A955-B1D4414E247E}" destId="{9621BB4E-2FA6-448F-806A-3AB78D1C46F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F1965343-0478-49A6-9B96-7F173FD768D2}" type="doc">
      <dgm:prSet loTypeId="urn:microsoft.com/office/officeart/2005/8/layout/target2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913D8D0D-FEA3-43E6-AD5E-8E96EB493474}">
      <dgm:prSet/>
      <dgm:spPr/>
      <dgm:t>
        <a:bodyPr/>
        <a:lstStyle/>
        <a:p>
          <a:r>
            <a:rPr lang="cs-CZ"/>
            <a:t>pojištění za škody z běžného občanského života </a:t>
          </a:r>
        </a:p>
      </dgm:t>
    </dgm:pt>
    <dgm:pt modelId="{3D0BBCB3-D339-4287-A6DF-491DA5FF63A0}" type="parTrans" cxnId="{07CDEF1C-6FB4-4AAC-B8A3-84444FE70839}">
      <dgm:prSet/>
      <dgm:spPr/>
      <dgm:t>
        <a:bodyPr/>
        <a:lstStyle/>
        <a:p>
          <a:endParaRPr lang="cs-CZ"/>
        </a:p>
      </dgm:t>
    </dgm:pt>
    <dgm:pt modelId="{E639BC31-6EC2-4265-B88F-E65DA3655F33}" type="sibTrans" cxnId="{07CDEF1C-6FB4-4AAC-B8A3-84444FE70839}">
      <dgm:prSet/>
      <dgm:spPr/>
      <dgm:t>
        <a:bodyPr/>
        <a:lstStyle/>
        <a:p>
          <a:endParaRPr lang="cs-CZ"/>
        </a:p>
      </dgm:t>
    </dgm:pt>
    <dgm:pt modelId="{43D64E16-774C-426C-8E4F-3A1164EFEFE0}">
      <dgm:prSet/>
      <dgm:spPr/>
      <dgm:t>
        <a:bodyPr/>
        <a:lstStyle/>
        <a:p>
          <a:r>
            <a:rPr lang="cs-CZ"/>
            <a:t>Kryje škody způsobené všemi členy domácnosti, včetně zvířat</a:t>
          </a:r>
        </a:p>
      </dgm:t>
    </dgm:pt>
    <dgm:pt modelId="{D570F3C5-57FD-4EB2-8594-87F4B29C3B35}" type="parTrans" cxnId="{7A3CB7A8-55D6-4926-8035-B2DC9DAD8AFF}">
      <dgm:prSet/>
      <dgm:spPr/>
      <dgm:t>
        <a:bodyPr/>
        <a:lstStyle/>
        <a:p>
          <a:endParaRPr lang="cs-CZ"/>
        </a:p>
      </dgm:t>
    </dgm:pt>
    <dgm:pt modelId="{AA9F6DCB-D4E1-4430-B377-97C144951E2C}" type="sibTrans" cxnId="{7A3CB7A8-55D6-4926-8035-B2DC9DAD8AFF}">
      <dgm:prSet/>
      <dgm:spPr/>
      <dgm:t>
        <a:bodyPr/>
        <a:lstStyle/>
        <a:p>
          <a:endParaRPr lang="cs-CZ"/>
        </a:p>
      </dgm:t>
    </dgm:pt>
    <dgm:pt modelId="{E448BE58-54D2-4EB7-A879-5DFA18E5FDAC}">
      <dgm:prSet/>
      <dgm:spPr/>
      <dgm:t>
        <a:bodyPr/>
        <a:lstStyle/>
        <a:p>
          <a:r>
            <a:rPr lang="cs-CZ"/>
            <a:t>Vytopení sousedů, rozbité zboží v obchodě, škoda způsobená psem (újma na zdraví), škoda způsobená třetí osobě při sportu, vysklení sousedova okna balonem</a:t>
          </a:r>
        </a:p>
      </dgm:t>
    </dgm:pt>
    <dgm:pt modelId="{E24A334C-8917-4167-94BB-58BD506A7A4F}" type="parTrans" cxnId="{3DD867BE-C136-4E15-AA9D-84DFEE1CF928}">
      <dgm:prSet/>
      <dgm:spPr/>
      <dgm:t>
        <a:bodyPr/>
        <a:lstStyle/>
        <a:p>
          <a:endParaRPr lang="cs-CZ"/>
        </a:p>
      </dgm:t>
    </dgm:pt>
    <dgm:pt modelId="{C51B4EBE-BF19-413E-A2D6-8E81E9FBDFF0}" type="sibTrans" cxnId="{3DD867BE-C136-4E15-AA9D-84DFEE1CF928}">
      <dgm:prSet/>
      <dgm:spPr/>
      <dgm:t>
        <a:bodyPr/>
        <a:lstStyle/>
        <a:p>
          <a:endParaRPr lang="cs-CZ"/>
        </a:p>
      </dgm:t>
    </dgm:pt>
    <dgm:pt modelId="{38335EF0-8102-46FF-943C-018AE2171803}" type="pres">
      <dgm:prSet presAssocID="{F1965343-0478-49A6-9B96-7F173FD768D2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2AA7C0F9-9F65-4D4B-B365-0535B13CF546}" type="pres">
      <dgm:prSet presAssocID="{F1965343-0478-49A6-9B96-7F173FD768D2}" presName="outerBox" presStyleCnt="0"/>
      <dgm:spPr/>
    </dgm:pt>
    <dgm:pt modelId="{DF68F7E3-F790-4430-B50B-28F77A888B43}" type="pres">
      <dgm:prSet presAssocID="{F1965343-0478-49A6-9B96-7F173FD768D2}" presName="outerBoxParent" presStyleLbl="node1" presStyleIdx="0" presStyleCnt="1"/>
      <dgm:spPr/>
    </dgm:pt>
    <dgm:pt modelId="{0CE2FA63-D790-46A2-BC08-A5D9FD0D5533}" type="pres">
      <dgm:prSet presAssocID="{F1965343-0478-49A6-9B96-7F173FD768D2}" presName="outerBoxChildren" presStyleCnt="0"/>
      <dgm:spPr/>
    </dgm:pt>
    <dgm:pt modelId="{7734EFAB-C1BE-4B88-8EF7-22DF9F7A03B5}" type="pres">
      <dgm:prSet presAssocID="{43D64E16-774C-426C-8E4F-3A1164EFEFE0}" presName="oChild" presStyleLbl="fgAcc1" presStyleIdx="0" presStyleCnt="1">
        <dgm:presLayoutVars>
          <dgm:bulletEnabled val="1"/>
        </dgm:presLayoutVars>
      </dgm:prSet>
      <dgm:spPr/>
    </dgm:pt>
  </dgm:ptLst>
  <dgm:cxnLst>
    <dgm:cxn modelId="{07CDEF1C-6FB4-4AAC-B8A3-84444FE70839}" srcId="{F1965343-0478-49A6-9B96-7F173FD768D2}" destId="{913D8D0D-FEA3-43E6-AD5E-8E96EB493474}" srcOrd="0" destOrd="0" parTransId="{3D0BBCB3-D339-4287-A6DF-491DA5FF63A0}" sibTransId="{E639BC31-6EC2-4265-B88F-E65DA3655F33}"/>
    <dgm:cxn modelId="{AF0DBE28-C620-4F20-8F6B-057B64B3670B}" type="presOf" srcId="{E448BE58-54D2-4EB7-A879-5DFA18E5FDAC}" destId="{7734EFAB-C1BE-4B88-8EF7-22DF9F7A03B5}" srcOrd="0" destOrd="1" presId="urn:microsoft.com/office/officeart/2005/8/layout/target2"/>
    <dgm:cxn modelId="{B0CB305C-8E0A-4934-A7D9-48177B47C20D}" type="presOf" srcId="{F1965343-0478-49A6-9B96-7F173FD768D2}" destId="{38335EF0-8102-46FF-943C-018AE2171803}" srcOrd="0" destOrd="0" presId="urn:microsoft.com/office/officeart/2005/8/layout/target2"/>
    <dgm:cxn modelId="{7040F56C-9147-47D0-9B6C-3E6FE63008AC}" type="presOf" srcId="{913D8D0D-FEA3-43E6-AD5E-8E96EB493474}" destId="{DF68F7E3-F790-4430-B50B-28F77A888B43}" srcOrd="0" destOrd="0" presId="urn:microsoft.com/office/officeart/2005/8/layout/target2"/>
    <dgm:cxn modelId="{7A3CB7A8-55D6-4926-8035-B2DC9DAD8AFF}" srcId="{913D8D0D-FEA3-43E6-AD5E-8E96EB493474}" destId="{43D64E16-774C-426C-8E4F-3A1164EFEFE0}" srcOrd="0" destOrd="0" parTransId="{D570F3C5-57FD-4EB2-8594-87F4B29C3B35}" sibTransId="{AA9F6DCB-D4E1-4430-B377-97C144951E2C}"/>
    <dgm:cxn modelId="{3DD867BE-C136-4E15-AA9D-84DFEE1CF928}" srcId="{43D64E16-774C-426C-8E4F-3A1164EFEFE0}" destId="{E448BE58-54D2-4EB7-A879-5DFA18E5FDAC}" srcOrd="0" destOrd="0" parTransId="{E24A334C-8917-4167-94BB-58BD506A7A4F}" sibTransId="{C51B4EBE-BF19-413E-A2D6-8E81E9FBDFF0}"/>
    <dgm:cxn modelId="{603536D7-6CC9-49F7-90B6-F36F38ABFB94}" type="presOf" srcId="{43D64E16-774C-426C-8E4F-3A1164EFEFE0}" destId="{7734EFAB-C1BE-4B88-8EF7-22DF9F7A03B5}" srcOrd="0" destOrd="0" presId="urn:microsoft.com/office/officeart/2005/8/layout/target2"/>
    <dgm:cxn modelId="{432D51E9-82B0-4699-B88A-DE9EC99DCAA4}" type="presParOf" srcId="{38335EF0-8102-46FF-943C-018AE2171803}" destId="{2AA7C0F9-9F65-4D4B-B365-0535B13CF546}" srcOrd="0" destOrd="0" presId="urn:microsoft.com/office/officeart/2005/8/layout/target2"/>
    <dgm:cxn modelId="{37588365-2B51-44A9-90C6-2AE8EA29E80C}" type="presParOf" srcId="{2AA7C0F9-9F65-4D4B-B365-0535B13CF546}" destId="{DF68F7E3-F790-4430-B50B-28F77A888B43}" srcOrd="0" destOrd="0" presId="urn:microsoft.com/office/officeart/2005/8/layout/target2"/>
    <dgm:cxn modelId="{99EC7434-432D-4C50-8F35-EF3F2D45E6CA}" type="presParOf" srcId="{2AA7C0F9-9F65-4D4B-B365-0535B13CF546}" destId="{0CE2FA63-D790-46A2-BC08-A5D9FD0D5533}" srcOrd="1" destOrd="0" presId="urn:microsoft.com/office/officeart/2005/8/layout/target2"/>
    <dgm:cxn modelId="{32DE79A7-4CC0-462A-8CCC-0D096BBC4D00}" type="presParOf" srcId="{0CE2FA63-D790-46A2-BC08-A5D9FD0D5533}" destId="{7734EFAB-C1BE-4B88-8EF7-22DF9F7A03B5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5FDA3A9E-FB01-45F0-BD33-45BFF55D6D0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294A1497-C4B7-4C9E-9690-AF162ECBE541}">
      <dgm:prSet/>
      <dgm:spPr/>
      <dgm:t>
        <a:bodyPr/>
        <a:lstStyle/>
        <a:p>
          <a:r>
            <a:rPr lang="cs-CZ"/>
            <a:t>Neživotní pojištění – P. ODPOVĚDNOSTI</a:t>
          </a:r>
        </a:p>
      </dgm:t>
    </dgm:pt>
    <dgm:pt modelId="{38DAEA46-52F9-424A-8327-3CFD60E47DD4}" type="parTrans" cxnId="{B9F6775F-C2ED-4384-AD11-C97E967B6F09}">
      <dgm:prSet/>
      <dgm:spPr/>
      <dgm:t>
        <a:bodyPr/>
        <a:lstStyle/>
        <a:p>
          <a:endParaRPr lang="cs-CZ"/>
        </a:p>
      </dgm:t>
    </dgm:pt>
    <dgm:pt modelId="{C63856A5-DA24-466B-A6D0-B989908F458B}" type="sibTrans" cxnId="{B9F6775F-C2ED-4384-AD11-C97E967B6F09}">
      <dgm:prSet/>
      <dgm:spPr/>
      <dgm:t>
        <a:bodyPr/>
        <a:lstStyle/>
        <a:p>
          <a:endParaRPr lang="cs-CZ"/>
        </a:p>
      </dgm:t>
    </dgm:pt>
    <dgm:pt modelId="{A8F13DAF-8A23-49CA-B13A-913FB9692B81}" type="pres">
      <dgm:prSet presAssocID="{5FDA3A9E-FB01-45F0-BD33-45BFF55D6D09}" presName="linear" presStyleCnt="0">
        <dgm:presLayoutVars>
          <dgm:animLvl val="lvl"/>
          <dgm:resizeHandles val="exact"/>
        </dgm:presLayoutVars>
      </dgm:prSet>
      <dgm:spPr/>
    </dgm:pt>
    <dgm:pt modelId="{F34109A1-E5D2-4A14-85B4-4F9BB6FB19FF}" type="pres">
      <dgm:prSet presAssocID="{294A1497-C4B7-4C9E-9690-AF162ECBE541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B9F6775F-C2ED-4384-AD11-C97E967B6F09}" srcId="{5FDA3A9E-FB01-45F0-BD33-45BFF55D6D09}" destId="{294A1497-C4B7-4C9E-9690-AF162ECBE541}" srcOrd="0" destOrd="0" parTransId="{38DAEA46-52F9-424A-8327-3CFD60E47DD4}" sibTransId="{C63856A5-DA24-466B-A6D0-B989908F458B}"/>
    <dgm:cxn modelId="{3B45A2DD-C625-49A2-AC45-BBB27599467D}" type="presOf" srcId="{294A1497-C4B7-4C9E-9690-AF162ECBE541}" destId="{F34109A1-E5D2-4A14-85B4-4F9BB6FB19FF}" srcOrd="0" destOrd="0" presId="urn:microsoft.com/office/officeart/2005/8/layout/vList2"/>
    <dgm:cxn modelId="{CC2A47E2-7E49-4965-8DB4-7DD8CC02CF23}" type="presOf" srcId="{5FDA3A9E-FB01-45F0-BD33-45BFF55D6D09}" destId="{A8F13DAF-8A23-49CA-B13A-913FB9692B81}" srcOrd="0" destOrd="0" presId="urn:microsoft.com/office/officeart/2005/8/layout/vList2"/>
    <dgm:cxn modelId="{BFF21F6D-9AFE-4DD6-B043-AC30A68C4FDA}" type="presParOf" srcId="{A8F13DAF-8A23-49CA-B13A-913FB9692B81}" destId="{F34109A1-E5D2-4A14-85B4-4F9BB6FB19F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7473BC89-168B-47FF-B024-F18FDA058D7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E9A4493A-FE62-437B-AF9C-E5B132815412}">
      <dgm:prSet/>
      <dgm:spPr/>
      <dgm:t>
        <a:bodyPr/>
        <a:lstStyle/>
        <a:p>
          <a:r>
            <a:rPr lang="cs-CZ"/>
            <a:t>Pojištění odpovědnosti zaměstnance</a:t>
          </a:r>
        </a:p>
      </dgm:t>
    </dgm:pt>
    <dgm:pt modelId="{5E6296B3-2D8D-4711-BFAF-5AB57DFD9F36}" type="parTrans" cxnId="{EC379365-3DB9-4FAE-A0A0-BF30DED3694E}">
      <dgm:prSet/>
      <dgm:spPr/>
      <dgm:t>
        <a:bodyPr/>
        <a:lstStyle/>
        <a:p>
          <a:endParaRPr lang="cs-CZ"/>
        </a:p>
      </dgm:t>
    </dgm:pt>
    <dgm:pt modelId="{707ADB33-D8F4-4A1E-A8FE-05E52BEAD6C4}" type="sibTrans" cxnId="{EC379365-3DB9-4FAE-A0A0-BF30DED3694E}">
      <dgm:prSet/>
      <dgm:spPr/>
      <dgm:t>
        <a:bodyPr/>
        <a:lstStyle/>
        <a:p>
          <a:endParaRPr lang="cs-CZ"/>
        </a:p>
      </dgm:t>
    </dgm:pt>
    <dgm:pt modelId="{CF8147E2-BDC8-4FFA-948C-EC7B0373195F}">
      <dgm:prSet/>
      <dgm:spPr/>
      <dgm:t>
        <a:bodyPr/>
        <a:lstStyle/>
        <a:p>
          <a:r>
            <a:rPr lang="cs-CZ"/>
            <a:t>V mnohých případech kryje nejen následky škody, ale také i právní zastoupení</a:t>
          </a:r>
        </a:p>
      </dgm:t>
    </dgm:pt>
    <dgm:pt modelId="{81E8DA3D-661C-47F4-8A50-DBDFB42DEC1D}" type="parTrans" cxnId="{E2835EFD-7536-45A3-8D06-875219A5219D}">
      <dgm:prSet/>
      <dgm:spPr/>
      <dgm:t>
        <a:bodyPr/>
        <a:lstStyle/>
        <a:p>
          <a:endParaRPr lang="cs-CZ"/>
        </a:p>
      </dgm:t>
    </dgm:pt>
    <dgm:pt modelId="{47D83205-1337-46D2-A680-9B1049F34DC0}" type="sibTrans" cxnId="{E2835EFD-7536-45A3-8D06-875219A5219D}">
      <dgm:prSet/>
      <dgm:spPr/>
      <dgm:t>
        <a:bodyPr/>
        <a:lstStyle/>
        <a:p>
          <a:endParaRPr lang="cs-CZ"/>
        </a:p>
      </dgm:t>
    </dgm:pt>
    <dgm:pt modelId="{8E1B2512-4DEE-4E26-9621-0663E09DBB2D}">
      <dgm:prSet/>
      <dgm:spPr/>
      <dgm:t>
        <a:bodyPr/>
        <a:lstStyle/>
        <a:p>
          <a:r>
            <a:rPr lang="cs-CZ" u="sng" dirty="0"/>
            <a:t>Využití: </a:t>
          </a:r>
          <a:r>
            <a:rPr lang="cs-CZ" dirty="0"/>
            <a:t>neúmyslné poranění kolegy, rozbitý služební notebook/ mobil, havárie služebním vozem (náhrada spoluúčasti zaměstnavateli), poškození zboží ve skladu, chyby při zadávání zakázek vedoucí k velkým finančním ztrátám podniku</a:t>
          </a:r>
        </a:p>
      </dgm:t>
    </dgm:pt>
    <dgm:pt modelId="{658B3493-517C-4579-98AC-EB83FA5CAAFB}" type="parTrans" cxnId="{E9C44927-6D10-42A9-BDB0-0DAA4085A2C4}">
      <dgm:prSet/>
      <dgm:spPr/>
      <dgm:t>
        <a:bodyPr/>
        <a:lstStyle/>
        <a:p>
          <a:endParaRPr lang="cs-CZ"/>
        </a:p>
      </dgm:t>
    </dgm:pt>
    <dgm:pt modelId="{BA9048E5-9A3C-4A90-BB2F-4615947B4A70}" type="sibTrans" cxnId="{E9C44927-6D10-42A9-BDB0-0DAA4085A2C4}">
      <dgm:prSet/>
      <dgm:spPr/>
      <dgm:t>
        <a:bodyPr/>
        <a:lstStyle/>
        <a:p>
          <a:endParaRPr lang="cs-CZ"/>
        </a:p>
      </dgm:t>
    </dgm:pt>
    <dgm:pt modelId="{608DE449-6F7A-4EB6-80C1-443517D82D86}">
      <dgm:prSet/>
      <dgm:spPr/>
      <dgm:t>
        <a:bodyPr/>
        <a:lstStyle/>
        <a:p>
          <a:r>
            <a:rPr lang="cs-CZ"/>
            <a:t>Pojištění odpovědnosti podnikatele</a:t>
          </a:r>
        </a:p>
      </dgm:t>
    </dgm:pt>
    <dgm:pt modelId="{240F3603-F2BF-4073-BF54-ECD7B2BD980A}" type="parTrans" cxnId="{0A31E2E7-FDE3-45B9-90A2-64A6F3FF97B0}">
      <dgm:prSet/>
      <dgm:spPr/>
      <dgm:t>
        <a:bodyPr/>
        <a:lstStyle/>
        <a:p>
          <a:endParaRPr lang="cs-CZ"/>
        </a:p>
      </dgm:t>
    </dgm:pt>
    <dgm:pt modelId="{57C82F58-9A1C-4284-BC88-C9465A09B162}" type="sibTrans" cxnId="{0A31E2E7-FDE3-45B9-90A2-64A6F3FF97B0}">
      <dgm:prSet/>
      <dgm:spPr/>
      <dgm:t>
        <a:bodyPr/>
        <a:lstStyle/>
        <a:p>
          <a:endParaRPr lang="cs-CZ"/>
        </a:p>
      </dgm:t>
    </dgm:pt>
    <dgm:pt modelId="{46912A04-2E55-4916-89E7-6605E1D11727}">
      <dgm:prSet/>
      <dgm:spPr/>
      <dgm:t>
        <a:bodyPr/>
        <a:lstStyle/>
        <a:p>
          <a:r>
            <a:rPr lang="cs-CZ"/>
            <a:t>Pro některé profese je dané zákonem</a:t>
          </a:r>
        </a:p>
      </dgm:t>
    </dgm:pt>
    <dgm:pt modelId="{B718FF3A-8103-46F4-94B0-301BD5F67EDD}" type="parTrans" cxnId="{53B4C84F-F9D1-43BA-87BA-167C52D2685D}">
      <dgm:prSet/>
      <dgm:spPr/>
      <dgm:t>
        <a:bodyPr/>
        <a:lstStyle/>
        <a:p>
          <a:endParaRPr lang="cs-CZ"/>
        </a:p>
      </dgm:t>
    </dgm:pt>
    <dgm:pt modelId="{54F0F93C-8B0C-4FF4-8A1D-8C1AB8C00878}" type="sibTrans" cxnId="{53B4C84F-F9D1-43BA-87BA-167C52D2685D}">
      <dgm:prSet/>
      <dgm:spPr/>
      <dgm:t>
        <a:bodyPr/>
        <a:lstStyle/>
        <a:p>
          <a:endParaRPr lang="cs-CZ"/>
        </a:p>
      </dgm:t>
    </dgm:pt>
    <dgm:pt modelId="{AF4748BA-3B07-43F8-BFC4-0818D1A77BDB}">
      <dgm:prSet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cs-CZ" dirty="0"/>
            <a:t>Lékaři, advokáti, notáři, architekti, auditoři, … </a:t>
          </a:r>
        </a:p>
      </dgm:t>
    </dgm:pt>
    <dgm:pt modelId="{6E880A3C-61A3-44FC-8CE5-20E938311EFB}" type="parTrans" cxnId="{593C4756-647F-48FE-BF18-0D23005B3BA2}">
      <dgm:prSet/>
      <dgm:spPr/>
      <dgm:t>
        <a:bodyPr/>
        <a:lstStyle/>
        <a:p>
          <a:endParaRPr lang="cs-CZ"/>
        </a:p>
      </dgm:t>
    </dgm:pt>
    <dgm:pt modelId="{2D1DE3EB-1D01-4260-B9BD-CA0A38053495}" type="sibTrans" cxnId="{593C4756-647F-48FE-BF18-0D23005B3BA2}">
      <dgm:prSet/>
      <dgm:spPr/>
      <dgm:t>
        <a:bodyPr/>
        <a:lstStyle/>
        <a:p>
          <a:endParaRPr lang="cs-CZ"/>
        </a:p>
      </dgm:t>
    </dgm:pt>
    <dgm:pt modelId="{F33A4AAA-8AB2-46E6-B8FE-F9DEFE54EA7B}">
      <dgm:prSet/>
      <dgm:spPr/>
      <dgm:t>
        <a:bodyPr/>
        <a:lstStyle/>
        <a:p>
          <a:r>
            <a:rPr lang="cs-CZ"/>
            <a:t>pro ostatní se spíše doporučené dle výše rizika</a:t>
          </a:r>
        </a:p>
      </dgm:t>
    </dgm:pt>
    <dgm:pt modelId="{B65105AF-193B-404F-838D-57805DDBC2D6}" type="parTrans" cxnId="{2A0FDB65-C853-42F7-A842-8CEA9A73B5C6}">
      <dgm:prSet/>
      <dgm:spPr/>
      <dgm:t>
        <a:bodyPr/>
        <a:lstStyle/>
        <a:p>
          <a:endParaRPr lang="cs-CZ"/>
        </a:p>
      </dgm:t>
    </dgm:pt>
    <dgm:pt modelId="{23B4DFD9-0625-4B5C-88A2-344A5C518DB8}" type="sibTrans" cxnId="{2A0FDB65-C853-42F7-A842-8CEA9A73B5C6}">
      <dgm:prSet/>
      <dgm:spPr/>
      <dgm:t>
        <a:bodyPr/>
        <a:lstStyle/>
        <a:p>
          <a:endParaRPr lang="cs-CZ"/>
        </a:p>
      </dgm:t>
    </dgm:pt>
    <dgm:pt modelId="{1941B4EA-4102-4618-9E4A-34ED5ECB56F0}">
      <dgm:prSet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cs-CZ" dirty="0"/>
            <a:t>Účetní, tlumočníci, projektanti, soudní znalci, …</a:t>
          </a:r>
        </a:p>
      </dgm:t>
    </dgm:pt>
    <dgm:pt modelId="{BDA95188-B567-4F7D-908E-76EBC31CDDF8}" type="parTrans" cxnId="{8618781E-D7CE-4200-8B24-1C45E779D8BF}">
      <dgm:prSet/>
      <dgm:spPr/>
      <dgm:t>
        <a:bodyPr/>
        <a:lstStyle/>
        <a:p>
          <a:endParaRPr lang="cs-CZ"/>
        </a:p>
      </dgm:t>
    </dgm:pt>
    <dgm:pt modelId="{E73AFAF6-2999-4BD7-9284-BA8B6523F527}" type="sibTrans" cxnId="{8618781E-D7CE-4200-8B24-1C45E779D8BF}">
      <dgm:prSet/>
      <dgm:spPr/>
      <dgm:t>
        <a:bodyPr/>
        <a:lstStyle/>
        <a:p>
          <a:endParaRPr lang="cs-CZ"/>
        </a:p>
      </dgm:t>
    </dgm:pt>
    <dgm:pt modelId="{B91EE7D6-6523-405E-B33D-56D06E7AABA4}" type="pres">
      <dgm:prSet presAssocID="{7473BC89-168B-47FF-B024-F18FDA058D74}" presName="linear" presStyleCnt="0">
        <dgm:presLayoutVars>
          <dgm:dir/>
          <dgm:animLvl val="lvl"/>
          <dgm:resizeHandles val="exact"/>
        </dgm:presLayoutVars>
      </dgm:prSet>
      <dgm:spPr/>
    </dgm:pt>
    <dgm:pt modelId="{1D9F784C-BBAD-45F5-8600-2DB335CB9D12}" type="pres">
      <dgm:prSet presAssocID="{E9A4493A-FE62-437B-AF9C-E5B132815412}" presName="parentLin" presStyleCnt="0"/>
      <dgm:spPr/>
    </dgm:pt>
    <dgm:pt modelId="{851B6710-0A4F-4D02-B6C3-0CF245A9E5CB}" type="pres">
      <dgm:prSet presAssocID="{E9A4493A-FE62-437B-AF9C-E5B132815412}" presName="parentLeftMargin" presStyleLbl="node1" presStyleIdx="0" presStyleCnt="2"/>
      <dgm:spPr/>
    </dgm:pt>
    <dgm:pt modelId="{78AAA493-409A-4842-B5E2-AA2CF8E181C1}" type="pres">
      <dgm:prSet presAssocID="{E9A4493A-FE62-437B-AF9C-E5B13281541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F4ECB5DA-DB71-4568-B19E-418F4F11EE8C}" type="pres">
      <dgm:prSet presAssocID="{E9A4493A-FE62-437B-AF9C-E5B132815412}" presName="negativeSpace" presStyleCnt="0"/>
      <dgm:spPr/>
    </dgm:pt>
    <dgm:pt modelId="{8BB0F976-3752-45D4-8810-17ECF68F0640}" type="pres">
      <dgm:prSet presAssocID="{E9A4493A-FE62-437B-AF9C-E5B132815412}" presName="childText" presStyleLbl="conFgAcc1" presStyleIdx="0" presStyleCnt="2">
        <dgm:presLayoutVars>
          <dgm:bulletEnabled val="1"/>
        </dgm:presLayoutVars>
      </dgm:prSet>
      <dgm:spPr/>
    </dgm:pt>
    <dgm:pt modelId="{11B84D98-0FCD-474A-8FE3-78201B66DEF8}" type="pres">
      <dgm:prSet presAssocID="{707ADB33-D8F4-4A1E-A8FE-05E52BEAD6C4}" presName="spaceBetweenRectangles" presStyleCnt="0"/>
      <dgm:spPr/>
    </dgm:pt>
    <dgm:pt modelId="{D75C2567-4B3A-4A4D-9215-D2112E548C83}" type="pres">
      <dgm:prSet presAssocID="{608DE449-6F7A-4EB6-80C1-443517D82D86}" presName="parentLin" presStyleCnt="0"/>
      <dgm:spPr/>
    </dgm:pt>
    <dgm:pt modelId="{74A67EC7-59E5-4A82-85D7-494086438F5E}" type="pres">
      <dgm:prSet presAssocID="{608DE449-6F7A-4EB6-80C1-443517D82D86}" presName="parentLeftMargin" presStyleLbl="node1" presStyleIdx="0" presStyleCnt="2"/>
      <dgm:spPr/>
    </dgm:pt>
    <dgm:pt modelId="{DB94E61F-2BA7-466C-B12A-4E792B9F4A9C}" type="pres">
      <dgm:prSet presAssocID="{608DE449-6F7A-4EB6-80C1-443517D82D86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3124DAF8-2B39-48A2-B664-36B9B037674C}" type="pres">
      <dgm:prSet presAssocID="{608DE449-6F7A-4EB6-80C1-443517D82D86}" presName="negativeSpace" presStyleCnt="0"/>
      <dgm:spPr/>
    </dgm:pt>
    <dgm:pt modelId="{6F88E98B-9079-47ED-9A1A-EA188F927F6B}" type="pres">
      <dgm:prSet presAssocID="{608DE449-6F7A-4EB6-80C1-443517D82D86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3826CC19-0D9B-48C8-8946-65614B06EA50}" type="presOf" srcId="{CF8147E2-BDC8-4FFA-948C-EC7B0373195F}" destId="{8BB0F976-3752-45D4-8810-17ECF68F0640}" srcOrd="0" destOrd="0" presId="urn:microsoft.com/office/officeart/2005/8/layout/list1"/>
    <dgm:cxn modelId="{8618781E-D7CE-4200-8B24-1C45E779D8BF}" srcId="{F33A4AAA-8AB2-46E6-B8FE-F9DEFE54EA7B}" destId="{1941B4EA-4102-4618-9E4A-34ED5ECB56F0}" srcOrd="0" destOrd="0" parTransId="{BDA95188-B567-4F7D-908E-76EBC31CDDF8}" sibTransId="{E73AFAF6-2999-4BD7-9284-BA8B6523F527}"/>
    <dgm:cxn modelId="{E9C44927-6D10-42A9-BDB0-0DAA4085A2C4}" srcId="{E9A4493A-FE62-437B-AF9C-E5B132815412}" destId="{8E1B2512-4DEE-4E26-9621-0663E09DBB2D}" srcOrd="1" destOrd="0" parTransId="{658B3493-517C-4579-98AC-EB83FA5CAAFB}" sibTransId="{BA9048E5-9A3C-4A90-BB2F-4615947B4A70}"/>
    <dgm:cxn modelId="{9741B928-2B8A-4DD0-B6F9-7C95C97BDDB7}" type="presOf" srcId="{608DE449-6F7A-4EB6-80C1-443517D82D86}" destId="{DB94E61F-2BA7-466C-B12A-4E792B9F4A9C}" srcOrd="1" destOrd="0" presId="urn:microsoft.com/office/officeart/2005/8/layout/list1"/>
    <dgm:cxn modelId="{EC379365-3DB9-4FAE-A0A0-BF30DED3694E}" srcId="{7473BC89-168B-47FF-B024-F18FDA058D74}" destId="{E9A4493A-FE62-437B-AF9C-E5B132815412}" srcOrd="0" destOrd="0" parTransId="{5E6296B3-2D8D-4711-BFAF-5AB57DFD9F36}" sibTransId="{707ADB33-D8F4-4A1E-A8FE-05E52BEAD6C4}"/>
    <dgm:cxn modelId="{2A0FDB65-C853-42F7-A842-8CEA9A73B5C6}" srcId="{608DE449-6F7A-4EB6-80C1-443517D82D86}" destId="{F33A4AAA-8AB2-46E6-B8FE-F9DEFE54EA7B}" srcOrd="1" destOrd="0" parTransId="{B65105AF-193B-404F-838D-57805DDBC2D6}" sibTransId="{23B4DFD9-0625-4B5C-88A2-344A5C518DB8}"/>
    <dgm:cxn modelId="{5CAEF16D-9432-4E40-8439-A66DE1F53077}" type="presOf" srcId="{7473BC89-168B-47FF-B024-F18FDA058D74}" destId="{B91EE7D6-6523-405E-B33D-56D06E7AABA4}" srcOrd="0" destOrd="0" presId="urn:microsoft.com/office/officeart/2005/8/layout/list1"/>
    <dgm:cxn modelId="{53B4C84F-F9D1-43BA-87BA-167C52D2685D}" srcId="{608DE449-6F7A-4EB6-80C1-443517D82D86}" destId="{46912A04-2E55-4916-89E7-6605E1D11727}" srcOrd="0" destOrd="0" parTransId="{B718FF3A-8103-46F4-94B0-301BD5F67EDD}" sibTransId="{54F0F93C-8B0C-4FF4-8A1D-8C1AB8C00878}"/>
    <dgm:cxn modelId="{593C4756-647F-48FE-BF18-0D23005B3BA2}" srcId="{46912A04-2E55-4916-89E7-6605E1D11727}" destId="{AF4748BA-3B07-43F8-BFC4-0818D1A77BDB}" srcOrd="0" destOrd="0" parTransId="{6E880A3C-61A3-44FC-8CE5-20E938311EFB}" sibTransId="{2D1DE3EB-1D01-4260-B9BD-CA0A38053495}"/>
    <dgm:cxn modelId="{CF97815A-406F-418F-A4A3-50AD8684D16F}" type="presOf" srcId="{F33A4AAA-8AB2-46E6-B8FE-F9DEFE54EA7B}" destId="{6F88E98B-9079-47ED-9A1A-EA188F927F6B}" srcOrd="0" destOrd="2" presId="urn:microsoft.com/office/officeart/2005/8/layout/list1"/>
    <dgm:cxn modelId="{8A557899-89E0-49E8-B290-2632E3BD075D}" type="presOf" srcId="{AF4748BA-3B07-43F8-BFC4-0818D1A77BDB}" destId="{6F88E98B-9079-47ED-9A1A-EA188F927F6B}" srcOrd="0" destOrd="1" presId="urn:microsoft.com/office/officeart/2005/8/layout/list1"/>
    <dgm:cxn modelId="{CC4A19BD-8F59-4502-99AE-743889A4B79F}" type="presOf" srcId="{46912A04-2E55-4916-89E7-6605E1D11727}" destId="{6F88E98B-9079-47ED-9A1A-EA188F927F6B}" srcOrd="0" destOrd="0" presId="urn:microsoft.com/office/officeart/2005/8/layout/list1"/>
    <dgm:cxn modelId="{6A9284CC-E6C0-47DD-B437-B49876D5E13F}" type="presOf" srcId="{8E1B2512-4DEE-4E26-9621-0663E09DBB2D}" destId="{8BB0F976-3752-45D4-8810-17ECF68F0640}" srcOrd="0" destOrd="1" presId="urn:microsoft.com/office/officeart/2005/8/layout/list1"/>
    <dgm:cxn modelId="{D0CE60D2-6485-43FA-82BB-DB536E5878B5}" type="presOf" srcId="{E9A4493A-FE62-437B-AF9C-E5B132815412}" destId="{851B6710-0A4F-4D02-B6C3-0CF245A9E5CB}" srcOrd="0" destOrd="0" presId="urn:microsoft.com/office/officeart/2005/8/layout/list1"/>
    <dgm:cxn modelId="{BDF016D5-5498-480B-9239-053AD0CAD1F2}" type="presOf" srcId="{E9A4493A-FE62-437B-AF9C-E5B132815412}" destId="{78AAA493-409A-4842-B5E2-AA2CF8E181C1}" srcOrd="1" destOrd="0" presId="urn:microsoft.com/office/officeart/2005/8/layout/list1"/>
    <dgm:cxn modelId="{720CEFDD-AD27-4D99-9C07-B9B19919C9C0}" type="presOf" srcId="{1941B4EA-4102-4618-9E4A-34ED5ECB56F0}" destId="{6F88E98B-9079-47ED-9A1A-EA188F927F6B}" srcOrd="0" destOrd="3" presId="urn:microsoft.com/office/officeart/2005/8/layout/list1"/>
    <dgm:cxn modelId="{0A31E2E7-FDE3-45B9-90A2-64A6F3FF97B0}" srcId="{7473BC89-168B-47FF-B024-F18FDA058D74}" destId="{608DE449-6F7A-4EB6-80C1-443517D82D86}" srcOrd="1" destOrd="0" parTransId="{240F3603-F2BF-4073-BF54-ECD7B2BD980A}" sibTransId="{57C82F58-9A1C-4284-BC88-C9465A09B162}"/>
    <dgm:cxn modelId="{C03E4CF8-41B2-4DE3-8438-1D5F09BBB556}" type="presOf" srcId="{608DE449-6F7A-4EB6-80C1-443517D82D86}" destId="{74A67EC7-59E5-4A82-85D7-494086438F5E}" srcOrd="0" destOrd="0" presId="urn:microsoft.com/office/officeart/2005/8/layout/list1"/>
    <dgm:cxn modelId="{E2835EFD-7536-45A3-8D06-875219A5219D}" srcId="{E9A4493A-FE62-437B-AF9C-E5B132815412}" destId="{CF8147E2-BDC8-4FFA-948C-EC7B0373195F}" srcOrd="0" destOrd="0" parTransId="{81E8DA3D-661C-47F4-8A50-DBDFB42DEC1D}" sibTransId="{47D83205-1337-46D2-A680-9B1049F34DC0}"/>
    <dgm:cxn modelId="{E21996A1-9D89-4B34-BA5C-8B1A87A61123}" type="presParOf" srcId="{B91EE7D6-6523-405E-B33D-56D06E7AABA4}" destId="{1D9F784C-BBAD-45F5-8600-2DB335CB9D12}" srcOrd="0" destOrd="0" presId="urn:microsoft.com/office/officeart/2005/8/layout/list1"/>
    <dgm:cxn modelId="{582D1C87-D9A4-473D-9384-C99136533136}" type="presParOf" srcId="{1D9F784C-BBAD-45F5-8600-2DB335CB9D12}" destId="{851B6710-0A4F-4D02-B6C3-0CF245A9E5CB}" srcOrd="0" destOrd="0" presId="urn:microsoft.com/office/officeart/2005/8/layout/list1"/>
    <dgm:cxn modelId="{1AD53BA4-0171-4015-ACC0-D74F4733C95F}" type="presParOf" srcId="{1D9F784C-BBAD-45F5-8600-2DB335CB9D12}" destId="{78AAA493-409A-4842-B5E2-AA2CF8E181C1}" srcOrd="1" destOrd="0" presId="urn:microsoft.com/office/officeart/2005/8/layout/list1"/>
    <dgm:cxn modelId="{A675D30D-32E3-40A1-89DC-58C98EB01C18}" type="presParOf" srcId="{B91EE7D6-6523-405E-B33D-56D06E7AABA4}" destId="{F4ECB5DA-DB71-4568-B19E-418F4F11EE8C}" srcOrd="1" destOrd="0" presId="urn:microsoft.com/office/officeart/2005/8/layout/list1"/>
    <dgm:cxn modelId="{987A9870-D30C-4B9E-BB2E-0CD55060B335}" type="presParOf" srcId="{B91EE7D6-6523-405E-B33D-56D06E7AABA4}" destId="{8BB0F976-3752-45D4-8810-17ECF68F0640}" srcOrd="2" destOrd="0" presId="urn:microsoft.com/office/officeart/2005/8/layout/list1"/>
    <dgm:cxn modelId="{276522A9-3382-4832-99AA-D8F591E3EC01}" type="presParOf" srcId="{B91EE7D6-6523-405E-B33D-56D06E7AABA4}" destId="{11B84D98-0FCD-474A-8FE3-78201B66DEF8}" srcOrd="3" destOrd="0" presId="urn:microsoft.com/office/officeart/2005/8/layout/list1"/>
    <dgm:cxn modelId="{5E41AA42-85EB-4882-A406-DEC023EAEC6F}" type="presParOf" srcId="{B91EE7D6-6523-405E-B33D-56D06E7AABA4}" destId="{D75C2567-4B3A-4A4D-9215-D2112E548C83}" srcOrd="4" destOrd="0" presId="urn:microsoft.com/office/officeart/2005/8/layout/list1"/>
    <dgm:cxn modelId="{29FA4D5E-2DF1-4CC0-ABED-BA5F5025842D}" type="presParOf" srcId="{D75C2567-4B3A-4A4D-9215-D2112E548C83}" destId="{74A67EC7-59E5-4A82-85D7-494086438F5E}" srcOrd="0" destOrd="0" presId="urn:microsoft.com/office/officeart/2005/8/layout/list1"/>
    <dgm:cxn modelId="{84E40311-CBF6-4FEE-AE08-1A2E4BDDC81F}" type="presParOf" srcId="{D75C2567-4B3A-4A4D-9215-D2112E548C83}" destId="{DB94E61F-2BA7-466C-B12A-4E792B9F4A9C}" srcOrd="1" destOrd="0" presId="urn:microsoft.com/office/officeart/2005/8/layout/list1"/>
    <dgm:cxn modelId="{E62538C9-0257-48F6-9871-CC622734F243}" type="presParOf" srcId="{B91EE7D6-6523-405E-B33D-56D06E7AABA4}" destId="{3124DAF8-2B39-48A2-B664-36B9B037674C}" srcOrd="5" destOrd="0" presId="urn:microsoft.com/office/officeart/2005/8/layout/list1"/>
    <dgm:cxn modelId="{DD8D804E-4EB0-42E3-8F63-5C8B48869A6D}" type="presParOf" srcId="{B91EE7D6-6523-405E-B33D-56D06E7AABA4}" destId="{6F88E98B-9079-47ED-9A1A-EA188F927F6B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44246524-83BF-4DE3-B486-8F47C042E46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BFCCD979-8F02-43DE-ABE9-AD7F836278A3}">
      <dgm:prSet/>
      <dgm:spPr/>
      <dgm:t>
        <a:bodyPr/>
        <a:lstStyle/>
        <a:p>
          <a:r>
            <a:rPr lang="cs-CZ" dirty="0"/>
            <a:t>Neživotní pojištění – P. ODPOVĚDNOSTI</a:t>
          </a:r>
        </a:p>
      </dgm:t>
    </dgm:pt>
    <dgm:pt modelId="{0C9E1D03-2644-4C37-B912-05DA961FEE8E}" type="parTrans" cxnId="{51568280-DC1D-49CA-8BA8-7F62BFF6B4C4}">
      <dgm:prSet/>
      <dgm:spPr/>
      <dgm:t>
        <a:bodyPr/>
        <a:lstStyle/>
        <a:p>
          <a:endParaRPr lang="cs-CZ"/>
        </a:p>
      </dgm:t>
    </dgm:pt>
    <dgm:pt modelId="{6D6BCEC3-56CC-4E13-B58F-4094520E6AA5}" type="sibTrans" cxnId="{51568280-DC1D-49CA-8BA8-7F62BFF6B4C4}">
      <dgm:prSet/>
      <dgm:spPr/>
      <dgm:t>
        <a:bodyPr/>
        <a:lstStyle/>
        <a:p>
          <a:endParaRPr lang="cs-CZ"/>
        </a:p>
      </dgm:t>
    </dgm:pt>
    <dgm:pt modelId="{D735C4A6-DE32-4474-8974-8AE15D69C95E}" type="pres">
      <dgm:prSet presAssocID="{44246524-83BF-4DE3-B486-8F47C042E466}" presName="linear" presStyleCnt="0">
        <dgm:presLayoutVars>
          <dgm:animLvl val="lvl"/>
          <dgm:resizeHandles val="exact"/>
        </dgm:presLayoutVars>
      </dgm:prSet>
      <dgm:spPr/>
    </dgm:pt>
    <dgm:pt modelId="{61B3925A-C21B-4C31-90BB-751E18F9BE26}" type="pres">
      <dgm:prSet presAssocID="{BFCCD979-8F02-43DE-ABE9-AD7F836278A3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241F2E33-A8C3-4903-A86B-76FBDC5198E6}" type="presOf" srcId="{BFCCD979-8F02-43DE-ABE9-AD7F836278A3}" destId="{61B3925A-C21B-4C31-90BB-751E18F9BE26}" srcOrd="0" destOrd="0" presId="urn:microsoft.com/office/officeart/2005/8/layout/vList2"/>
    <dgm:cxn modelId="{5B5EAC5D-3374-46B6-8612-A60184BA30DA}" type="presOf" srcId="{44246524-83BF-4DE3-B486-8F47C042E466}" destId="{D735C4A6-DE32-4474-8974-8AE15D69C95E}" srcOrd="0" destOrd="0" presId="urn:microsoft.com/office/officeart/2005/8/layout/vList2"/>
    <dgm:cxn modelId="{51568280-DC1D-49CA-8BA8-7F62BFF6B4C4}" srcId="{44246524-83BF-4DE3-B486-8F47C042E466}" destId="{BFCCD979-8F02-43DE-ABE9-AD7F836278A3}" srcOrd="0" destOrd="0" parTransId="{0C9E1D03-2644-4C37-B912-05DA961FEE8E}" sibTransId="{6D6BCEC3-56CC-4E13-B58F-4094520E6AA5}"/>
    <dgm:cxn modelId="{05310EFB-442B-4BFB-84FF-48F3D64255AC}" type="presParOf" srcId="{D735C4A6-DE32-4474-8974-8AE15D69C95E}" destId="{61B3925A-C21B-4C31-90BB-751E18F9BE2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095EE146-202A-4682-AF1A-87B938820A7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0CB7C5CA-B59F-47A2-9859-920CD978AB0D}">
      <dgm:prSet/>
      <dgm:spPr/>
      <dgm:t>
        <a:bodyPr/>
        <a:lstStyle/>
        <a:p>
          <a:r>
            <a:rPr lang="cs-CZ"/>
            <a:t>Pojištění z vlastnictví nemovitosti</a:t>
          </a:r>
        </a:p>
      </dgm:t>
    </dgm:pt>
    <dgm:pt modelId="{F60FDBBE-55C8-42A2-B4E8-3AA72FF1DF55}" type="parTrans" cxnId="{FD808428-F426-483E-A0F4-049CEFA99861}">
      <dgm:prSet/>
      <dgm:spPr/>
      <dgm:t>
        <a:bodyPr/>
        <a:lstStyle/>
        <a:p>
          <a:endParaRPr lang="cs-CZ"/>
        </a:p>
      </dgm:t>
    </dgm:pt>
    <dgm:pt modelId="{2CDAC984-9511-4AC9-866E-89EF96B1AF7E}" type="sibTrans" cxnId="{FD808428-F426-483E-A0F4-049CEFA99861}">
      <dgm:prSet/>
      <dgm:spPr/>
      <dgm:t>
        <a:bodyPr/>
        <a:lstStyle/>
        <a:p>
          <a:endParaRPr lang="cs-CZ"/>
        </a:p>
      </dgm:t>
    </dgm:pt>
    <dgm:pt modelId="{B649733C-100A-4396-8E5D-45FE272D0076}">
      <dgm:prSet/>
      <dgm:spPr/>
      <dgm:t>
        <a:bodyPr/>
        <a:lstStyle/>
        <a:p>
          <a:r>
            <a:rPr lang="cs-CZ"/>
            <a:t>Využití: sníh, led a krytina spadlá ze střechy může někoho zranit nebo poškodit cizí auto</a:t>
          </a:r>
        </a:p>
      </dgm:t>
    </dgm:pt>
    <dgm:pt modelId="{A3B4A2EC-D28A-4471-814F-A7D0B2CA535D}" type="parTrans" cxnId="{7F176A45-62C4-4A26-98D2-26CB32573EC3}">
      <dgm:prSet/>
      <dgm:spPr/>
      <dgm:t>
        <a:bodyPr/>
        <a:lstStyle/>
        <a:p>
          <a:endParaRPr lang="cs-CZ"/>
        </a:p>
      </dgm:t>
    </dgm:pt>
    <dgm:pt modelId="{98A16C85-36C0-4C02-8CF6-C302FBB8304D}" type="sibTrans" cxnId="{7F176A45-62C4-4A26-98D2-26CB32573EC3}">
      <dgm:prSet/>
      <dgm:spPr/>
      <dgm:t>
        <a:bodyPr/>
        <a:lstStyle/>
        <a:p>
          <a:endParaRPr lang="cs-CZ"/>
        </a:p>
      </dgm:t>
    </dgm:pt>
    <dgm:pt modelId="{FE70993C-7CB6-4C1A-B081-F30B72E09FFB}">
      <dgm:prSet/>
      <dgm:spPr/>
      <dgm:t>
        <a:bodyPr/>
        <a:lstStyle/>
        <a:p>
          <a:r>
            <a:rPr lang="cs-CZ"/>
            <a:t>Větev z našeho stromu může něco poškodit sousedům</a:t>
          </a:r>
        </a:p>
      </dgm:t>
    </dgm:pt>
    <dgm:pt modelId="{29A94D0E-9F56-46B1-AF3A-EC5E40E6438A}" type="parTrans" cxnId="{BCEC71EF-496F-4093-B855-12A9D51CA3F8}">
      <dgm:prSet/>
      <dgm:spPr/>
      <dgm:t>
        <a:bodyPr/>
        <a:lstStyle/>
        <a:p>
          <a:endParaRPr lang="cs-CZ"/>
        </a:p>
      </dgm:t>
    </dgm:pt>
    <dgm:pt modelId="{036D4A6D-69AE-49BB-B30C-3B17682BD644}" type="sibTrans" cxnId="{BCEC71EF-496F-4093-B855-12A9D51CA3F8}">
      <dgm:prSet/>
      <dgm:spPr/>
      <dgm:t>
        <a:bodyPr/>
        <a:lstStyle/>
        <a:p>
          <a:endParaRPr lang="cs-CZ"/>
        </a:p>
      </dgm:t>
    </dgm:pt>
    <dgm:pt modelId="{32D9895E-3C44-482D-8FC3-112C1C3A1D51}">
      <dgm:prSet/>
      <dgm:spPr/>
      <dgm:t>
        <a:bodyPr/>
        <a:lstStyle/>
        <a:p>
          <a:r>
            <a:rPr lang="cs-CZ"/>
            <a:t>Na neudržovaném chodníku, příslušícím k dané nemovitosti, se někdo může zranit, …</a:t>
          </a:r>
        </a:p>
      </dgm:t>
    </dgm:pt>
    <dgm:pt modelId="{C25FA418-C529-4C85-A66E-85E9303EF503}" type="parTrans" cxnId="{836CB43A-50DD-41A2-8CE3-7870B55AB7D7}">
      <dgm:prSet/>
      <dgm:spPr/>
      <dgm:t>
        <a:bodyPr/>
        <a:lstStyle/>
        <a:p>
          <a:endParaRPr lang="cs-CZ"/>
        </a:p>
      </dgm:t>
    </dgm:pt>
    <dgm:pt modelId="{4B2F409C-E10B-4D7A-A345-40ADF01DA3AE}" type="sibTrans" cxnId="{836CB43A-50DD-41A2-8CE3-7870B55AB7D7}">
      <dgm:prSet/>
      <dgm:spPr/>
      <dgm:t>
        <a:bodyPr/>
        <a:lstStyle/>
        <a:p>
          <a:endParaRPr lang="cs-CZ"/>
        </a:p>
      </dgm:t>
    </dgm:pt>
    <dgm:pt modelId="{6AABBDCE-BD12-4849-8817-399BADC06B78}" type="pres">
      <dgm:prSet presAssocID="{095EE146-202A-4682-AF1A-87B938820A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91CF000-C71E-428C-A4B6-BB857E4908CF}" type="pres">
      <dgm:prSet presAssocID="{0CB7C5CA-B59F-47A2-9859-920CD978AB0D}" presName="hierRoot1" presStyleCnt="0">
        <dgm:presLayoutVars>
          <dgm:hierBranch val="init"/>
        </dgm:presLayoutVars>
      </dgm:prSet>
      <dgm:spPr/>
    </dgm:pt>
    <dgm:pt modelId="{CC010020-2B8B-4BA4-997B-88237258CDBE}" type="pres">
      <dgm:prSet presAssocID="{0CB7C5CA-B59F-47A2-9859-920CD978AB0D}" presName="rootComposite1" presStyleCnt="0"/>
      <dgm:spPr/>
    </dgm:pt>
    <dgm:pt modelId="{0062B774-0A44-4312-A9D3-F05260B13956}" type="pres">
      <dgm:prSet presAssocID="{0CB7C5CA-B59F-47A2-9859-920CD978AB0D}" presName="rootText1" presStyleLbl="node0" presStyleIdx="0" presStyleCnt="1">
        <dgm:presLayoutVars>
          <dgm:chPref val="3"/>
        </dgm:presLayoutVars>
      </dgm:prSet>
      <dgm:spPr/>
    </dgm:pt>
    <dgm:pt modelId="{0ED9960C-05E3-4C95-BA80-442D41BA3D09}" type="pres">
      <dgm:prSet presAssocID="{0CB7C5CA-B59F-47A2-9859-920CD978AB0D}" presName="rootConnector1" presStyleLbl="node1" presStyleIdx="0" presStyleCnt="0"/>
      <dgm:spPr/>
    </dgm:pt>
    <dgm:pt modelId="{42457D71-6960-4002-AFFA-0EAB70FA3CB7}" type="pres">
      <dgm:prSet presAssocID="{0CB7C5CA-B59F-47A2-9859-920CD978AB0D}" presName="hierChild2" presStyleCnt="0"/>
      <dgm:spPr/>
    </dgm:pt>
    <dgm:pt modelId="{ED9E07C6-7634-44A1-B5ED-400D238C4BA1}" type="pres">
      <dgm:prSet presAssocID="{A3B4A2EC-D28A-4471-814F-A7D0B2CA535D}" presName="Name37" presStyleLbl="parChTrans1D2" presStyleIdx="0" presStyleCnt="3"/>
      <dgm:spPr/>
    </dgm:pt>
    <dgm:pt modelId="{83E1B7A4-E4CC-48CB-89DE-09E4B8F0EE26}" type="pres">
      <dgm:prSet presAssocID="{B649733C-100A-4396-8E5D-45FE272D0076}" presName="hierRoot2" presStyleCnt="0">
        <dgm:presLayoutVars>
          <dgm:hierBranch val="init"/>
        </dgm:presLayoutVars>
      </dgm:prSet>
      <dgm:spPr/>
    </dgm:pt>
    <dgm:pt modelId="{DBDA3BC5-288A-40C9-AEB8-F099D1E29190}" type="pres">
      <dgm:prSet presAssocID="{B649733C-100A-4396-8E5D-45FE272D0076}" presName="rootComposite" presStyleCnt="0"/>
      <dgm:spPr/>
    </dgm:pt>
    <dgm:pt modelId="{AC545834-8E4C-44A4-88B7-9A5032507669}" type="pres">
      <dgm:prSet presAssocID="{B649733C-100A-4396-8E5D-45FE272D0076}" presName="rootText" presStyleLbl="node2" presStyleIdx="0" presStyleCnt="3">
        <dgm:presLayoutVars>
          <dgm:chPref val="3"/>
        </dgm:presLayoutVars>
      </dgm:prSet>
      <dgm:spPr/>
    </dgm:pt>
    <dgm:pt modelId="{92F5A92F-A278-46F9-9892-92E0EE9F2A73}" type="pres">
      <dgm:prSet presAssocID="{B649733C-100A-4396-8E5D-45FE272D0076}" presName="rootConnector" presStyleLbl="node2" presStyleIdx="0" presStyleCnt="3"/>
      <dgm:spPr/>
    </dgm:pt>
    <dgm:pt modelId="{EB057D0B-EC7C-4F60-840A-DC97ED29835B}" type="pres">
      <dgm:prSet presAssocID="{B649733C-100A-4396-8E5D-45FE272D0076}" presName="hierChild4" presStyleCnt="0"/>
      <dgm:spPr/>
    </dgm:pt>
    <dgm:pt modelId="{9912EF78-0967-4D7C-B71E-151A3D8ED6A9}" type="pres">
      <dgm:prSet presAssocID="{B649733C-100A-4396-8E5D-45FE272D0076}" presName="hierChild5" presStyleCnt="0"/>
      <dgm:spPr/>
    </dgm:pt>
    <dgm:pt modelId="{9995B0D8-3A2F-40E2-83AF-36B288D21550}" type="pres">
      <dgm:prSet presAssocID="{29A94D0E-9F56-46B1-AF3A-EC5E40E6438A}" presName="Name37" presStyleLbl="parChTrans1D2" presStyleIdx="1" presStyleCnt="3"/>
      <dgm:spPr/>
    </dgm:pt>
    <dgm:pt modelId="{5E53F902-887C-47A8-972F-2396CEF9EE45}" type="pres">
      <dgm:prSet presAssocID="{FE70993C-7CB6-4C1A-B081-F30B72E09FFB}" presName="hierRoot2" presStyleCnt="0">
        <dgm:presLayoutVars>
          <dgm:hierBranch val="init"/>
        </dgm:presLayoutVars>
      </dgm:prSet>
      <dgm:spPr/>
    </dgm:pt>
    <dgm:pt modelId="{387CDE8C-F69E-4005-8ABD-864A26D27D2A}" type="pres">
      <dgm:prSet presAssocID="{FE70993C-7CB6-4C1A-B081-F30B72E09FFB}" presName="rootComposite" presStyleCnt="0"/>
      <dgm:spPr/>
    </dgm:pt>
    <dgm:pt modelId="{80335C0E-C712-491C-8E9F-9FF30DF50EDB}" type="pres">
      <dgm:prSet presAssocID="{FE70993C-7CB6-4C1A-B081-F30B72E09FFB}" presName="rootText" presStyleLbl="node2" presStyleIdx="1" presStyleCnt="3">
        <dgm:presLayoutVars>
          <dgm:chPref val="3"/>
        </dgm:presLayoutVars>
      </dgm:prSet>
      <dgm:spPr/>
    </dgm:pt>
    <dgm:pt modelId="{D9D01728-7196-4C80-9268-6CB0004E8803}" type="pres">
      <dgm:prSet presAssocID="{FE70993C-7CB6-4C1A-B081-F30B72E09FFB}" presName="rootConnector" presStyleLbl="node2" presStyleIdx="1" presStyleCnt="3"/>
      <dgm:spPr/>
    </dgm:pt>
    <dgm:pt modelId="{A1447AA7-9ABD-437C-A5B8-C18A2761EF4F}" type="pres">
      <dgm:prSet presAssocID="{FE70993C-7CB6-4C1A-B081-F30B72E09FFB}" presName="hierChild4" presStyleCnt="0"/>
      <dgm:spPr/>
    </dgm:pt>
    <dgm:pt modelId="{EE49979B-927A-4F47-8F0A-9D7A8AB06338}" type="pres">
      <dgm:prSet presAssocID="{FE70993C-7CB6-4C1A-B081-F30B72E09FFB}" presName="hierChild5" presStyleCnt="0"/>
      <dgm:spPr/>
    </dgm:pt>
    <dgm:pt modelId="{4DD2BCDA-1F03-4FC1-9B74-79B469B2749A}" type="pres">
      <dgm:prSet presAssocID="{C25FA418-C529-4C85-A66E-85E9303EF503}" presName="Name37" presStyleLbl="parChTrans1D2" presStyleIdx="2" presStyleCnt="3"/>
      <dgm:spPr/>
    </dgm:pt>
    <dgm:pt modelId="{3D3BAB10-97BC-4A5B-97CE-EF36BA1DAE7A}" type="pres">
      <dgm:prSet presAssocID="{32D9895E-3C44-482D-8FC3-112C1C3A1D51}" presName="hierRoot2" presStyleCnt="0">
        <dgm:presLayoutVars>
          <dgm:hierBranch val="init"/>
        </dgm:presLayoutVars>
      </dgm:prSet>
      <dgm:spPr/>
    </dgm:pt>
    <dgm:pt modelId="{A55745CB-3D3B-40C9-B868-1EB631DECBA9}" type="pres">
      <dgm:prSet presAssocID="{32D9895E-3C44-482D-8FC3-112C1C3A1D51}" presName="rootComposite" presStyleCnt="0"/>
      <dgm:spPr/>
    </dgm:pt>
    <dgm:pt modelId="{43BF321C-8BFF-4FB7-B2AC-7C69C29623D4}" type="pres">
      <dgm:prSet presAssocID="{32D9895E-3C44-482D-8FC3-112C1C3A1D51}" presName="rootText" presStyleLbl="node2" presStyleIdx="2" presStyleCnt="3">
        <dgm:presLayoutVars>
          <dgm:chPref val="3"/>
        </dgm:presLayoutVars>
      </dgm:prSet>
      <dgm:spPr/>
    </dgm:pt>
    <dgm:pt modelId="{0A41249A-3645-4571-AB54-1406042437E7}" type="pres">
      <dgm:prSet presAssocID="{32D9895E-3C44-482D-8FC3-112C1C3A1D51}" presName="rootConnector" presStyleLbl="node2" presStyleIdx="2" presStyleCnt="3"/>
      <dgm:spPr/>
    </dgm:pt>
    <dgm:pt modelId="{2C7D14D4-E6EE-49C3-9A47-B9944A15EC16}" type="pres">
      <dgm:prSet presAssocID="{32D9895E-3C44-482D-8FC3-112C1C3A1D51}" presName="hierChild4" presStyleCnt="0"/>
      <dgm:spPr/>
    </dgm:pt>
    <dgm:pt modelId="{9CE26053-253F-42BD-BEB4-4DE09FB649B0}" type="pres">
      <dgm:prSet presAssocID="{32D9895E-3C44-482D-8FC3-112C1C3A1D51}" presName="hierChild5" presStyleCnt="0"/>
      <dgm:spPr/>
    </dgm:pt>
    <dgm:pt modelId="{ADBE5C89-2B03-4A1A-8318-06CC0B022EDF}" type="pres">
      <dgm:prSet presAssocID="{0CB7C5CA-B59F-47A2-9859-920CD978AB0D}" presName="hierChild3" presStyleCnt="0"/>
      <dgm:spPr/>
    </dgm:pt>
  </dgm:ptLst>
  <dgm:cxnLst>
    <dgm:cxn modelId="{EBBCE907-75F0-4787-8C92-05AEFE2F2425}" type="presOf" srcId="{FE70993C-7CB6-4C1A-B081-F30B72E09FFB}" destId="{80335C0E-C712-491C-8E9F-9FF30DF50EDB}" srcOrd="0" destOrd="0" presId="urn:microsoft.com/office/officeart/2005/8/layout/orgChart1"/>
    <dgm:cxn modelId="{049EB31B-9BDC-454A-B953-8EFFB07026C1}" type="presOf" srcId="{29A94D0E-9F56-46B1-AF3A-EC5E40E6438A}" destId="{9995B0D8-3A2F-40E2-83AF-36B288D21550}" srcOrd="0" destOrd="0" presId="urn:microsoft.com/office/officeart/2005/8/layout/orgChart1"/>
    <dgm:cxn modelId="{FD808428-F426-483E-A0F4-049CEFA99861}" srcId="{095EE146-202A-4682-AF1A-87B938820A7B}" destId="{0CB7C5CA-B59F-47A2-9859-920CD978AB0D}" srcOrd="0" destOrd="0" parTransId="{F60FDBBE-55C8-42A2-B4E8-3AA72FF1DF55}" sibTransId="{2CDAC984-9511-4AC9-866E-89EF96B1AF7E}"/>
    <dgm:cxn modelId="{836CB43A-50DD-41A2-8CE3-7870B55AB7D7}" srcId="{0CB7C5CA-B59F-47A2-9859-920CD978AB0D}" destId="{32D9895E-3C44-482D-8FC3-112C1C3A1D51}" srcOrd="2" destOrd="0" parTransId="{C25FA418-C529-4C85-A66E-85E9303EF503}" sibTransId="{4B2F409C-E10B-4D7A-A345-40ADF01DA3AE}"/>
    <dgm:cxn modelId="{96B2C85D-2B03-449C-AD1F-6C7434E3251A}" type="presOf" srcId="{32D9895E-3C44-482D-8FC3-112C1C3A1D51}" destId="{43BF321C-8BFF-4FB7-B2AC-7C69C29623D4}" srcOrd="0" destOrd="0" presId="urn:microsoft.com/office/officeart/2005/8/layout/orgChart1"/>
    <dgm:cxn modelId="{7F176A45-62C4-4A26-98D2-26CB32573EC3}" srcId="{0CB7C5CA-B59F-47A2-9859-920CD978AB0D}" destId="{B649733C-100A-4396-8E5D-45FE272D0076}" srcOrd="0" destOrd="0" parTransId="{A3B4A2EC-D28A-4471-814F-A7D0B2CA535D}" sibTransId="{98A16C85-36C0-4C02-8CF6-C302FBB8304D}"/>
    <dgm:cxn modelId="{41290968-4FF7-4BBA-9A66-8D04CBAF54B9}" type="presOf" srcId="{A3B4A2EC-D28A-4471-814F-A7D0B2CA535D}" destId="{ED9E07C6-7634-44A1-B5ED-400D238C4BA1}" srcOrd="0" destOrd="0" presId="urn:microsoft.com/office/officeart/2005/8/layout/orgChart1"/>
    <dgm:cxn modelId="{0596C14D-3229-4CB1-8EEB-9F3B20B61E00}" type="presOf" srcId="{C25FA418-C529-4C85-A66E-85E9303EF503}" destId="{4DD2BCDA-1F03-4FC1-9B74-79B469B2749A}" srcOrd="0" destOrd="0" presId="urn:microsoft.com/office/officeart/2005/8/layout/orgChart1"/>
    <dgm:cxn modelId="{C807B17D-68C0-45D2-9A41-919E7BFF5EDF}" type="presOf" srcId="{B649733C-100A-4396-8E5D-45FE272D0076}" destId="{AC545834-8E4C-44A4-88B7-9A5032507669}" srcOrd="0" destOrd="0" presId="urn:microsoft.com/office/officeart/2005/8/layout/orgChart1"/>
    <dgm:cxn modelId="{CD1D3D8B-617D-4403-B6F3-7AF1492D05E0}" type="presOf" srcId="{095EE146-202A-4682-AF1A-87B938820A7B}" destId="{6AABBDCE-BD12-4849-8817-399BADC06B78}" srcOrd="0" destOrd="0" presId="urn:microsoft.com/office/officeart/2005/8/layout/orgChart1"/>
    <dgm:cxn modelId="{9D79B88E-FCE9-4147-AAE3-0D83610B6833}" type="presOf" srcId="{FE70993C-7CB6-4C1A-B081-F30B72E09FFB}" destId="{D9D01728-7196-4C80-9268-6CB0004E8803}" srcOrd="1" destOrd="0" presId="urn:microsoft.com/office/officeart/2005/8/layout/orgChart1"/>
    <dgm:cxn modelId="{7371529C-CF89-4042-828B-F815C873792A}" type="presOf" srcId="{B649733C-100A-4396-8E5D-45FE272D0076}" destId="{92F5A92F-A278-46F9-9892-92E0EE9F2A73}" srcOrd="1" destOrd="0" presId="urn:microsoft.com/office/officeart/2005/8/layout/orgChart1"/>
    <dgm:cxn modelId="{8DEE33D0-89FC-4A7B-A46C-BB4429318709}" type="presOf" srcId="{32D9895E-3C44-482D-8FC3-112C1C3A1D51}" destId="{0A41249A-3645-4571-AB54-1406042437E7}" srcOrd="1" destOrd="0" presId="urn:microsoft.com/office/officeart/2005/8/layout/orgChart1"/>
    <dgm:cxn modelId="{99C826E4-7117-4644-A491-4E8A55F39B19}" type="presOf" srcId="{0CB7C5CA-B59F-47A2-9859-920CD978AB0D}" destId="{0062B774-0A44-4312-A9D3-F05260B13956}" srcOrd="0" destOrd="0" presId="urn:microsoft.com/office/officeart/2005/8/layout/orgChart1"/>
    <dgm:cxn modelId="{BCEC71EF-496F-4093-B855-12A9D51CA3F8}" srcId="{0CB7C5CA-B59F-47A2-9859-920CD978AB0D}" destId="{FE70993C-7CB6-4C1A-B081-F30B72E09FFB}" srcOrd="1" destOrd="0" parTransId="{29A94D0E-9F56-46B1-AF3A-EC5E40E6438A}" sibTransId="{036D4A6D-69AE-49BB-B30C-3B17682BD644}"/>
    <dgm:cxn modelId="{C7972BF9-625A-4D93-BF36-901AE7A00589}" type="presOf" srcId="{0CB7C5CA-B59F-47A2-9859-920CD978AB0D}" destId="{0ED9960C-05E3-4C95-BA80-442D41BA3D09}" srcOrd="1" destOrd="0" presId="urn:microsoft.com/office/officeart/2005/8/layout/orgChart1"/>
    <dgm:cxn modelId="{17C8A2B6-A2AE-4D9B-BEFD-ECD8C64B41A0}" type="presParOf" srcId="{6AABBDCE-BD12-4849-8817-399BADC06B78}" destId="{791CF000-C71E-428C-A4B6-BB857E4908CF}" srcOrd="0" destOrd="0" presId="urn:microsoft.com/office/officeart/2005/8/layout/orgChart1"/>
    <dgm:cxn modelId="{E7FC56BA-A073-43D8-B1B3-01611ECA8263}" type="presParOf" srcId="{791CF000-C71E-428C-A4B6-BB857E4908CF}" destId="{CC010020-2B8B-4BA4-997B-88237258CDBE}" srcOrd="0" destOrd="0" presId="urn:microsoft.com/office/officeart/2005/8/layout/orgChart1"/>
    <dgm:cxn modelId="{D0BBADB8-99BD-4929-8194-A6EEC961AE7E}" type="presParOf" srcId="{CC010020-2B8B-4BA4-997B-88237258CDBE}" destId="{0062B774-0A44-4312-A9D3-F05260B13956}" srcOrd="0" destOrd="0" presId="urn:microsoft.com/office/officeart/2005/8/layout/orgChart1"/>
    <dgm:cxn modelId="{862B23E3-112B-4D9C-A205-B98B0BD1C2E2}" type="presParOf" srcId="{CC010020-2B8B-4BA4-997B-88237258CDBE}" destId="{0ED9960C-05E3-4C95-BA80-442D41BA3D09}" srcOrd="1" destOrd="0" presId="urn:microsoft.com/office/officeart/2005/8/layout/orgChart1"/>
    <dgm:cxn modelId="{FD0ACE86-1E18-4A06-9D5B-F2E46860B619}" type="presParOf" srcId="{791CF000-C71E-428C-A4B6-BB857E4908CF}" destId="{42457D71-6960-4002-AFFA-0EAB70FA3CB7}" srcOrd="1" destOrd="0" presId="urn:microsoft.com/office/officeart/2005/8/layout/orgChart1"/>
    <dgm:cxn modelId="{4CED5646-7744-4167-93AF-7328245C94B1}" type="presParOf" srcId="{42457D71-6960-4002-AFFA-0EAB70FA3CB7}" destId="{ED9E07C6-7634-44A1-B5ED-400D238C4BA1}" srcOrd="0" destOrd="0" presId="urn:microsoft.com/office/officeart/2005/8/layout/orgChart1"/>
    <dgm:cxn modelId="{0E1FDD1E-B722-4732-8DEE-B7A6C88533EC}" type="presParOf" srcId="{42457D71-6960-4002-AFFA-0EAB70FA3CB7}" destId="{83E1B7A4-E4CC-48CB-89DE-09E4B8F0EE26}" srcOrd="1" destOrd="0" presId="urn:microsoft.com/office/officeart/2005/8/layout/orgChart1"/>
    <dgm:cxn modelId="{8E7DFFC4-FEA8-480B-9DCC-4D5E2F290574}" type="presParOf" srcId="{83E1B7A4-E4CC-48CB-89DE-09E4B8F0EE26}" destId="{DBDA3BC5-288A-40C9-AEB8-F099D1E29190}" srcOrd="0" destOrd="0" presId="urn:microsoft.com/office/officeart/2005/8/layout/orgChart1"/>
    <dgm:cxn modelId="{63D044D7-6DBB-4DA4-80C6-EFC21AB6EABA}" type="presParOf" srcId="{DBDA3BC5-288A-40C9-AEB8-F099D1E29190}" destId="{AC545834-8E4C-44A4-88B7-9A5032507669}" srcOrd="0" destOrd="0" presId="urn:microsoft.com/office/officeart/2005/8/layout/orgChart1"/>
    <dgm:cxn modelId="{53420971-EA19-47F4-BC52-3565BC57BF3B}" type="presParOf" srcId="{DBDA3BC5-288A-40C9-AEB8-F099D1E29190}" destId="{92F5A92F-A278-46F9-9892-92E0EE9F2A73}" srcOrd="1" destOrd="0" presId="urn:microsoft.com/office/officeart/2005/8/layout/orgChart1"/>
    <dgm:cxn modelId="{1332FE50-0502-4FD2-8E88-D5020DF5F2F1}" type="presParOf" srcId="{83E1B7A4-E4CC-48CB-89DE-09E4B8F0EE26}" destId="{EB057D0B-EC7C-4F60-840A-DC97ED29835B}" srcOrd="1" destOrd="0" presId="urn:microsoft.com/office/officeart/2005/8/layout/orgChart1"/>
    <dgm:cxn modelId="{EAECEFF5-EADB-4DFF-BEED-69745A4AFFE4}" type="presParOf" srcId="{83E1B7A4-E4CC-48CB-89DE-09E4B8F0EE26}" destId="{9912EF78-0967-4D7C-B71E-151A3D8ED6A9}" srcOrd="2" destOrd="0" presId="urn:microsoft.com/office/officeart/2005/8/layout/orgChart1"/>
    <dgm:cxn modelId="{46DFBD51-9508-44CB-9A48-9FBC7F4C8103}" type="presParOf" srcId="{42457D71-6960-4002-AFFA-0EAB70FA3CB7}" destId="{9995B0D8-3A2F-40E2-83AF-36B288D21550}" srcOrd="2" destOrd="0" presId="urn:microsoft.com/office/officeart/2005/8/layout/orgChart1"/>
    <dgm:cxn modelId="{490F8F6F-813F-45A4-ABC7-6407BCD65F24}" type="presParOf" srcId="{42457D71-6960-4002-AFFA-0EAB70FA3CB7}" destId="{5E53F902-887C-47A8-972F-2396CEF9EE45}" srcOrd="3" destOrd="0" presId="urn:microsoft.com/office/officeart/2005/8/layout/orgChart1"/>
    <dgm:cxn modelId="{3392D644-7B15-498A-BC3E-ECFAF2A099AC}" type="presParOf" srcId="{5E53F902-887C-47A8-972F-2396CEF9EE45}" destId="{387CDE8C-F69E-4005-8ABD-864A26D27D2A}" srcOrd="0" destOrd="0" presId="urn:microsoft.com/office/officeart/2005/8/layout/orgChart1"/>
    <dgm:cxn modelId="{FF5E1404-01BE-4346-BC21-26BF13865DB7}" type="presParOf" srcId="{387CDE8C-F69E-4005-8ABD-864A26D27D2A}" destId="{80335C0E-C712-491C-8E9F-9FF30DF50EDB}" srcOrd="0" destOrd="0" presId="urn:microsoft.com/office/officeart/2005/8/layout/orgChart1"/>
    <dgm:cxn modelId="{55798ABA-0BB0-4F82-9CFC-B049C9BCC22B}" type="presParOf" srcId="{387CDE8C-F69E-4005-8ABD-864A26D27D2A}" destId="{D9D01728-7196-4C80-9268-6CB0004E8803}" srcOrd="1" destOrd="0" presId="urn:microsoft.com/office/officeart/2005/8/layout/orgChart1"/>
    <dgm:cxn modelId="{7CED3A4A-7CDE-493C-92B0-14AC6DD7A8A5}" type="presParOf" srcId="{5E53F902-887C-47A8-972F-2396CEF9EE45}" destId="{A1447AA7-9ABD-437C-A5B8-C18A2761EF4F}" srcOrd="1" destOrd="0" presId="urn:microsoft.com/office/officeart/2005/8/layout/orgChart1"/>
    <dgm:cxn modelId="{FC69A1E5-EE56-46B4-8F7A-42483968C196}" type="presParOf" srcId="{5E53F902-887C-47A8-972F-2396CEF9EE45}" destId="{EE49979B-927A-4F47-8F0A-9D7A8AB06338}" srcOrd="2" destOrd="0" presId="urn:microsoft.com/office/officeart/2005/8/layout/orgChart1"/>
    <dgm:cxn modelId="{0B4EC0C5-982D-4226-9BF5-FBA3109F29CC}" type="presParOf" srcId="{42457D71-6960-4002-AFFA-0EAB70FA3CB7}" destId="{4DD2BCDA-1F03-4FC1-9B74-79B469B2749A}" srcOrd="4" destOrd="0" presId="urn:microsoft.com/office/officeart/2005/8/layout/orgChart1"/>
    <dgm:cxn modelId="{B53787FD-57D5-4644-A680-E325CEBAFE78}" type="presParOf" srcId="{42457D71-6960-4002-AFFA-0EAB70FA3CB7}" destId="{3D3BAB10-97BC-4A5B-97CE-EF36BA1DAE7A}" srcOrd="5" destOrd="0" presId="urn:microsoft.com/office/officeart/2005/8/layout/orgChart1"/>
    <dgm:cxn modelId="{B8A1942F-2CAE-4F7E-AE21-F7C3557D4CB1}" type="presParOf" srcId="{3D3BAB10-97BC-4A5B-97CE-EF36BA1DAE7A}" destId="{A55745CB-3D3B-40C9-B868-1EB631DECBA9}" srcOrd="0" destOrd="0" presId="urn:microsoft.com/office/officeart/2005/8/layout/orgChart1"/>
    <dgm:cxn modelId="{20D2F27E-2622-467D-90D8-451DBED40589}" type="presParOf" srcId="{A55745CB-3D3B-40C9-B868-1EB631DECBA9}" destId="{43BF321C-8BFF-4FB7-B2AC-7C69C29623D4}" srcOrd="0" destOrd="0" presId="urn:microsoft.com/office/officeart/2005/8/layout/orgChart1"/>
    <dgm:cxn modelId="{D6BDA25D-56E6-49B5-ADB6-9F673436B34F}" type="presParOf" srcId="{A55745CB-3D3B-40C9-B868-1EB631DECBA9}" destId="{0A41249A-3645-4571-AB54-1406042437E7}" srcOrd="1" destOrd="0" presId="urn:microsoft.com/office/officeart/2005/8/layout/orgChart1"/>
    <dgm:cxn modelId="{32776141-6199-4021-B184-BFA62190FA67}" type="presParOf" srcId="{3D3BAB10-97BC-4A5B-97CE-EF36BA1DAE7A}" destId="{2C7D14D4-E6EE-49C3-9A47-B9944A15EC16}" srcOrd="1" destOrd="0" presId="urn:microsoft.com/office/officeart/2005/8/layout/orgChart1"/>
    <dgm:cxn modelId="{EB0C5487-BF76-4686-AA9C-086DDF00407A}" type="presParOf" srcId="{3D3BAB10-97BC-4A5B-97CE-EF36BA1DAE7A}" destId="{9CE26053-253F-42BD-BEB4-4DE09FB649B0}" srcOrd="2" destOrd="0" presId="urn:microsoft.com/office/officeart/2005/8/layout/orgChart1"/>
    <dgm:cxn modelId="{161EE5EE-F278-4027-B59B-C8DFCD4D9D98}" type="presParOf" srcId="{791CF000-C71E-428C-A4B6-BB857E4908CF}" destId="{ADBE5C89-2B03-4A1A-8318-06CC0B022ED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DE6EB0B-1364-4EAA-8051-8319C0E3B55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4AD98D78-9797-4BBA-B643-7FF1FC382B64}">
      <dgm:prSet/>
      <dgm:spPr/>
      <dgm:t>
        <a:bodyPr/>
        <a:lstStyle/>
        <a:p>
          <a:r>
            <a:rPr lang="cs-CZ" i="0" dirty="0"/>
            <a:t>dobrovolné pojištění</a:t>
          </a:r>
        </a:p>
      </dgm:t>
    </dgm:pt>
    <dgm:pt modelId="{3FA22565-EA3D-433C-A183-E66800C3DBA2}" type="parTrans" cxnId="{214CD2B5-89A2-4AA2-945D-A27197FD82A1}">
      <dgm:prSet/>
      <dgm:spPr/>
      <dgm:t>
        <a:bodyPr/>
        <a:lstStyle/>
        <a:p>
          <a:endParaRPr lang="cs-CZ"/>
        </a:p>
      </dgm:t>
    </dgm:pt>
    <dgm:pt modelId="{1FB5A82A-67C3-4E5D-903A-E739394265F5}" type="sibTrans" cxnId="{214CD2B5-89A2-4AA2-945D-A27197FD82A1}">
      <dgm:prSet/>
      <dgm:spPr/>
      <dgm:t>
        <a:bodyPr/>
        <a:lstStyle/>
        <a:p>
          <a:endParaRPr lang="cs-CZ"/>
        </a:p>
      </dgm:t>
    </dgm:pt>
    <dgm:pt modelId="{E3C32017-A91E-4010-9AD4-B4399D3F79B3}">
      <dgm:prSet/>
      <dgm:spPr/>
      <dgm:t>
        <a:bodyPr/>
        <a:lstStyle/>
        <a:p>
          <a:r>
            <a:rPr lang="cs-CZ"/>
            <a:t>závisí na rozhodnutí klienta, pokud se rozhodne, že si ho bude platit, uzavírá s pojišťovnou pojistnou smlouvu</a:t>
          </a:r>
        </a:p>
      </dgm:t>
    </dgm:pt>
    <dgm:pt modelId="{8BDA2ECD-A1DF-40D5-BDBC-7E18802E8451}" type="parTrans" cxnId="{C13224AB-0D0B-48DD-80E6-510CF75EC099}">
      <dgm:prSet/>
      <dgm:spPr/>
      <dgm:t>
        <a:bodyPr/>
        <a:lstStyle/>
        <a:p>
          <a:endParaRPr lang="cs-CZ"/>
        </a:p>
      </dgm:t>
    </dgm:pt>
    <dgm:pt modelId="{094F3922-BCDE-4A06-92DD-313962DFBF21}" type="sibTrans" cxnId="{C13224AB-0D0B-48DD-80E6-510CF75EC099}">
      <dgm:prSet/>
      <dgm:spPr/>
      <dgm:t>
        <a:bodyPr/>
        <a:lstStyle/>
        <a:p>
          <a:endParaRPr lang="cs-CZ"/>
        </a:p>
      </dgm:t>
    </dgm:pt>
    <dgm:pt modelId="{12486DD1-FEC2-41A9-A383-1A093E51AFED}">
      <dgm:prSet/>
      <dgm:spPr/>
      <dgm:t>
        <a:bodyPr/>
        <a:lstStyle/>
        <a:p>
          <a:r>
            <a:rPr lang="cs-CZ"/>
            <a:t>povinné smluvní</a:t>
          </a:r>
        </a:p>
      </dgm:t>
    </dgm:pt>
    <dgm:pt modelId="{282F14E1-0F2B-4767-A496-FD31F9A1830A}" type="parTrans" cxnId="{85A4C892-526D-4E1B-8E78-728E3A592B1A}">
      <dgm:prSet/>
      <dgm:spPr/>
      <dgm:t>
        <a:bodyPr/>
        <a:lstStyle/>
        <a:p>
          <a:endParaRPr lang="cs-CZ"/>
        </a:p>
      </dgm:t>
    </dgm:pt>
    <dgm:pt modelId="{69E47784-631D-473D-979B-86B7171DF9F3}" type="sibTrans" cxnId="{85A4C892-526D-4E1B-8E78-728E3A592B1A}">
      <dgm:prSet/>
      <dgm:spPr/>
      <dgm:t>
        <a:bodyPr/>
        <a:lstStyle/>
        <a:p>
          <a:endParaRPr lang="cs-CZ"/>
        </a:p>
      </dgm:t>
    </dgm:pt>
    <dgm:pt modelId="{9637D583-295D-49AE-B235-E17FD4D6D3FD}">
      <dgm:prSet/>
      <dgm:spPr/>
      <dgm:t>
        <a:bodyPr/>
        <a:lstStyle/>
        <a:p>
          <a:r>
            <a:rPr lang="cs-CZ"/>
            <a:t>určitá právní norma ukládá povinnost se pojistit a uzavřít smlouvu (daňový poradce, lékař)</a:t>
          </a:r>
        </a:p>
      </dgm:t>
    </dgm:pt>
    <dgm:pt modelId="{2B89DB3F-D07D-4B0B-A0AF-47EBBE217586}" type="parTrans" cxnId="{3EA32C6C-D9CE-46E6-8FB4-94AC1B50DF25}">
      <dgm:prSet/>
      <dgm:spPr/>
      <dgm:t>
        <a:bodyPr/>
        <a:lstStyle/>
        <a:p>
          <a:endParaRPr lang="cs-CZ"/>
        </a:p>
      </dgm:t>
    </dgm:pt>
    <dgm:pt modelId="{84846259-3137-4D4B-9C1A-6088435452DE}" type="sibTrans" cxnId="{3EA32C6C-D9CE-46E6-8FB4-94AC1B50DF25}">
      <dgm:prSet/>
      <dgm:spPr/>
      <dgm:t>
        <a:bodyPr/>
        <a:lstStyle/>
        <a:p>
          <a:endParaRPr lang="cs-CZ"/>
        </a:p>
      </dgm:t>
    </dgm:pt>
    <dgm:pt modelId="{3DE26824-8405-4901-A028-C1F924D1BD62}">
      <dgm:prSet/>
      <dgm:spPr/>
      <dgm:t>
        <a:bodyPr/>
        <a:lstStyle/>
        <a:p>
          <a:r>
            <a:rPr lang="cs-CZ"/>
            <a:t>zákonné</a:t>
          </a:r>
        </a:p>
      </dgm:t>
    </dgm:pt>
    <dgm:pt modelId="{B4F36624-2F19-4DA1-9B1E-BBFD176C268F}" type="parTrans" cxnId="{02769A8D-6455-4EC4-888D-488A4BFE6FE2}">
      <dgm:prSet/>
      <dgm:spPr/>
      <dgm:t>
        <a:bodyPr/>
        <a:lstStyle/>
        <a:p>
          <a:endParaRPr lang="cs-CZ"/>
        </a:p>
      </dgm:t>
    </dgm:pt>
    <dgm:pt modelId="{3CCE3E1A-89D0-4725-8971-904DF79D85C3}" type="sibTrans" cxnId="{02769A8D-6455-4EC4-888D-488A4BFE6FE2}">
      <dgm:prSet/>
      <dgm:spPr/>
      <dgm:t>
        <a:bodyPr/>
        <a:lstStyle/>
        <a:p>
          <a:endParaRPr lang="cs-CZ"/>
        </a:p>
      </dgm:t>
    </dgm:pt>
    <dgm:pt modelId="{F974D484-71D7-413C-A4E8-0482FEAA2317}">
      <dgm:prSet/>
      <dgm:spPr/>
      <dgm:t>
        <a:bodyPr/>
        <a:lstStyle/>
        <a:p>
          <a:r>
            <a:rPr lang="cs-CZ"/>
            <a:t>forma povinného pojištění, smlouva se neuzavírá</a:t>
          </a:r>
        </a:p>
      </dgm:t>
    </dgm:pt>
    <dgm:pt modelId="{CA43CCB3-8EA4-4F5D-BCAB-46F63B5EA233}" type="parTrans" cxnId="{B5727CC6-0F00-41F6-B345-4673CAC9F7DE}">
      <dgm:prSet/>
      <dgm:spPr/>
      <dgm:t>
        <a:bodyPr/>
        <a:lstStyle/>
        <a:p>
          <a:endParaRPr lang="cs-CZ"/>
        </a:p>
      </dgm:t>
    </dgm:pt>
    <dgm:pt modelId="{23DBDEE3-BD09-4C22-8CCE-BAE25B20A25F}" type="sibTrans" cxnId="{B5727CC6-0F00-41F6-B345-4673CAC9F7DE}">
      <dgm:prSet/>
      <dgm:spPr/>
      <dgm:t>
        <a:bodyPr/>
        <a:lstStyle/>
        <a:p>
          <a:endParaRPr lang="cs-CZ"/>
        </a:p>
      </dgm:t>
    </dgm:pt>
    <dgm:pt modelId="{F0EB4F9C-624B-4FFB-9DA0-2AB554AF02E0}">
      <dgm:prSet/>
      <dgm:spPr/>
      <dgm:t>
        <a:bodyPr/>
        <a:lstStyle/>
        <a:p>
          <a:r>
            <a:rPr lang="cs-CZ"/>
            <a:t>subjekt musí do určité doby pojištění zaplatit</a:t>
          </a:r>
        </a:p>
      </dgm:t>
    </dgm:pt>
    <dgm:pt modelId="{4B61F1E5-E53E-48EE-A6D2-FF26FC5FB7D7}" type="parTrans" cxnId="{3BB0584D-4B21-4E45-8DED-AF212F3608A9}">
      <dgm:prSet/>
      <dgm:spPr/>
      <dgm:t>
        <a:bodyPr/>
        <a:lstStyle/>
        <a:p>
          <a:endParaRPr lang="cs-CZ"/>
        </a:p>
      </dgm:t>
    </dgm:pt>
    <dgm:pt modelId="{60D77EC4-0152-4D97-9198-EF8A5032F4CC}" type="sibTrans" cxnId="{3BB0584D-4B21-4E45-8DED-AF212F3608A9}">
      <dgm:prSet/>
      <dgm:spPr/>
      <dgm:t>
        <a:bodyPr/>
        <a:lstStyle/>
        <a:p>
          <a:endParaRPr lang="cs-CZ"/>
        </a:p>
      </dgm:t>
    </dgm:pt>
    <dgm:pt modelId="{1D5D5E35-3BFC-4A59-8395-4184C08B5A2B}">
      <dgm:prSet/>
      <dgm:spPr/>
      <dgm:t>
        <a:bodyPr/>
        <a:lstStyle/>
        <a:p>
          <a:r>
            <a:rPr lang="cs-CZ" b="1" dirty="0"/>
            <a:t>DRUHY:</a:t>
          </a:r>
        </a:p>
      </dgm:t>
    </dgm:pt>
    <dgm:pt modelId="{E5AF7C7A-B6C9-490C-B597-6095E95E3E19}" type="parTrans" cxnId="{AC6CC17A-E332-4CA9-98BB-8BC96EF1F721}">
      <dgm:prSet/>
      <dgm:spPr/>
      <dgm:t>
        <a:bodyPr/>
        <a:lstStyle/>
        <a:p>
          <a:endParaRPr lang="cs-CZ"/>
        </a:p>
      </dgm:t>
    </dgm:pt>
    <dgm:pt modelId="{1AF60107-E596-44F1-B3BE-0872A2E1CDB5}" type="sibTrans" cxnId="{AC6CC17A-E332-4CA9-98BB-8BC96EF1F721}">
      <dgm:prSet/>
      <dgm:spPr/>
      <dgm:t>
        <a:bodyPr/>
        <a:lstStyle/>
        <a:p>
          <a:endParaRPr lang="cs-CZ"/>
        </a:p>
      </dgm:t>
    </dgm:pt>
    <dgm:pt modelId="{33594278-861B-493B-A59E-3ADC54007EB6}">
      <dgm:prSet/>
      <dgm:spPr/>
      <dgm:t>
        <a:bodyPr/>
        <a:lstStyle/>
        <a:p>
          <a:r>
            <a:rPr lang="cs-CZ"/>
            <a:t>pojištění odpovědnosti za škodu způsobenou provozem motorového vozidla</a:t>
          </a:r>
        </a:p>
      </dgm:t>
    </dgm:pt>
    <dgm:pt modelId="{D7B7BD69-7341-4101-9DAC-66578AB1E59B}" type="parTrans" cxnId="{8F2CDA82-1A95-44CF-8F9A-3F5A82DB665E}">
      <dgm:prSet/>
      <dgm:spPr/>
      <dgm:t>
        <a:bodyPr/>
        <a:lstStyle/>
        <a:p>
          <a:endParaRPr lang="cs-CZ"/>
        </a:p>
      </dgm:t>
    </dgm:pt>
    <dgm:pt modelId="{BB1B5E75-6750-4CEA-AEFE-0E205197CE6F}" type="sibTrans" cxnId="{8F2CDA82-1A95-44CF-8F9A-3F5A82DB665E}">
      <dgm:prSet/>
      <dgm:spPr/>
      <dgm:t>
        <a:bodyPr/>
        <a:lstStyle/>
        <a:p>
          <a:endParaRPr lang="cs-CZ"/>
        </a:p>
      </dgm:t>
    </dgm:pt>
    <dgm:pt modelId="{4B99F5DA-575E-4522-A17D-881D488265EF}">
      <dgm:prSet/>
      <dgm:spPr/>
      <dgm:t>
        <a:bodyPr/>
        <a:lstStyle/>
        <a:p>
          <a:r>
            <a:rPr lang="cs-CZ"/>
            <a:t>pojištění odpovědnosti zaměstnavatele za škodu při pracovním úrazu nebo nemoci z povolání</a:t>
          </a:r>
        </a:p>
      </dgm:t>
    </dgm:pt>
    <dgm:pt modelId="{AE732B5B-35CD-4A74-9F70-D72AFE32D946}" type="parTrans" cxnId="{3551E371-FDD2-4AB5-BE9E-D8748D3B56FD}">
      <dgm:prSet/>
      <dgm:spPr/>
      <dgm:t>
        <a:bodyPr/>
        <a:lstStyle/>
        <a:p>
          <a:endParaRPr lang="cs-CZ"/>
        </a:p>
      </dgm:t>
    </dgm:pt>
    <dgm:pt modelId="{0A82CB19-4494-4407-B773-A37B8DC194B6}" type="sibTrans" cxnId="{3551E371-FDD2-4AB5-BE9E-D8748D3B56FD}">
      <dgm:prSet/>
      <dgm:spPr/>
      <dgm:t>
        <a:bodyPr/>
        <a:lstStyle/>
        <a:p>
          <a:endParaRPr lang="cs-CZ"/>
        </a:p>
      </dgm:t>
    </dgm:pt>
    <dgm:pt modelId="{7A2C7D75-6BF7-4BEE-A741-5A50DDC4D963}" type="pres">
      <dgm:prSet presAssocID="{0DE6EB0B-1364-4EAA-8051-8319C0E3B556}" presName="linear" presStyleCnt="0">
        <dgm:presLayoutVars>
          <dgm:animLvl val="lvl"/>
          <dgm:resizeHandles val="exact"/>
        </dgm:presLayoutVars>
      </dgm:prSet>
      <dgm:spPr/>
    </dgm:pt>
    <dgm:pt modelId="{6232A571-5E92-47D0-8697-867D63FD2552}" type="pres">
      <dgm:prSet presAssocID="{4AD98D78-9797-4BBA-B643-7FF1FC382B64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807EEDF-39F9-4562-A51A-02D10F6FD5CD}" type="pres">
      <dgm:prSet presAssocID="{4AD98D78-9797-4BBA-B643-7FF1FC382B64}" presName="childText" presStyleLbl="revTx" presStyleIdx="0" presStyleCnt="3">
        <dgm:presLayoutVars>
          <dgm:bulletEnabled val="1"/>
        </dgm:presLayoutVars>
      </dgm:prSet>
      <dgm:spPr/>
    </dgm:pt>
    <dgm:pt modelId="{B160366F-D433-4AA8-B113-38CD00B751B0}" type="pres">
      <dgm:prSet presAssocID="{12486DD1-FEC2-41A9-A383-1A093E51AFE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C4B839A-2733-40AA-A2DF-F547C4DD1C56}" type="pres">
      <dgm:prSet presAssocID="{12486DD1-FEC2-41A9-A383-1A093E51AFED}" presName="childText" presStyleLbl="revTx" presStyleIdx="1" presStyleCnt="3">
        <dgm:presLayoutVars>
          <dgm:bulletEnabled val="1"/>
        </dgm:presLayoutVars>
      </dgm:prSet>
      <dgm:spPr/>
    </dgm:pt>
    <dgm:pt modelId="{2554DCEF-1BAE-476A-B9EB-1E8B1D1072EE}" type="pres">
      <dgm:prSet presAssocID="{3DE26824-8405-4901-A028-C1F924D1BD62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E89EDAE2-B825-4CE4-AD63-3A2B91542D27}" type="pres">
      <dgm:prSet presAssocID="{3DE26824-8405-4901-A028-C1F924D1BD62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13D4B101-339C-4453-8DF7-F067D61BDC3A}" type="presOf" srcId="{1D5D5E35-3BFC-4A59-8395-4184C08B5A2B}" destId="{E89EDAE2-B825-4CE4-AD63-3A2B91542D27}" srcOrd="0" destOrd="2" presId="urn:microsoft.com/office/officeart/2005/8/layout/vList2"/>
    <dgm:cxn modelId="{A0EF9B02-7843-4A7F-B925-EB3202BBA414}" type="presOf" srcId="{33594278-861B-493B-A59E-3ADC54007EB6}" destId="{E89EDAE2-B825-4CE4-AD63-3A2B91542D27}" srcOrd="0" destOrd="3" presId="urn:microsoft.com/office/officeart/2005/8/layout/vList2"/>
    <dgm:cxn modelId="{FE7E6C08-BFB0-44C5-B0BD-6F701EFD3281}" type="presOf" srcId="{4AD98D78-9797-4BBA-B643-7FF1FC382B64}" destId="{6232A571-5E92-47D0-8697-867D63FD2552}" srcOrd="0" destOrd="0" presId="urn:microsoft.com/office/officeart/2005/8/layout/vList2"/>
    <dgm:cxn modelId="{152EA423-427B-487B-94C1-DF1BBE7426D2}" type="presOf" srcId="{F0EB4F9C-624B-4FFB-9DA0-2AB554AF02E0}" destId="{E89EDAE2-B825-4CE4-AD63-3A2B91542D27}" srcOrd="0" destOrd="1" presId="urn:microsoft.com/office/officeart/2005/8/layout/vList2"/>
    <dgm:cxn modelId="{497B7C66-5375-40B3-9DC9-BF6F574F69E5}" type="presOf" srcId="{9637D583-295D-49AE-B235-E17FD4D6D3FD}" destId="{1C4B839A-2733-40AA-A2DF-F547C4DD1C56}" srcOrd="0" destOrd="0" presId="urn:microsoft.com/office/officeart/2005/8/layout/vList2"/>
    <dgm:cxn modelId="{3EA32C6C-D9CE-46E6-8FB4-94AC1B50DF25}" srcId="{12486DD1-FEC2-41A9-A383-1A093E51AFED}" destId="{9637D583-295D-49AE-B235-E17FD4D6D3FD}" srcOrd="0" destOrd="0" parTransId="{2B89DB3F-D07D-4B0B-A0AF-47EBBE217586}" sibTransId="{84846259-3137-4D4B-9C1A-6088435452DE}"/>
    <dgm:cxn modelId="{3BB0584D-4B21-4E45-8DED-AF212F3608A9}" srcId="{3DE26824-8405-4901-A028-C1F924D1BD62}" destId="{F0EB4F9C-624B-4FFB-9DA0-2AB554AF02E0}" srcOrd="1" destOrd="0" parTransId="{4B61F1E5-E53E-48EE-A6D2-FF26FC5FB7D7}" sibTransId="{60D77EC4-0152-4D97-9198-EF8A5032F4CC}"/>
    <dgm:cxn modelId="{A79A834F-1323-4459-AEE7-27484A7EEBCB}" type="presOf" srcId="{E3C32017-A91E-4010-9AD4-B4399D3F79B3}" destId="{1807EEDF-39F9-4562-A51A-02D10F6FD5CD}" srcOrd="0" destOrd="0" presId="urn:microsoft.com/office/officeart/2005/8/layout/vList2"/>
    <dgm:cxn modelId="{3551E371-FDD2-4AB5-BE9E-D8748D3B56FD}" srcId="{1D5D5E35-3BFC-4A59-8395-4184C08B5A2B}" destId="{4B99F5DA-575E-4522-A17D-881D488265EF}" srcOrd="1" destOrd="0" parTransId="{AE732B5B-35CD-4A74-9F70-D72AFE32D946}" sibTransId="{0A82CB19-4494-4407-B773-A37B8DC194B6}"/>
    <dgm:cxn modelId="{AC6CC17A-E332-4CA9-98BB-8BC96EF1F721}" srcId="{3DE26824-8405-4901-A028-C1F924D1BD62}" destId="{1D5D5E35-3BFC-4A59-8395-4184C08B5A2B}" srcOrd="2" destOrd="0" parTransId="{E5AF7C7A-B6C9-490C-B597-6095E95E3E19}" sibTransId="{1AF60107-E596-44F1-B3BE-0872A2E1CDB5}"/>
    <dgm:cxn modelId="{B5582B80-9DF0-4308-9456-C806A6708DCD}" type="presOf" srcId="{F974D484-71D7-413C-A4E8-0482FEAA2317}" destId="{E89EDAE2-B825-4CE4-AD63-3A2B91542D27}" srcOrd="0" destOrd="0" presId="urn:microsoft.com/office/officeart/2005/8/layout/vList2"/>
    <dgm:cxn modelId="{8F2CDA82-1A95-44CF-8F9A-3F5A82DB665E}" srcId="{1D5D5E35-3BFC-4A59-8395-4184C08B5A2B}" destId="{33594278-861B-493B-A59E-3ADC54007EB6}" srcOrd="0" destOrd="0" parTransId="{D7B7BD69-7341-4101-9DAC-66578AB1E59B}" sibTransId="{BB1B5E75-6750-4CEA-AEFE-0E205197CE6F}"/>
    <dgm:cxn modelId="{02769A8D-6455-4EC4-888D-488A4BFE6FE2}" srcId="{0DE6EB0B-1364-4EAA-8051-8319C0E3B556}" destId="{3DE26824-8405-4901-A028-C1F924D1BD62}" srcOrd="2" destOrd="0" parTransId="{B4F36624-2F19-4DA1-9B1E-BBFD176C268F}" sibTransId="{3CCE3E1A-89D0-4725-8971-904DF79D85C3}"/>
    <dgm:cxn modelId="{85A4C892-526D-4E1B-8E78-728E3A592B1A}" srcId="{0DE6EB0B-1364-4EAA-8051-8319C0E3B556}" destId="{12486DD1-FEC2-41A9-A383-1A093E51AFED}" srcOrd="1" destOrd="0" parTransId="{282F14E1-0F2B-4767-A496-FD31F9A1830A}" sibTransId="{69E47784-631D-473D-979B-86B7171DF9F3}"/>
    <dgm:cxn modelId="{C13224AB-0D0B-48DD-80E6-510CF75EC099}" srcId="{4AD98D78-9797-4BBA-B643-7FF1FC382B64}" destId="{E3C32017-A91E-4010-9AD4-B4399D3F79B3}" srcOrd="0" destOrd="0" parTransId="{8BDA2ECD-A1DF-40D5-BDBC-7E18802E8451}" sibTransId="{094F3922-BCDE-4A06-92DD-313962DFBF21}"/>
    <dgm:cxn modelId="{A2634CB5-E5B0-4806-9F5B-B20BA56BD5D1}" type="presOf" srcId="{4B99F5DA-575E-4522-A17D-881D488265EF}" destId="{E89EDAE2-B825-4CE4-AD63-3A2B91542D27}" srcOrd="0" destOrd="4" presId="urn:microsoft.com/office/officeart/2005/8/layout/vList2"/>
    <dgm:cxn modelId="{214CD2B5-89A2-4AA2-945D-A27197FD82A1}" srcId="{0DE6EB0B-1364-4EAA-8051-8319C0E3B556}" destId="{4AD98D78-9797-4BBA-B643-7FF1FC382B64}" srcOrd="0" destOrd="0" parTransId="{3FA22565-EA3D-433C-A183-E66800C3DBA2}" sibTransId="{1FB5A82A-67C3-4E5D-903A-E739394265F5}"/>
    <dgm:cxn modelId="{CC2F22BB-2948-40D7-9B7E-E3C78EB799B6}" type="presOf" srcId="{12486DD1-FEC2-41A9-A383-1A093E51AFED}" destId="{B160366F-D433-4AA8-B113-38CD00B751B0}" srcOrd="0" destOrd="0" presId="urn:microsoft.com/office/officeart/2005/8/layout/vList2"/>
    <dgm:cxn modelId="{08B91BC5-1F64-4114-80DC-F7767E889A36}" type="presOf" srcId="{0DE6EB0B-1364-4EAA-8051-8319C0E3B556}" destId="{7A2C7D75-6BF7-4BEE-A741-5A50DDC4D963}" srcOrd="0" destOrd="0" presId="urn:microsoft.com/office/officeart/2005/8/layout/vList2"/>
    <dgm:cxn modelId="{B5727CC6-0F00-41F6-B345-4673CAC9F7DE}" srcId="{3DE26824-8405-4901-A028-C1F924D1BD62}" destId="{F974D484-71D7-413C-A4E8-0482FEAA2317}" srcOrd="0" destOrd="0" parTransId="{CA43CCB3-8EA4-4F5D-BCAB-46F63B5EA233}" sibTransId="{23DBDEE3-BD09-4C22-8CCE-BAE25B20A25F}"/>
    <dgm:cxn modelId="{418AD4D7-1D73-43C5-AA1A-B3351D2BC124}" type="presOf" srcId="{3DE26824-8405-4901-A028-C1F924D1BD62}" destId="{2554DCEF-1BAE-476A-B9EB-1E8B1D1072EE}" srcOrd="0" destOrd="0" presId="urn:microsoft.com/office/officeart/2005/8/layout/vList2"/>
    <dgm:cxn modelId="{F6DAF9AE-D6A6-496A-BFBF-B814D9AFBEB2}" type="presParOf" srcId="{7A2C7D75-6BF7-4BEE-A741-5A50DDC4D963}" destId="{6232A571-5E92-47D0-8697-867D63FD2552}" srcOrd="0" destOrd="0" presId="urn:microsoft.com/office/officeart/2005/8/layout/vList2"/>
    <dgm:cxn modelId="{684F7097-6153-4C52-A8B5-B313351DC070}" type="presParOf" srcId="{7A2C7D75-6BF7-4BEE-A741-5A50DDC4D963}" destId="{1807EEDF-39F9-4562-A51A-02D10F6FD5CD}" srcOrd="1" destOrd="0" presId="urn:microsoft.com/office/officeart/2005/8/layout/vList2"/>
    <dgm:cxn modelId="{8136D14D-37A1-4327-AEBB-62AED7B45DB2}" type="presParOf" srcId="{7A2C7D75-6BF7-4BEE-A741-5A50DDC4D963}" destId="{B160366F-D433-4AA8-B113-38CD00B751B0}" srcOrd="2" destOrd="0" presId="urn:microsoft.com/office/officeart/2005/8/layout/vList2"/>
    <dgm:cxn modelId="{5619577E-ADC1-4D17-9EC0-79CBF9CD64FA}" type="presParOf" srcId="{7A2C7D75-6BF7-4BEE-A741-5A50DDC4D963}" destId="{1C4B839A-2733-40AA-A2DF-F547C4DD1C56}" srcOrd="3" destOrd="0" presId="urn:microsoft.com/office/officeart/2005/8/layout/vList2"/>
    <dgm:cxn modelId="{99292BB7-7021-47B1-84DA-46E750DF48D6}" type="presParOf" srcId="{7A2C7D75-6BF7-4BEE-A741-5A50DDC4D963}" destId="{2554DCEF-1BAE-476A-B9EB-1E8B1D1072EE}" srcOrd="4" destOrd="0" presId="urn:microsoft.com/office/officeart/2005/8/layout/vList2"/>
    <dgm:cxn modelId="{19010756-AEA8-4962-9D2E-E2EC0880AD18}" type="presParOf" srcId="{7A2C7D75-6BF7-4BEE-A741-5A50DDC4D963}" destId="{E89EDAE2-B825-4CE4-AD63-3A2B91542D27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FA37B91-52E2-43E2-8E60-72F460A1C21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A53BFA08-FA5E-4404-85CA-ECDC7930C174}">
      <dgm:prSet/>
      <dgm:spPr/>
      <dgm:t>
        <a:bodyPr/>
        <a:lstStyle/>
        <a:p>
          <a:r>
            <a:rPr lang="cs-CZ"/>
            <a:t>Nekomerční pojištění</a:t>
          </a:r>
        </a:p>
      </dgm:t>
    </dgm:pt>
    <dgm:pt modelId="{9B938C88-E82D-4922-ADA9-6AFFDB5EA6C7}" type="parTrans" cxnId="{8B759FE3-89CC-4BFD-92D2-F6399521B2B4}">
      <dgm:prSet/>
      <dgm:spPr/>
      <dgm:t>
        <a:bodyPr/>
        <a:lstStyle/>
        <a:p>
          <a:endParaRPr lang="cs-CZ"/>
        </a:p>
      </dgm:t>
    </dgm:pt>
    <dgm:pt modelId="{09774CEE-3343-4DBC-9EC2-B2E0B4B61599}" type="sibTrans" cxnId="{8B759FE3-89CC-4BFD-92D2-F6399521B2B4}">
      <dgm:prSet/>
      <dgm:spPr/>
      <dgm:t>
        <a:bodyPr/>
        <a:lstStyle/>
        <a:p>
          <a:endParaRPr lang="cs-CZ"/>
        </a:p>
      </dgm:t>
    </dgm:pt>
    <dgm:pt modelId="{C72DD5AA-B275-497D-AA14-134D673F283B}" type="pres">
      <dgm:prSet presAssocID="{4FA37B91-52E2-43E2-8E60-72F460A1C21F}" presName="linear" presStyleCnt="0">
        <dgm:presLayoutVars>
          <dgm:animLvl val="lvl"/>
          <dgm:resizeHandles val="exact"/>
        </dgm:presLayoutVars>
      </dgm:prSet>
      <dgm:spPr/>
    </dgm:pt>
    <dgm:pt modelId="{BFEBB6C1-BAD7-419B-A094-D9175F25BE16}" type="pres">
      <dgm:prSet presAssocID="{A53BFA08-FA5E-4404-85CA-ECDC7930C174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E1125D33-695F-47A6-A147-F89D3033F066}" type="presOf" srcId="{4FA37B91-52E2-43E2-8E60-72F460A1C21F}" destId="{C72DD5AA-B275-497D-AA14-134D673F283B}" srcOrd="0" destOrd="0" presId="urn:microsoft.com/office/officeart/2005/8/layout/vList2"/>
    <dgm:cxn modelId="{81FE3779-0EAE-48E6-9789-55FC1FED9CB5}" type="presOf" srcId="{A53BFA08-FA5E-4404-85CA-ECDC7930C174}" destId="{BFEBB6C1-BAD7-419B-A094-D9175F25BE16}" srcOrd="0" destOrd="0" presId="urn:microsoft.com/office/officeart/2005/8/layout/vList2"/>
    <dgm:cxn modelId="{8B759FE3-89CC-4BFD-92D2-F6399521B2B4}" srcId="{4FA37B91-52E2-43E2-8E60-72F460A1C21F}" destId="{A53BFA08-FA5E-4404-85CA-ECDC7930C174}" srcOrd="0" destOrd="0" parTransId="{9B938C88-E82D-4922-ADA9-6AFFDB5EA6C7}" sibTransId="{09774CEE-3343-4DBC-9EC2-B2E0B4B61599}"/>
    <dgm:cxn modelId="{1127AF38-01C4-41E7-B223-2A58B866AEB3}" type="presParOf" srcId="{C72DD5AA-B275-497D-AA14-134D673F283B}" destId="{BFEBB6C1-BAD7-419B-A094-D9175F25BE1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709445B-6D71-41EA-8079-174EFD01D29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B76335FF-3F5F-4231-BB81-C86645CC17F0}">
      <dgm:prSet/>
      <dgm:spPr/>
      <dgm:t>
        <a:bodyPr/>
        <a:lstStyle/>
        <a:p>
          <a:r>
            <a:rPr lang="cs-CZ" i="0" dirty="0"/>
            <a:t>sociální pojištění</a:t>
          </a:r>
        </a:p>
      </dgm:t>
    </dgm:pt>
    <dgm:pt modelId="{08BAC037-1222-4CF3-A16A-BA817F4F36D2}" type="parTrans" cxnId="{81D41EDA-8BAB-41E3-B5DC-3FFD012E7FED}">
      <dgm:prSet/>
      <dgm:spPr/>
      <dgm:t>
        <a:bodyPr/>
        <a:lstStyle/>
        <a:p>
          <a:endParaRPr lang="cs-CZ"/>
        </a:p>
      </dgm:t>
    </dgm:pt>
    <dgm:pt modelId="{5FCF2B3E-FBA8-42D2-9F68-AAD5B374FFCB}" type="sibTrans" cxnId="{81D41EDA-8BAB-41E3-B5DC-3FFD012E7FED}">
      <dgm:prSet/>
      <dgm:spPr/>
      <dgm:t>
        <a:bodyPr/>
        <a:lstStyle/>
        <a:p>
          <a:endParaRPr lang="cs-CZ"/>
        </a:p>
      </dgm:t>
    </dgm:pt>
    <dgm:pt modelId="{D18A30E0-C78A-4F93-A25F-9976F908C1A3}">
      <dgm:prSet/>
      <dgm:spPr/>
      <dgm:t>
        <a:bodyPr/>
        <a:lstStyle/>
        <a:p>
          <a:r>
            <a:rPr lang="cs-CZ"/>
            <a:t>organizuje ho stát, spravuje ho Česká správa sociálního zabezpečení</a:t>
          </a:r>
        </a:p>
      </dgm:t>
    </dgm:pt>
    <dgm:pt modelId="{93820689-160D-4CE9-B5FF-97D19ABF3456}" type="parTrans" cxnId="{37080AAD-E20C-4D4F-B765-D9A5E154CC3F}">
      <dgm:prSet/>
      <dgm:spPr/>
      <dgm:t>
        <a:bodyPr/>
        <a:lstStyle/>
        <a:p>
          <a:endParaRPr lang="cs-CZ"/>
        </a:p>
      </dgm:t>
    </dgm:pt>
    <dgm:pt modelId="{500166FC-7AD4-4DC3-B702-EA287A9A499B}" type="sibTrans" cxnId="{37080AAD-E20C-4D4F-B765-D9A5E154CC3F}">
      <dgm:prSet/>
      <dgm:spPr/>
      <dgm:t>
        <a:bodyPr/>
        <a:lstStyle/>
        <a:p>
          <a:endParaRPr lang="cs-CZ"/>
        </a:p>
      </dgm:t>
    </dgm:pt>
    <dgm:pt modelId="{FE31D7F6-17B4-4113-9645-5A5BBEB35D80}">
      <dgm:prSet/>
      <dgm:spPr/>
      <dgm:t>
        <a:bodyPr/>
        <a:lstStyle/>
        <a:p>
          <a:r>
            <a:rPr lang="cs-CZ" dirty="0"/>
            <a:t>patří sem: nemocenské pojištění, důchodové zabezpečení, podpory v nezaměstnanosti, dávky soc. pojištění</a:t>
          </a:r>
        </a:p>
      </dgm:t>
    </dgm:pt>
    <dgm:pt modelId="{B4EEC8AF-9A49-480E-96A3-F80BA67D69D9}" type="parTrans" cxnId="{69899584-93B5-4112-9E77-4DD9EB414771}">
      <dgm:prSet/>
      <dgm:spPr/>
      <dgm:t>
        <a:bodyPr/>
        <a:lstStyle/>
        <a:p>
          <a:endParaRPr lang="cs-CZ"/>
        </a:p>
      </dgm:t>
    </dgm:pt>
    <dgm:pt modelId="{E66C4304-DB94-4FBC-80D7-C8EB5883F4E9}" type="sibTrans" cxnId="{69899584-93B5-4112-9E77-4DD9EB414771}">
      <dgm:prSet/>
      <dgm:spPr/>
      <dgm:t>
        <a:bodyPr/>
        <a:lstStyle/>
        <a:p>
          <a:endParaRPr lang="cs-CZ"/>
        </a:p>
      </dgm:t>
    </dgm:pt>
    <dgm:pt modelId="{39AD277F-46E3-44E4-A751-6404344E9F92}">
      <dgm:prSet/>
      <dgm:spPr/>
      <dgm:t>
        <a:bodyPr/>
        <a:lstStyle/>
        <a:p>
          <a:r>
            <a:rPr lang="cs-CZ" i="0" dirty="0"/>
            <a:t>zdravotní pojištění</a:t>
          </a:r>
        </a:p>
      </dgm:t>
    </dgm:pt>
    <dgm:pt modelId="{12C773E1-FFA1-4E80-85CD-DB8AE2E41E8D}" type="parTrans" cxnId="{DCF3998F-8D54-4790-B9DE-9FAB8C54E180}">
      <dgm:prSet/>
      <dgm:spPr/>
      <dgm:t>
        <a:bodyPr/>
        <a:lstStyle/>
        <a:p>
          <a:endParaRPr lang="cs-CZ"/>
        </a:p>
      </dgm:t>
    </dgm:pt>
    <dgm:pt modelId="{09CD7A5C-DFE4-4C57-B9B2-BD10943A8C9A}" type="sibTrans" cxnId="{DCF3998F-8D54-4790-B9DE-9FAB8C54E180}">
      <dgm:prSet/>
      <dgm:spPr/>
      <dgm:t>
        <a:bodyPr/>
        <a:lstStyle/>
        <a:p>
          <a:endParaRPr lang="cs-CZ"/>
        </a:p>
      </dgm:t>
    </dgm:pt>
    <dgm:pt modelId="{AABD81DA-BE5C-4335-B0DD-159B32EBD989}">
      <dgm:prSet/>
      <dgm:spPr/>
      <dgm:t>
        <a:bodyPr/>
        <a:lstStyle/>
        <a:p>
          <a:r>
            <a:rPr lang="cs-CZ"/>
            <a:t>spravují ho zdravotní pojišťovny (př. Všeobecná zdravotní pojišťovna…)</a:t>
          </a:r>
        </a:p>
      </dgm:t>
    </dgm:pt>
    <dgm:pt modelId="{D46F39F9-698A-4453-B3B2-6A13C1ED05BD}" type="parTrans" cxnId="{26ECB21A-0D04-455C-A194-012DB28EC0BA}">
      <dgm:prSet/>
      <dgm:spPr/>
      <dgm:t>
        <a:bodyPr/>
        <a:lstStyle/>
        <a:p>
          <a:endParaRPr lang="cs-CZ"/>
        </a:p>
      </dgm:t>
    </dgm:pt>
    <dgm:pt modelId="{6154EAFE-88AF-47A9-8D65-8B354152E83F}" type="sibTrans" cxnId="{26ECB21A-0D04-455C-A194-012DB28EC0BA}">
      <dgm:prSet/>
      <dgm:spPr/>
      <dgm:t>
        <a:bodyPr/>
        <a:lstStyle/>
        <a:p>
          <a:endParaRPr lang="cs-CZ"/>
        </a:p>
      </dgm:t>
    </dgm:pt>
    <dgm:pt modelId="{BB2C86F7-2A33-45BD-9185-EB148D8636FB}">
      <dgm:prSet/>
      <dgm:spPr/>
      <dgm:t>
        <a:bodyPr/>
        <a:lstStyle/>
        <a:p>
          <a:r>
            <a:rPr lang="cs-CZ" i="0" dirty="0"/>
            <a:t>penzijní pojištění</a:t>
          </a:r>
        </a:p>
      </dgm:t>
    </dgm:pt>
    <dgm:pt modelId="{D2A472C8-6AF1-4CF5-AD6C-7DF427E70B3C}" type="parTrans" cxnId="{83934470-8101-40B0-A4E3-9E4A243C8CFF}">
      <dgm:prSet/>
      <dgm:spPr/>
      <dgm:t>
        <a:bodyPr/>
        <a:lstStyle/>
        <a:p>
          <a:endParaRPr lang="cs-CZ"/>
        </a:p>
      </dgm:t>
    </dgm:pt>
    <dgm:pt modelId="{0D7D5729-8C49-41F2-919E-03FA181C11BB}" type="sibTrans" cxnId="{83934470-8101-40B0-A4E3-9E4A243C8CFF}">
      <dgm:prSet/>
      <dgm:spPr/>
      <dgm:t>
        <a:bodyPr/>
        <a:lstStyle/>
        <a:p>
          <a:endParaRPr lang="cs-CZ"/>
        </a:p>
      </dgm:t>
    </dgm:pt>
    <dgm:pt modelId="{473531F1-0C76-4C87-A489-E41F03C2FBF0}">
      <dgm:prSet/>
      <dgm:spPr/>
      <dgm:t>
        <a:bodyPr/>
        <a:lstStyle/>
        <a:p>
          <a:r>
            <a:rPr lang="cs-CZ"/>
            <a:t>resp. Připojištění, je dobrovolné, spravují ho jednotlivé penzijní fondy</a:t>
          </a:r>
        </a:p>
      </dgm:t>
    </dgm:pt>
    <dgm:pt modelId="{F58B7A7A-3DD1-4288-8101-773ED9442040}" type="parTrans" cxnId="{442265A1-5A01-4F9E-8228-55A39EF42DD1}">
      <dgm:prSet/>
      <dgm:spPr/>
      <dgm:t>
        <a:bodyPr/>
        <a:lstStyle/>
        <a:p>
          <a:endParaRPr lang="cs-CZ"/>
        </a:p>
      </dgm:t>
    </dgm:pt>
    <dgm:pt modelId="{67C1AB57-97B0-4A43-A39A-C8B1067242EC}" type="sibTrans" cxnId="{442265A1-5A01-4F9E-8228-55A39EF42DD1}">
      <dgm:prSet/>
      <dgm:spPr/>
      <dgm:t>
        <a:bodyPr/>
        <a:lstStyle/>
        <a:p>
          <a:endParaRPr lang="cs-CZ"/>
        </a:p>
      </dgm:t>
    </dgm:pt>
    <dgm:pt modelId="{3A01B371-6070-44F0-8AFC-E61264B12A62}" type="pres">
      <dgm:prSet presAssocID="{1709445B-6D71-41EA-8079-174EFD01D299}" presName="Name0" presStyleCnt="0">
        <dgm:presLayoutVars>
          <dgm:dir/>
          <dgm:animLvl val="lvl"/>
          <dgm:resizeHandles val="exact"/>
        </dgm:presLayoutVars>
      </dgm:prSet>
      <dgm:spPr/>
    </dgm:pt>
    <dgm:pt modelId="{06A4009E-28FB-468E-ABD9-CE2652560E2B}" type="pres">
      <dgm:prSet presAssocID="{B76335FF-3F5F-4231-BB81-C86645CC17F0}" presName="linNode" presStyleCnt="0"/>
      <dgm:spPr/>
    </dgm:pt>
    <dgm:pt modelId="{9436DF96-A182-4B60-AF5A-9C69FB96DCB8}" type="pres">
      <dgm:prSet presAssocID="{B76335FF-3F5F-4231-BB81-C86645CC17F0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288E75A6-DF30-419C-8F4F-09C8F77FEA6A}" type="pres">
      <dgm:prSet presAssocID="{B76335FF-3F5F-4231-BB81-C86645CC17F0}" presName="descendantText" presStyleLbl="alignAccFollowNode1" presStyleIdx="0" presStyleCnt="3">
        <dgm:presLayoutVars>
          <dgm:bulletEnabled val="1"/>
        </dgm:presLayoutVars>
      </dgm:prSet>
      <dgm:spPr/>
    </dgm:pt>
    <dgm:pt modelId="{849ADAB7-0929-43D1-9236-56DC9250F0FE}" type="pres">
      <dgm:prSet presAssocID="{5FCF2B3E-FBA8-42D2-9F68-AAD5B374FFCB}" presName="sp" presStyleCnt="0"/>
      <dgm:spPr/>
    </dgm:pt>
    <dgm:pt modelId="{09E6204D-5325-4FCC-8C53-0963FDE9CFEB}" type="pres">
      <dgm:prSet presAssocID="{39AD277F-46E3-44E4-A751-6404344E9F92}" presName="linNode" presStyleCnt="0"/>
      <dgm:spPr/>
    </dgm:pt>
    <dgm:pt modelId="{D9981BA8-DF39-42AE-BDED-31AFF9E7F692}" type="pres">
      <dgm:prSet presAssocID="{39AD277F-46E3-44E4-A751-6404344E9F92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9171AF7B-A9C2-4AEC-B34F-57E16B782AFE}" type="pres">
      <dgm:prSet presAssocID="{39AD277F-46E3-44E4-A751-6404344E9F92}" presName="descendantText" presStyleLbl="alignAccFollowNode1" presStyleIdx="1" presStyleCnt="3">
        <dgm:presLayoutVars>
          <dgm:bulletEnabled val="1"/>
        </dgm:presLayoutVars>
      </dgm:prSet>
      <dgm:spPr/>
    </dgm:pt>
    <dgm:pt modelId="{96E06339-E706-43D8-91C0-17F13D1D91F6}" type="pres">
      <dgm:prSet presAssocID="{09CD7A5C-DFE4-4C57-B9B2-BD10943A8C9A}" presName="sp" presStyleCnt="0"/>
      <dgm:spPr/>
    </dgm:pt>
    <dgm:pt modelId="{6969EC75-9B0E-4D9F-B6A6-AD02786F8D94}" type="pres">
      <dgm:prSet presAssocID="{BB2C86F7-2A33-45BD-9185-EB148D8636FB}" presName="linNode" presStyleCnt="0"/>
      <dgm:spPr/>
    </dgm:pt>
    <dgm:pt modelId="{5040BD6B-03D1-448F-9E30-F20438EA213F}" type="pres">
      <dgm:prSet presAssocID="{BB2C86F7-2A33-45BD-9185-EB148D8636FB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05CD8758-94DA-4700-9C45-CD7C5E11248A}" type="pres">
      <dgm:prSet presAssocID="{BB2C86F7-2A33-45BD-9185-EB148D8636FB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26ECB21A-0D04-455C-A194-012DB28EC0BA}" srcId="{39AD277F-46E3-44E4-A751-6404344E9F92}" destId="{AABD81DA-BE5C-4335-B0DD-159B32EBD989}" srcOrd="0" destOrd="0" parTransId="{D46F39F9-698A-4453-B3B2-6A13C1ED05BD}" sibTransId="{6154EAFE-88AF-47A9-8D65-8B354152E83F}"/>
    <dgm:cxn modelId="{F6715A26-0D5D-4C87-AF32-7B0492CFD3BA}" type="presOf" srcId="{FE31D7F6-17B4-4113-9645-5A5BBEB35D80}" destId="{288E75A6-DF30-419C-8F4F-09C8F77FEA6A}" srcOrd="0" destOrd="1" presId="urn:microsoft.com/office/officeart/2005/8/layout/vList5"/>
    <dgm:cxn modelId="{D953E637-4C4F-41FC-818C-8A09E05F1CA5}" type="presOf" srcId="{BB2C86F7-2A33-45BD-9185-EB148D8636FB}" destId="{5040BD6B-03D1-448F-9E30-F20438EA213F}" srcOrd="0" destOrd="0" presId="urn:microsoft.com/office/officeart/2005/8/layout/vList5"/>
    <dgm:cxn modelId="{8171AE4C-42CC-4F11-9AB8-67B09EB9412A}" type="presOf" srcId="{1709445B-6D71-41EA-8079-174EFD01D299}" destId="{3A01B371-6070-44F0-8AFC-E61264B12A62}" srcOrd="0" destOrd="0" presId="urn:microsoft.com/office/officeart/2005/8/layout/vList5"/>
    <dgm:cxn modelId="{DA60946D-BC14-4622-8D04-D4F151CDF2C7}" type="presOf" srcId="{AABD81DA-BE5C-4335-B0DD-159B32EBD989}" destId="{9171AF7B-A9C2-4AEC-B34F-57E16B782AFE}" srcOrd="0" destOrd="0" presId="urn:microsoft.com/office/officeart/2005/8/layout/vList5"/>
    <dgm:cxn modelId="{83934470-8101-40B0-A4E3-9E4A243C8CFF}" srcId="{1709445B-6D71-41EA-8079-174EFD01D299}" destId="{BB2C86F7-2A33-45BD-9185-EB148D8636FB}" srcOrd="2" destOrd="0" parTransId="{D2A472C8-6AF1-4CF5-AD6C-7DF427E70B3C}" sibTransId="{0D7D5729-8C49-41F2-919E-03FA181C11BB}"/>
    <dgm:cxn modelId="{2136AE81-9011-4F48-A855-514CED117706}" type="presOf" srcId="{473531F1-0C76-4C87-A489-E41F03C2FBF0}" destId="{05CD8758-94DA-4700-9C45-CD7C5E11248A}" srcOrd="0" destOrd="0" presId="urn:microsoft.com/office/officeart/2005/8/layout/vList5"/>
    <dgm:cxn modelId="{69899584-93B5-4112-9E77-4DD9EB414771}" srcId="{B76335FF-3F5F-4231-BB81-C86645CC17F0}" destId="{FE31D7F6-17B4-4113-9645-5A5BBEB35D80}" srcOrd="1" destOrd="0" parTransId="{B4EEC8AF-9A49-480E-96A3-F80BA67D69D9}" sibTransId="{E66C4304-DB94-4FBC-80D7-C8EB5883F4E9}"/>
    <dgm:cxn modelId="{DCF3998F-8D54-4790-B9DE-9FAB8C54E180}" srcId="{1709445B-6D71-41EA-8079-174EFD01D299}" destId="{39AD277F-46E3-44E4-A751-6404344E9F92}" srcOrd="1" destOrd="0" parTransId="{12C773E1-FFA1-4E80-85CD-DB8AE2E41E8D}" sibTransId="{09CD7A5C-DFE4-4C57-B9B2-BD10943A8C9A}"/>
    <dgm:cxn modelId="{442265A1-5A01-4F9E-8228-55A39EF42DD1}" srcId="{BB2C86F7-2A33-45BD-9185-EB148D8636FB}" destId="{473531F1-0C76-4C87-A489-E41F03C2FBF0}" srcOrd="0" destOrd="0" parTransId="{F58B7A7A-3DD1-4288-8101-773ED9442040}" sibTransId="{67C1AB57-97B0-4A43-A39A-C8B1067242EC}"/>
    <dgm:cxn modelId="{37080AAD-E20C-4D4F-B765-D9A5E154CC3F}" srcId="{B76335FF-3F5F-4231-BB81-C86645CC17F0}" destId="{D18A30E0-C78A-4F93-A25F-9976F908C1A3}" srcOrd="0" destOrd="0" parTransId="{93820689-160D-4CE9-B5FF-97D19ABF3456}" sibTransId="{500166FC-7AD4-4DC3-B702-EA287A9A499B}"/>
    <dgm:cxn modelId="{11B21EB3-C999-4F92-8A95-B3BDF2A551F5}" type="presOf" srcId="{B76335FF-3F5F-4231-BB81-C86645CC17F0}" destId="{9436DF96-A182-4B60-AF5A-9C69FB96DCB8}" srcOrd="0" destOrd="0" presId="urn:microsoft.com/office/officeart/2005/8/layout/vList5"/>
    <dgm:cxn modelId="{528890B6-9657-4BEF-B560-9FE96CEA51DF}" type="presOf" srcId="{39AD277F-46E3-44E4-A751-6404344E9F92}" destId="{D9981BA8-DF39-42AE-BDED-31AFF9E7F692}" srcOrd="0" destOrd="0" presId="urn:microsoft.com/office/officeart/2005/8/layout/vList5"/>
    <dgm:cxn modelId="{81D41EDA-8BAB-41E3-B5DC-3FFD012E7FED}" srcId="{1709445B-6D71-41EA-8079-174EFD01D299}" destId="{B76335FF-3F5F-4231-BB81-C86645CC17F0}" srcOrd="0" destOrd="0" parTransId="{08BAC037-1222-4CF3-A16A-BA817F4F36D2}" sibTransId="{5FCF2B3E-FBA8-42D2-9F68-AAD5B374FFCB}"/>
    <dgm:cxn modelId="{AF53C2E5-FB11-4FCF-8604-E44DA73BA7A9}" type="presOf" srcId="{D18A30E0-C78A-4F93-A25F-9976F908C1A3}" destId="{288E75A6-DF30-419C-8F4F-09C8F77FEA6A}" srcOrd="0" destOrd="0" presId="urn:microsoft.com/office/officeart/2005/8/layout/vList5"/>
    <dgm:cxn modelId="{52BC00E2-0EE5-4269-87B5-F9EF9BE68913}" type="presParOf" srcId="{3A01B371-6070-44F0-8AFC-E61264B12A62}" destId="{06A4009E-28FB-468E-ABD9-CE2652560E2B}" srcOrd="0" destOrd="0" presId="urn:microsoft.com/office/officeart/2005/8/layout/vList5"/>
    <dgm:cxn modelId="{8D5957D0-4BD0-4D13-A568-3D812D9135F4}" type="presParOf" srcId="{06A4009E-28FB-468E-ABD9-CE2652560E2B}" destId="{9436DF96-A182-4B60-AF5A-9C69FB96DCB8}" srcOrd="0" destOrd="0" presId="urn:microsoft.com/office/officeart/2005/8/layout/vList5"/>
    <dgm:cxn modelId="{DFC25F1B-4A47-4EC8-874A-0317C9BECEE5}" type="presParOf" srcId="{06A4009E-28FB-468E-ABD9-CE2652560E2B}" destId="{288E75A6-DF30-419C-8F4F-09C8F77FEA6A}" srcOrd="1" destOrd="0" presId="urn:microsoft.com/office/officeart/2005/8/layout/vList5"/>
    <dgm:cxn modelId="{6EFF55D0-A4FE-4022-A20C-4A50C653ECA5}" type="presParOf" srcId="{3A01B371-6070-44F0-8AFC-E61264B12A62}" destId="{849ADAB7-0929-43D1-9236-56DC9250F0FE}" srcOrd="1" destOrd="0" presId="urn:microsoft.com/office/officeart/2005/8/layout/vList5"/>
    <dgm:cxn modelId="{1F614FE7-865C-4CD2-A73A-1C09441A7F69}" type="presParOf" srcId="{3A01B371-6070-44F0-8AFC-E61264B12A62}" destId="{09E6204D-5325-4FCC-8C53-0963FDE9CFEB}" srcOrd="2" destOrd="0" presId="urn:microsoft.com/office/officeart/2005/8/layout/vList5"/>
    <dgm:cxn modelId="{DCB5286A-E936-4B30-8D6C-46EEFF5A6D33}" type="presParOf" srcId="{09E6204D-5325-4FCC-8C53-0963FDE9CFEB}" destId="{D9981BA8-DF39-42AE-BDED-31AFF9E7F692}" srcOrd="0" destOrd="0" presId="urn:microsoft.com/office/officeart/2005/8/layout/vList5"/>
    <dgm:cxn modelId="{1ABC5A7B-9177-4FD6-BC8A-8D12107FF25B}" type="presParOf" srcId="{09E6204D-5325-4FCC-8C53-0963FDE9CFEB}" destId="{9171AF7B-A9C2-4AEC-B34F-57E16B782AFE}" srcOrd="1" destOrd="0" presId="urn:microsoft.com/office/officeart/2005/8/layout/vList5"/>
    <dgm:cxn modelId="{9887B4DA-D486-4A93-87B9-A1F0B2604502}" type="presParOf" srcId="{3A01B371-6070-44F0-8AFC-E61264B12A62}" destId="{96E06339-E706-43D8-91C0-17F13D1D91F6}" srcOrd="3" destOrd="0" presId="urn:microsoft.com/office/officeart/2005/8/layout/vList5"/>
    <dgm:cxn modelId="{1FC8B862-199D-4579-B0E9-876467162937}" type="presParOf" srcId="{3A01B371-6070-44F0-8AFC-E61264B12A62}" destId="{6969EC75-9B0E-4D9F-B6A6-AD02786F8D94}" srcOrd="4" destOrd="0" presId="urn:microsoft.com/office/officeart/2005/8/layout/vList5"/>
    <dgm:cxn modelId="{58A25405-C881-4AEE-845C-33284FC909C4}" type="presParOf" srcId="{6969EC75-9B0E-4D9F-B6A6-AD02786F8D94}" destId="{5040BD6B-03D1-448F-9E30-F20438EA213F}" srcOrd="0" destOrd="0" presId="urn:microsoft.com/office/officeart/2005/8/layout/vList5"/>
    <dgm:cxn modelId="{0F0C1C4F-C109-497B-8528-6D45AB32C00F}" type="presParOf" srcId="{6969EC75-9B0E-4D9F-B6A6-AD02786F8D94}" destId="{05CD8758-94DA-4700-9C45-CD7C5E11248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E260836-AD18-47C6-8B58-0938756EFEF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E4674B65-DB65-496D-B96E-C3D0EAEC8FE8}">
      <dgm:prSet/>
      <dgm:spPr/>
      <dgm:t>
        <a:bodyPr/>
        <a:lstStyle/>
        <a:p>
          <a:r>
            <a:rPr lang="cs-CZ"/>
            <a:t>POJIŠTĚNÍ</a:t>
          </a:r>
        </a:p>
      </dgm:t>
    </dgm:pt>
    <dgm:pt modelId="{0C7D38AD-37A5-414C-883F-3B85D361A56D}" type="parTrans" cxnId="{4974EC5C-A4A8-4951-A56F-1982AC34BBD9}">
      <dgm:prSet/>
      <dgm:spPr/>
      <dgm:t>
        <a:bodyPr/>
        <a:lstStyle/>
        <a:p>
          <a:endParaRPr lang="cs-CZ"/>
        </a:p>
      </dgm:t>
    </dgm:pt>
    <dgm:pt modelId="{933303E4-D72B-481E-91F2-9C760992B5C3}" type="sibTrans" cxnId="{4974EC5C-A4A8-4951-A56F-1982AC34BBD9}">
      <dgm:prSet/>
      <dgm:spPr/>
      <dgm:t>
        <a:bodyPr/>
        <a:lstStyle/>
        <a:p>
          <a:endParaRPr lang="cs-CZ"/>
        </a:p>
      </dgm:t>
    </dgm:pt>
    <dgm:pt modelId="{5AFFDF72-9B1C-4B44-A6F2-9CF82F510CBB}" type="pres">
      <dgm:prSet presAssocID="{AE260836-AD18-47C6-8B58-0938756EFEFA}" presName="linear" presStyleCnt="0">
        <dgm:presLayoutVars>
          <dgm:animLvl val="lvl"/>
          <dgm:resizeHandles val="exact"/>
        </dgm:presLayoutVars>
      </dgm:prSet>
      <dgm:spPr/>
    </dgm:pt>
    <dgm:pt modelId="{E37F105F-C8B4-4E43-B266-94AE9ABDCDD6}" type="pres">
      <dgm:prSet presAssocID="{E4674B65-DB65-496D-B96E-C3D0EAEC8FE8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4974EC5C-A4A8-4951-A56F-1982AC34BBD9}" srcId="{AE260836-AD18-47C6-8B58-0938756EFEFA}" destId="{E4674B65-DB65-496D-B96E-C3D0EAEC8FE8}" srcOrd="0" destOrd="0" parTransId="{0C7D38AD-37A5-414C-883F-3B85D361A56D}" sibTransId="{933303E4-D72B-481E-91F2-9C760992B5C3}"/>
    <dgm:cxn modelId="{AA0CEE9A-553B-4B39-9E83-776DB3E41EAA}" type="presOf" srcId="{E4674B65-DB65-496D-B96E-C3D0EAEC8FE8}" destId="{E37F105F-C8B4-4E43-B266-94AE9ABDCDD6}" srcOrd="0" destOrd="0" presId="urn:microsoft.com/office/officeart/2005/8/layout/vList2"/>
    <dgm:cxn modelId="{5DEF8EEE-A0B0-4FC2-B0E5-6AF622F015F1}" type="presOf" srcId="{AE260836-AD18-47C6-8B58-0938756EFEFA}" destId="{5AFFDF72-9B1C-4B44-A6F2-9CF82F510CBB}" srcOrd="0" destOrd="0" presId="urn:microsoft.com/office/officeart/2005/8/layout/vList2"/>
    <dgm:cxn modelId="{8054ADC2-FD45-449E-868A-AF07905D2CC5}" type="presParOf" srcId="{5AFFDF72-9B1C-4B44-A6F2-9CF82F510CBB}" destId="{E37F105F-C8B4-4E43-B266-94AE9ABDCDD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2E55F3D-AC2C-48C0-A17E-E265EB0783ED}" type="doc">
      <dgm:prSet loTypeId="urn:microsoft.com/office/officeart/2005/8/layout/chevron1" loCatId="process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cs-CZ"/>
        </a:p>
      </dgm:t>
    </dgm:pt>
    <dgm:pt modelId="{17588673-0722-48D6-8751-CB00CFC8A103}">
      <dgm:prSet/>
      <dgm:spPr/>
      <dgm:t>
        <a:bodyPr/>
        <a:lstStyle/>
        <a:p>
          <a:r>
            <a:rPr lang="cs-CZ" dirty="0"/>
            <a:t>Životní </a:t>
          </a:r>
        </a:p>
      </dgm:t>
    </dgm:pt>
    <dgm:pt modelId="{D6A9AA4C-FE93-4688-AE51-46A1C9D0B132}" type="parTrans" cxnId="{7A6E9B26-33A1-4C8C-83F5-B91C8CFA5CB3}">
      <dgm:prSet/>
      <dgm:spPr/>
      <dgm:t>
        <a:bodyPr/>
        <a:lstStyle/>
        <a:p>
          <a:endParaRPr lang="cs-CZ"/>
        </a:p>
      </dgm:t>
    </dgm:pt>
    <dgm:pt modelId="{BFC94EBD-0291-4E17-82FB-B12702D06BD9}" type="sibTrans" cxnId="{7A6E9B26-33A1-4C8C-83F5-B91C8CFA5CB3}">
      <dgm:prSet/>
      <dgm:spPr/>
      <dgm:t>
        <a:bodyPr/>
        <a:lstStyle/>
        <a:p>
          <a:endParaRPr lang="cs-CZ"/>
        </a:p>
      </dgm:t>
    </dgm:pt>
    <dgm:pt modelId="{72BD5FB2-736C-4C47-B37E-98FBA6151603}">
      <dgm:prSet/>
      <dgm:spPr/>
      <dgm:t>
        <a:bodyPr/>
        <a:lstStyle/>
        <a:p>
          <a:r>
            <a:rPr lang="cs-CZ" dirty="0"/>
            <a:t>Neživotní</a:t>
          </a:r>
        </a:p>
      </dgm:t>
    </dgm:pt>
    <dgm:pt modelId="{8D4A579E-3D0A-4AD2-9C27-6065A351C3DD}" type="parTrans" cxnId="{EF11AABA-BFC6-40F4-AE8A-6060883087B2}">
      <dgm:prSet/>
      <dgm:spPr/>
      <dgm:t>
        <a:bodyPr/>
        <a:lstStyle/>
        <a:p>
          <a:endParaRPr lang="cs-CZ"/>
        </a:p>
      </dgm:t>
    </dgm:pt>
    <dgm:pt modelId="{C8B4CDB8-4643-40DB-BBF1-0F305A1FA637}" type="sibTrans" cxnId="{EF11AABA-BFC6-40F4-AE8A-6060883087B2}">
      <dgm:prSet/>
      <dgm:spPr/>
      <dgm:t>
        <a:bodyPr/>
        <a:lstStyle/>
        <a:p>
          <a:endParaRPr lang="cs-CZ"/>
        </a:p>
      </dgm:t>
    </dgm:pt>
    <dgm:pt modelId="{CA23A9CD-17FE-4FB4-8334-13F1E29A7D6C}" type="pres">
      <dgm:prSet presAssocID="{D2E55F3D-AC2C-48C0-A17E-E265EB0783ED}" presName="Name0" presStyleCnt="0">
        <dgm:presLayoutVars>
          <dgm:dir/>
          <dgm:animLvl val="lvl"/>
          <dgm:resizeHandles val="exact"/>
        </dgm:presLayoutVars>
      </dgm:prSet>
      <dgm:spPr/>
    </dgm:pt>
    <dgm:pt modelId="{9C930A20-7094-4807-8FA2-CCBDDA96EA90}" type="pres">
      <dgm:prSet presAssocID="{17588673-0722-48D6-8751-CB00CFC8A103}" presName="parTxOnly" presStyleLbl="node1" presStyleIdx="0" presStyleCnt="2">
        <dgm:presLayoutVars>
          <dgm:chMax val="0"/>
          <dgm:chPref val="0"/>
          <dgm:bulletEnabled val="1"/>
        </dgm:presLayoutVars>
      </dgm:prSet>
      <dgm:spPr/>
    </dgm:pt>
    <dgm:pt modelId="{35ED7FFB-8E1A-40B9-8876-C1E836E4C63C}" type="pres">
      <dgm:prSet presAssocID="{BFC94EBD-0291-4E17-82FB-B12702D06BD9}" presName="parTxOnlySpace" presStyleCnt="0"/>
      <dgm:spPr/>
    </dgm:pt>
    <dgm:pt modelId="{48DB6335-568A-4C5C-A655-D6E6C9798816}" type="pres">
      <dgm:prSet presAssocID="{72BD5FB2-736C-4C47-B37E-98FBA6151603}" presName="parTxOnly" presStyleLbl="node1" presStyleIdx="1" presStyleCnt="2">
        <dgm:presLayoutVars>
          <dgm:chMax val="0"/>
          <dgm:chPref val="0"/>
          <dgm:bulletEnabled val="1"/>
        </dgm:presLayoutVars>
      </dgm:prSet>
      <dgm:spPr/>
    </dgm:pt>
  </dgm:ptLst>
  <dgm:cxnLst>
    <dgm:cxn modelId="{7A6E9B26-33A1-4C8C-83F5-B91C8CFA5CB3}" srcId="{D2E55F3D-AC2C-48C0-A17E-E265EB0783ED}" destId="{17588673-0722-48D6-8751-CB00CFC8A103}" srcOrd="0" destOrd="0" parTransId="{D6A9AA4C-FE93-4688-AE51-46A1C9D0B132}" sibTransId="{BFC94EBD-0291-4E17-82FB-B12702D06BD9}"/>
    <dgm:cxn modelId="{35F1A72E-96F7-4F33-8971-BC74A938552B}" type="presOf" srcId="{D2E55F3D-AC2C-48C0-A17E-E265EB0783ED}" destId="{CA23A9CD-17FE-4FB4-8334-13F1E29A7D6C}" srcOrd="0" destOrd="0" presId="urn:microsoft.com/office/officeart/2005/8/layout/chevron1"/>
    <dgm:cxn modelId="{C19BC95E-C23F-4F16-AFF6-6B66B0C139F1}" type="presOf" srcId="{72BD5FB2-736C-4C47-B37E-98FBA6151603}" destId="{48DB6335-568A-4C5C-A655-D6E6C9798816}" srcOrd="0" destOrd="0" presId="urn:microsoft.com/office/officeart/2005/8/layout/chevron1"/>
    <dgm:cxn modelId="{EF11AABA-BFC6-40F4-AE8A-6060883087B2}" srcId="{D2E55F3D-AC2C-48C0-A17E-E265EB0783ED}" destId="{72BD5FB2-736C-4C47-B37E-98FBA6151603}" srcOrd="1" destOrd="0" parTransId="{8D4A579E-3D0A-4AD2-9C27-6065A351C3DD}" sibTransId="{C8B4CDB8-4643-40DB-BBF1-0F305A1FA637}"/>
    <dgm:cxn modelId="{A43F07FA-2F22-47B4-98D9-1A142AD95F3A}" type="presOf" srcId="{17588673-0722-48D6-8751-CB00CFC8A103}" destId="{9C930A20-7094-4807-8FA2-CCBDDA96EA90}" srcOrd="0" destOrd="0" presId="urn:microsoft.com/office/officeart/2005/8/layout/chevron1"/>
    <dgm:cxn modelId="{CE0A645D-DBDF-44BA-8618-109E90A3216D}" type="presParOf" srcId="{CA23A9CD-17FE-4FB4-8334-13F1E29A7D6C}" destId="{9C930A20-7094-4807-8FA2-CCBDDA96EA90}" srcOrd="0" destOrd="0" presId="urn:microsoft.com/office/officeart/2005/8/layout/chevron1"/>
    <dgm:cxn modelId="{387FF2A1-AF32-46D0-BEC8-91B88FA47E51}" type="presParOf" srcId="{CA23A9CD-17FE-4FB4-8334-13F1E29A7D6C}" destId="{35ED7FFB-8E1A-40B9-8876-C1E836E4C63C}" srcOrd="1" destOrd="0" presId="urn:microsoft.com/office/officeart/2005/8/layout/chevron1"/>
    <dgm:cxn modelId="{E59F9EA8-B6C6-4D19-8B9E-08BB7A5F9DD3}" type="presParOf" srcId="{CA23A9CD-17FE-4FB4-8334-13F1E29A7D6C}" destId="{48DB6335-568A-4C5C-A655-D6E6C9798816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37C109-02CE-47A5-A6BC-0622187B9C27}">
      <dsp:nvSpPr>
        <dsp:cNvPr id="0" name=""/>
        <dsp:cNvSpPr/>
      </dsp:nvSpPr>
      <dsp:spPr>
        <a:xfrm>
          <a:off x="0" y="310019"/>
          <a:ext cx="10515600" cy="15665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 dirty="0"/>
            <a:t>Pojištění</a:t>
          </a:r>
        </a:p>
      </dsp:txBody>
      <dsp:txXfrm>
        <a:off x="76474" y="386493"/>
        <a:ext cx="10362652" cy="141362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913F70-04F8-4102-99BF-81CE4F3E34B1}">
      <dsp:nvSpPr>
        <dsp:cNvPr id="0" name=""/>
        <dsp:cNvSpPr/>
      </dsp:nvSpPr>
      <dsp:spPr>
        <a:xfrm>
          <a:off x="0" y="3193"/>
          <a:ext cx="10515600" cy="13191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0" lvl="0" indent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500" kern="1200" dirty="0"/>
            <a:t>POJIŠTĚNÍ - druhy</a:t>
          </a:r>
        </a:p>
      </dsp:txBody>
      <dsp:txXfrm>
        <a:off x="64397" y="67590"/>
        <a:ext cx="10386806" cy="119038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396813-3F3D-4F0C-BC22-357B94471A48}">
      <dsp:nvSpPr>
        <dsp:cNvPr id="0" name=""/>
        <dsp:cNvSpPr/>
      </dsp:nvSpPr>
      <dsp:spPr>
        <a:xfrm>
          <a:off x="51" y="46561"/>
          <a:ext cx="4913783" cy="835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/>
            <a:t>ŽIVOTNÍ</a:t>
          </a:r>
        </a:p>
      </dsp:txBody>
      <dsp:txXfrm>
        <a:off x="51" y="46561"/>
        <a:ext cx="4913783" cy="835200"/>
      </dsp:txXfrm>
    </dsp:sp>
    <dsp:sp modelId="{65CC5857-C279-48B1-BA45-B22B86056E9C}">
      <dsp:nvSpPr>
        <dsp:cNvPr id="0" name=""/>
        <dsp:cNvSpPr/>
      </dsp:nvSpPr>
      <dsp:spPr>
        <a:xfrm>
          <a:off x="51" y="881761"/>
          <a:ext cx="4913783" cy="342301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686" tIns="154686" rIns="206248" bIns="232029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lphaLcParenR"/>
          </a:pPr>
          <a:r>
            <a:rPr lang="cs-CZ" sz="2900" kern="1200" dirty="0"/>
            <a:t> Osob</a:t>
          </a:r>
        </a:p>
      </dsp:txBody>
      <dsp:txXfrm>
        <a:off x="51" y="881761"/>
        <a:ext cx="4913783" cy="3423015"/>
      </dsp:txXfrm>
    </dsp:sp>
    <dsp:sp modelId="{B4F9E41C-CBFE-4192-B209-750ADF79967A}">
      <dsp:nvSpPr>
        <dsp:cNvPr id="0" name=""/>
        <dsp:cNvSpPr/>
      </dsp:nvSpPr>
      <dsp:spPr>
        <a:xfrm>
          <a:off x="5601764" y="46561"/>
          <a:ext cx="4913783" cy="835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/>
            <a:t>NEŽIVOTNÍ</a:t>
          </a:r>
        </a:p>
      </dsp:txBody>
      <dsp:txXfrm>
        <a:off x="5601764" y="46561"/>
        <a:ext cx="4913783" cy="835200"/>
      </dsp:txXfrm>
    </dsp:sp>
    <dsp:sp modelId="{AFCC1E1E-988D-44CC-BE86-0F24DF636A06}">
      <dsp:nvSpPr>
        <dsp:cNvPr id="0" name=""/>
        <dsp:cNvSpPr/>
      </dsp:nvSpPr>
      <dsp:spPr>
        <a:xfrm>
          <a:off x="5601764" y="881761"/>
          <a:ext cx="4913783" cy="342301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686" tIns="154686" rIns="206248" bIns="232029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lphaLcParenR"/>
          </a:pPr>
          <a:r>
            <a:rPr lang="cs-CZ" sz="2900" kern="1200" dirty="0"/>
            <a:t> Majetku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lphaLcParenR"/>
          </a:pPr>
          <a:r>
            <a:rPr lang="cs-CZ" sz="2900" kern="1200" dirty="0"/>
            <a:t> Odpovědnosti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cs-CZ" sz="2900" kern="1200" dirty="0"/>
            <a:t>Upravuje: Hlava III zákona o pojistné smlouvě „Soukromé pojištění věci a jiného majetku“</a:t>
          </a:r>
        </a:p>
      </dsp:txBody>
      <dsp:txXfrm>
        <a:off x="5601764" y="881761"/>
        <a:ext cx="4913783" cy="3423015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3C300B-0F98-4893-B53D-080B372E21CF}">
      <dsp:nvSpPr>
        <dsp:cNvPr id="0" name=""/>
        <dsp:cNvSpPr/>
      </dsp:nvSpPr>
      <dsp:spPr>
        <a:xfrm>
          <a:off x="0" y="3193"/>
          <a:ext cx="10515600" cy="13191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0" lvl="0" indent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500" kern="1200"/>
            <a:t>Životní pojištění</a:t>
          </a:r>
        </a:p>
      </dsp:txBody>
      <dsp:txXfrm>
        <a:off x="64397" y="67590"/>
        <a:ext cx="10386806" cy="1190381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F288CE-8CAF-4E21-90CB-035F4BCB6862}">
      <dsp:nvSpPr>
        <dsp:cNvPr id="0" name=""/>
        <dsp:cNvSpPr/>
      </dsp:nvSpPr>
      <dsp:spPr>
        <a:xfrm>
          <a:off x="910423" y="1980"/>
          <a:ext cx="1830474" cy="9152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= pojištění osob</a:t>
          </a:r>
        </a:p>
      </dsp:txBody>
      <dsp:txXfrm>
        <a:off x="937229" y="28786"/>
        <a:ext cx="1776862" cy="861625"/>
      </dsp:txXfrm>
    </dsp:sp>
    <dsp:sp modelId="{72BAA880-0A4F-4D9A-87BD-B34A7BD55587}">
      <dsp:nvSpPr>
        <dsp:cNvPr id="0" name=""/>
        <dsp:cNvSpPr/>
      </dsp:nvSpPr>
      <dsp:spPr>
        <a:xfrm>
          <a:off x="3198516" y="1980"/>
          <a:ext cx="1830474" cy="9152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zahrnuje pojištění pro případ: </a:t>
          </a:r>
        </a:p>
      </dsp:txBody>
      <dsp:txXfrm>
        <a:off x="3225322" y="28786"/>
        <a:ext cx="1776862" cy="861625"/>
      </dsp:txXfrm>
    </dsp:sp>
    <dsp:sp modelId="{13ECB940-67C0-49C4-9D97-B1BE56BF0791}">
      <dsp:nvSpPr>
        <dsp:cNvPr id="0" name=""/>
        <dsp:cNvSpPr/>
      </dsp:nvSpPr>
      <dsp:spPr>
        <a:xfrm>
          <a:off x="3381563" y="917217"/>
          <a:ext cx="183047" cy="6864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6427"/>
              </a:lnTo>
              <a:lnTo>
                <a:pt x="183047" y="68642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7CEBF6-C373-4ECC-B394-23B20E60F287}">
      <dsp:nvSpPr>
        <dsp:cNvPr id="0" name=""/>
        <dsp:cNvSpPr/>
      </dsp:nvSpPr>
      <dsp:spPr>
        <a:xfrm>
          <a:off x="3564611" y="1146027"/>
          <a:ext cx="1464379" cy="9152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SMRTI </a:t>
          </a:r>
        </a:p>
      </dsp:txBody>
      <dsp:txXfrm>
        <a:off x="3591417" y="1172833"/>
        <a:ext cx="1410767" cy="861625"/>
      </dsp:txXfrm>
    </dsp:sp>
    <dsp:sp modelId="{20CC5ED6-1348-4D04-8F36-596059DFEFDF}">
      <dsp:nvSpPr>
        <dsp:cNvPr id="0" name=""/>
        <dsp:cNvSpPr/>
      </dsp:nvSpPr>
      <dsp:spPr>
        <a:xfrm>
          <a:off x="3381563" y="917217"/>
          <a:ext cx="183047" cy="18304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30474"/>
              </a:lnTo>
              <a:lnTo>
                <a:pt x="183047" y="183047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3A6491-0C3F-48D1-8C5F-5A9D9B03F901}">
      <dsp:nvSpPr>
        <dsp:cNvPr id="0" name=""/>
        <dsp:cNvSpPr/>
      </dsp:nvSpPr>
      <dsp:spPr>
        <a:xfrm>
          <a:off x="3564611" y="2290073"/>
          <a:ext cx="1464379" cy="9152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DOŽITÍ SE určitého věku </a:t>
          </a:r>
        </a:p>
      </dsp:txBody>
      <dsp:txXfrm>
        <a:off x="3591417" y="2316879"/>
        <a:ext cx="1410767" cy="861625"/>
      </dsp:txXfrm>
    </dsp:sp>
    <dsp:sp modelId="{DB0AB2C6-F46D-4D17-856D-95BECC21A776}">
      <dsp:nvSpPr>
        <dsp:cNvPr id="0" name=""/>
        <dsp:cNvSpPr/>
      </dsp:nvSpPr>
      <dsp:spPr>
        <a:xfrm>
          <a:off x="3381563" y="917217"/>
          <a:ext cx="183047" cy="29745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74520"/>
              </a:lnTo>
              <a:lnTo>
                <a:pt x="183047" y="29745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1AB7BC-68B3-4212-8CCE-2F30036E878E}">
      <dsp:nvSpPr>
        <dsp:cNvPr id="0" name=""/>
        <dsp:cNvSpPr/>
      </dsp:nvSpPr>
      <dsp:spPr>
        <a:xfrm>
          <a:off x="3564611" y="3434120"/>
          <a:ext cx="1464379" cy="9152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nebo OBĚ dohromady</a:t>
          </a:r>
        </a:p>
      </dsp:txBody>
      <dsp:txXfrm>
        <a:off x="3591417" y="3460926"/>
        <a:ext cx="1410767" cy="861625"/>
      </dsp:txXfrm>
    </dsp:sp>
    <dsp:sp modelId="{9F7313C0-780C-4F29-ADC4-344603078E2D}">
      <dsp:nvSpPr>
        <dsp:cNvPr id="0" name=""/>
        <dsp:cNvSpPr/>
      </dsp:nvSpPr>
      <dsp:spPr>
        <a:xfrm>
          <a:off x="5486609" y="1980"/>
          <a:ext cx="1830474" cy="9152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může být rozšířeno o další druhy krytí rizik:</a:t>
          </a:r>
        </a:p>
      </dsp:txBody>
      <dsp:txXfrm>
        <a:off x="5513415" y="28786"/>
        <a:ext cx="1776862" cy="861625"/>
      </dsp:txXfrm>
    </dsp:sp>
    <dsp:sp modelId="{ABC76858-2F27-4069-A671-4EC0A46396E6}">
      <dsp:nvSpPr>
        <dsp:cNvPr id="0" name=""/>
        <dsp:cNvSpPr/>
      </dsp:nvSpPr>
      <dsp:spPr>
        <a:xfrm>
          <a:off x="5669656" y="917217"/>
          <a:ext cx="183047" cy="6864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6427"/>
              </a:lnTo>
              <a:lnTo>
                <a:pt x="183047" y="68642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EE6A62-2C2D-4145-83E7-D2B7D2A31AF7}">
      <dsp:nvSpPr>
        <dsp:cNvPr id="0" name=""/>
        <dsp:cNvSpPr/>
      </dsp:nvSpPr>
      <dsp:spPr>
        <a:xfrm>
          <a:off x="5852704" y="1146027"/>
          <a:ext cx="1464379" cy="9152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NEMOC, ÚRAZ, INVALIDITA</a:t>
          </a:r>
        </a:p>
      </dsp:txBody>
      <dsp:txXfrm>
        <a:off x="5879510" y="1172833"/>
        <a:ext cx="1410767" cy="861625"/>
      </dsp:txXfrm>
    </dsp:sp>
    <dsp:sp modelId="{4140E660-1D77-42DF-9647-3ED799B74F7E}">
      <dsp:nvSpPr>
        <dsp:cNvPr id="0" name=""/>
        <dsp:cNvSpPr/>
      </dsp:nvSpPr>
      <dsp:spPr>
        <a:xfrm>
          <a:off x="7774702" y="1980"/>
          <a:ext cx="1830474" cy="9152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může krýt pouze:</a:t>
          </a:r>
        </a:p>
      </dsp:txBody>
      <dsp:txXfrm>
        <a:off x="7801508" y="28786"/>
        <a:ext cx="1776862" cy="861625"/>
      </dsp:txXfrm>
    </dsp:sp>
    <dsp:sp modelId="{2666B234-8570-4ACA-8E75-F509A9498909}">
      <dsp:nvSpPr>
        <dsp:cNvPr id="0" name=""/>
        <dsp:cNvSpPr/>
      </dsp:nvSpPr>
      <dsp:spPr>
        <a:xfrm>
          <a:off x="7957749" y="917217"/>
          <a:ext cx="183047" cy="6864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6427"/>
              </a:lnTo>
              <a:lnTo>
                <a:pt x="183047" y="68642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B0E28E-80C0-4672-BF8F-B0EAEF190026}">
      <dsp:nvSpPr>
        <dsp:cNvPr id="0" name=""/>
        <dsp:cNvSpPr/>
      </dsp:nvSpPr>
      <dsp:spPr>
        <a:xfrm>
          <a:off x="8140797" y="1146027"/>
          <a:ext cx="1464379" cy="9152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RIZIKO</a:t>
          </a:r>
        </a:p>
      </dsp:txBody>
      <dsp:txXfrm>
        <a:off x="8167603" y="1172833"/>
        <a:ext cx="1410767" cy="861625"/>
      </dsp:txXfrm>
    </dsp:sp>
    <dsp:sp modelId="{1FE9FB2D-4EBA-40A3-8BB4-C13028F27795}">
      <dsp:nvSpPr>
        <dsp:cNvPr id="0" name=""/>
        <dsp:cNvSpPr/>
      </dsp:nvSpPr>
      <dsp:spPr>
        <a:xfrm>
          <a:off x="7957749" y="917217"/>
          <a:ext cx="183047" cy="18304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30474"/>
              </a:lnTo>
              <a:lnTo>
                <a:pt x="183047" y="183047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EA9B62-1B34-4531-9424-9C9409C76FA5}">
      <dsp:nvSpPr>
        <dsp:cNvPr id="0" name=""/>
        <dsp:cNvSpPr/>
      </dsp:nvSpPr>
      <dsp:spPr>
        <a:xfrm>
          <a:off x="8140797" y="2290073"/>
          <a:ext cx="1464379" cy="9152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nebo současně sloužit jako forma SPOŘENÍ</a:t>
          </a:r>
        </a:p>
      </dsp:txBody>
      <dsp:txXfrm>
        <a:off x="8167603" y="2316879"/>
        <a:ext cx="1410767" cy="861625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ACA83E-01D7-4895-879F-5CF72FE3664C}">
      <dsp:nvSpPr>
        <dsp:cNvPr id="0" name=""/>
        <dsp:cNvSpPr/>
      </dsp:nvSpPr>
      <dsp:spPr>
        <a:xfrm>
          <a:off x="0" y="3193"/>
          <a:ext cx="10515600" cy="13191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0" lvl="0" indent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500" kern="1200"/>
            <a:t>Životní pojištění</a:t>
          </a:r>
        </a:p>
      </dsp:txBody>
      <dsp:txXfrm>
        <a:off x="64397" y="67590"/>
        <a:ext cx="10386806" cy="1190381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D63CB3-1895-4832-9152-F856972E65CC}">
      <dsp:nvSpPr>
        <dsp:cNvPr id="0" name=""/>
        <dsp:cNvSpPr/>
      </dsp:nvSpPr>
      <dsp:spPr>
        <a:xfrm>
          <a:off x="0" y="3569"/>
          <a:ext cx="5157787" cy="7369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VÝHODY</a:t>
          </a:r>
        </a:p>
      </dsp:txBody>
      <dsp:txXfrm>
        <a:off x="35977" y="39546"/>
        <a:ext cx="5085833" cy="665035"/>
      </dsp:txXfrm>
    </dsp:sp>
    <dsp:sp modelId="{F3F1CDDA-661D-4A80-9C11-537ACBE31075}">
      <dsp:nvSpPr>
        <dsp:cNvPr id="0" name=""/>
        <dsp:cNvSpPr/>
      </dsp:nvSpPr>
      <dsp:spPr>
        <a:xfrm>
          <a:off x="0" y="820329"/>
          <a:ext cx="5157787" cy="3185729"/>
        </a:xfrm>
        <a:prstGeom prst="rect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760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100" kern="1200"/>
            <a:t>Finanční krytí při: </a:t>
          </a:r>
        </a:p>
        <a:p>
          <a:pPr marL="457200" lvl="2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Wingdings" panose="05000000000000000000" pitchFamily="2" charset="2"/>
            <a:buChar char="ü"/>
          </a:pPr>
          <a:r>
            <a:rPr lang="cs-CZ" sz="2100" kern="1200" dirty="0"/>
            <a:t>úrazu</a:t>
          </a:r>
        </a:p>
        <a:p>
          <a:pPr marL="457200" lvl="2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Wingdings" panose="05000000000000000000" pitchFamily="2" charset="2"/>
            <a:buChar char="ü"/>
          </a:pPr>
          <a:r>
            <a:rPr lang="cs-CZ" sz="2100" kern="1200" dirty="0"/>
            <a:t>smrti</a:t>
          </a:r>
        </a:p>
        <a:p>
          <a:pPr marL="457200" lvl="2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Wingdings" panose="05000000000000000000" pitchFamily="2" charset="2"/>
            <a:buChar char="ü"/>
          </a:pPr>
          <a:r>
            <a:rPr lang="cs-CZ" sz="2100" kern="1200" dirty="0"/>
            <a:t>trvalých následcích</a:t>
          </a:r>
        </a:p>
        <a:p>
          <a:pPr marL="457200" lvl="2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Wingdings" panose="05000000000000000000" pitchFamily="2" charset="2"/>
            <a:buChar char="ü"/>
          </a:pPr>
          <a:r>
            <a:rPr lang="cs-CZ" sz="2100" kern="1200" dirty="0"/>
            <a:t>hospitalizaci</a:t>
          </a:r>
        </a:p>
        <a:p>
          <a:pPr marL="457200" lvl="2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Wingdings" panose="05000000000000000000" pitchFamily="2" charset="2"/>
            <a:buChar char="ü"/>
          </a:pPr>
          <a:r>
            <a:rPr lang="cs-CZ" sz="2100" kern="1200" dirty="0"/>
            <a:t>vážných onemocněních </a:t>
          </a:r>
        </a:p>
        <a:p>
          <a:pPr marL="457200" lvl="2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Wingdings" panose="05000000000000000000" pitchFamily="2" charset="2"/>
            <a:buChar char="ü"/>
          </a:pPr>
          <a:r>
            <a:rPr lang="cs-CZ" sz="2100" kern="1200" dirty="0"/>
            <a:t>Invaliditě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100" kern="1200"/>
            <a:t>V některých případech umožňuje daňové úlevy </a:t>
          </a:r>
        </a:p>
      </dsp:txBody>
      <dsp:txXfrm>
        <a:off x="0" y="820329"/>
        <a:ext cx="5157787" cy="3185729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637F88-0B94-4D2E-9197-42EDFCD1D28C}">
      <dsp:nvSpPr>
        <dsp:cNvPr id="0" name=""/>
        <dsp:cNvSpPr/>
      </dsp:nvSpPr>
      <dsp:spPr>
        <a:xfrm>
          <a:off x="0" y="0"/>
          <a:ext cx="5183188" cy="7524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NEVÝHODY</a:t>
          </a:r>
        </a:p>
      </dsp:txBody>
      <dsp:txXfrm>
        <a:off x="36734" y="36734"/>
        <a:ext cx="5109720" cy="679025"/>
      </dsp:txXfrm>
    </dsp:sp>
    <dsp:sp modelId="{5FBC28C4-B0CD-451C-ABDA-9891FFDE5C9D}">
      <dsp:nvSpPr>
        <dsp:cNvPr id="0" name=""/>
        <dsp:cNvSpPr/>
      </dsp:nvSpPr>
      <dsp:spPr>
        <a:xfrm>
          <a:off x="0" y="906462"/>
          <a:ext cx="5183188" cy="3028968"/>
        </a:xfrm>
        <a:prstGeom prst="rect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4566" tIns="27940" rIns="156464" bIns="2794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kern="1200" dirty="0"/>
            <a:t>Poplatková struktura produktu není vhodná pro vytváření rezerv v pojištění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kern="1200" dirty="0"/>
            <a:t>Daňové úlevy motivují občany k vytváření rezerv v nevhodném produktu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kern="1200" dirty="0"/>
            <a:t>Složité pojistné podmínky, výluky</a:t>
          </a:r>
        </a:p>
      </dsp:txBody>
      <dsp:txXfrm>
        <a:off x="0" y="906462"/>
        <a:ext cx="5183188" cy="3028968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D8D7BD-A2C3-4DBF-86A3-69723E013C89}">
      <dsp:nvSpPr>
        <dsp:cNvPr id="0" name=""/>
        <dsp:cNvSpPr/>
      </dsp:nvSpPr>
      <dsp:spPr>
        <a:xfrm>
          <a:off x="0" y="3193"/>
          <a:ext cx="10515600" cy="13191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0" lvl="0" indent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500" kern="1200"/>
            <a:t>Životní pojištění – rozeznáváme:</a:t>
          </a:r>
        </a:p>
      </dsp:txBody>
      <dsp:txXfrm>
        <a:off x="64397" y="67590"/>
        <a:ext cx="10386806" cy="1190381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419EF7-3AB3-4553-AFF3-2D0EEA884912}">
      <dsp:nvSpPr>
        <dsp:cNvPr id="0" name=""/>
        <dsp:cNvSpPr/>
      </dsp:nvSpPr>
      <dsp:spPr>
        <a:xfrm>
          <a:off x="51" y="94727"/>
          <a:ext cx="4913783" cy="950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134112" rIns="234696" bIns="134112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/>
            <a:t>Bez rezervotvorné složky:</a:t>
          </a:r>
        </a:p>
      </dsp:txBody>
      <dsp:txXfrm>
        <a:off x="51" y="94727"/>
        <a:ext cx="4913783" cy="950400"/>
      </dsp:txXfrm>
    </dsp:sp>
    <dsp:sp modelId="{408C000D-80BA-439D-B6A7-37448CC04FD7}">
      <dsp:nvSpPr>
        <dsp:cNvPr id="0" name=""/>
        <dsp:cNvSpPr/>
      </dsp:nvSpPr>
      <dsp:spPr>
        <a:xfrm>
          <a:off x="51" y="1045127"/>
          <a:ext cx="4913783" cy="14493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022" tIns="176022" rIns="234696" bIns="264033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lphaLcParenR"/>
          </a:pPr>
          <a:r>
            <a:rPr lang="cs-CZ" sz="3300" kern="1200" dirty="0"/>
            <a:t> Rizikové ž. p.</a:t>
          </a:r>
        </a:p>
      </dsp:txBody>
      <dsp:txXfrm>
        <a:off x="51" y="1045127"/>
        <a:ext cx="4913783" cy="1449360"/>
      </dsp:txXfrm>
    </dsp:sp>
    <dsp:sp modelId="{3113CD36-51AC-417C-8481-44398597200C}">
      <dsp:nvSpPr>
        <dsp:cNvPr id="0" name=""/>
        <dsp:cNvSpPr/>
      </dsp:nvSpPr>
      <dsp:spPr>
        <a:xfrm>
          <a:off x="5601764" y="94727"/>
          <a:ext cx="4913783" cy="950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134112" rIns="234696" bIns="134112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/>
            <a:t>S rezervotvornou složkou:</a:t>
          </a:r>
        </a:p>
      </dsp:txBody>
      <dsp:txXfrm>
        <a:off x="5601764" y="94727"/>
        <a:ext cx="4913783" cy="950400"/>
      </dsp:txXfrm>
    </dsp:sp>
    <dsp:sp modelId="{69B4B921-E614-40B2-A51E-50C2133C98E2}">
      <dsp:nvSpPr>
        <dsp:cNvPr id="0" name=""/>
        <dsp:cNvSpPr/>
      </dsp:nvSpPr>
      <dsp:spPr>
        <a:xfrm>
          <a:off x="5601764" y="1045127"/>
          <a:ext cx="4913783" cy="14493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022" tIns="176022" rIns="234696" bIns="264033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lphaLcParenR"/>
          </a:pPr>
          <a:r>
            <a:rPr lang="cs-CZ" sz="3300" kern="1200" dirty="0"/>
            <a:t> Investiční ž. p.</a:t>
          </a:r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lphaLcParenR"/>
          </a:pPr>
          <a:r>
            <a:rPr lang="cs-CZ" sz="3300" kern="1200" dirty="0"/>
            <a:t> Kapitálové ž. p.</a:t>
          </a:r>
        </a:p>
      </dsp:txBody>
      <dsp:txXfrm>
        <a:off x="5601764" y="1045127"/>
        <a:ext cx="4913783" cy="1449360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E3528E-A258-4FEE-B79B-B75102F3D555}">
      <dsp:nvSpPr>
        <dsp:cNvPr id="0" name=""/>
        <dsp:cNvSpPr/>
      </dsp:nvSpPr>
      <dsp:spPr>
        <a:xfrm>
          <a:off x="0" y="6232"/>
          <a:ext cx="10515601" cy="10448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Smyslem pojištění však není vytvářet rezervy, ale finančně zajistit klienta proti následkům zhoršení zdravotního stavu z důvodu úrazu nebo nemoci, případně zajistit jeho rodinu a závazky v případě úmrtí pojištěnce.</a:t>
          </a:r>
        </a:p>
      </dsp:txBody>
      <dsp:txXfrm>
        <a:off x="51003" y="57235"/>
        <a:ext cx="10413595" cy="9428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A617C6-CB01-4BFE-9001-A1256252F0AA}">
      <dsp:nvSpPr>
        <dsp:cNvPr id="0" name=""/>
        <dsp:cNvSpPr/>
      </dsp:nvSpPr>
      <dsp:spPr>
        <a:xfrm>
          <a:off x="0" y="3193"/>
          <a:ext cx="10515600" cy="13191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0" lvl="0" indent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500" kern="1200"/>
            <a:t>Formy pojištění</a:t>
          </a:r>
        </a:p>
      </dsp:txBody>
      <dsp:txXfrm>
        <a:off x="64397" y="67590"/>
        <a:ext cx="10386806" cy="1190381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96338C-EA12-4325-9170-C7EA245E81EA}">
      <dsp:nvSpPr>
        <dsp:cNvPr id="0" name=""/>
        <dsp:cNvSpPr/>
      </dsp:nvSpPr>
      <dsp:spPr>
        <a:xfrm>
          <a:off x="5134" y="0"/>
          <a:ext cx="10505331" cy="4481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Pozn. Bez rezervotvorné složky = k vyplacení peněz dojde pouze v případě úmrtí nebo zdravotní újmy pojištěného</a:t>
          </a:r>
        </a:p>
      </dsp:txBody>
      <dsp:txXfrm>
        <a:off x="18261" y="13127"/>
        <a:ext cx="10479077" cy="421937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78C1F9-5FA1-4540-B333-282C3E151522}">
      <dsp:nvSpPr>
        <dsp:cNvPr id="0" name=""/>
        <dsp:cNvSpPr/>
      </dsp:nvSpPr>
      <dsp:spPr>
        <a:xfrm>
          <a:off x="0" y="159096"/>
          <a:ext cx="10515600" cy="10073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200" kern="1200" dirty="0"/>
            <a:t>Ž. p. bez rezervotvorné složky – RIZIKOVÉ ž. p.</a:t>
          </a:r>
        </a:p>
      </dsp:txBody>
      <dsp:txXfrm>
        <a:off x="49176" y="208272"/>
        <a:ext cx="10417248" cy="909018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034358-3AB1-460C-B9BB-BD550EBAB4BC}">
      <dsp:nvSpPr>
        <dsp:cNvPr id="0" name=""/>
        <dsp:cNvSpPr/>
      </dsp:nvSpPr>
      <dsp:spPr>
        <a:xfrm>
          <a:off x="0" y="3736288"/>
          <a:ext cx="10515600" cy="6129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Sjednává se na dobu od jednoho roku, platí se buď pevná pojistná částka nebo klesající v průběhu let</a:t>
          </a:r>
        </a:p>
      </dsp:txBody>
      <dsp:txXfrm>
        <a:off x="0" y="3736288"/>
        <a:ext cx="10515600" cy="612969"/>
      </dsp:txXfrm>
    </dsp:sp>
    <dsp:sp modelId="{FF34E606-7134-4F79-8E32-4BB8264F0519}">
      <dsp:nvSpPr>
        <dsp:cNvPr id="0" name=""/>
        <dsp:cNvSpPr/>
      </dsp:nvSpPr>
      <dsp:spPr>
        <a:xfrm rot="10800000">
          <a:off x="0" y="2802736"/>
          <a:ext cx="10515600" cy="94274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Bez daňových úlev, bez příspěvku zaměstnavatele</a:t>
          </a:r>
        </a:p>
      </dsp:txBody>
      <dsp:txXfrm rot="10800000">
        <a:off x="0" y="2802736"/>
        <a:ext cx="10515600" cy="612568"/>
      </dsp:txXfrm>
    </dsp:sp>
    <dsp:sp modelId="{3F6512FB-5257-4800-9A83-39CFE4DFC389}">
      <dsp:nvSpPr>
        <dsp:cNvPr id="0" name=""/>
        <dsp:cNvSpPr/>
      </dsp:nvSpPr>
      <dsp:spPr>
        <a:xfrm rot="10800000">
          <a:off x="0" y="1869184"/>
          <a:ext cx="10515600" cy="94274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NEobsahuje spořicí, ani investiční část, takže při zániku a ukončení pojištění se NEvyplácí žádná částka</a:t>
          </a:r>
        </a:p>
      </dsp:txBody>
      <dsp:txXfrm rot="10800000">
        <a:off x="0" y="1869184"/>
        <a:ext cx="10515600" cy="612568"/>
      </dsp:txXfrm>
    </dsp:sp>
    <dsp:sp modelId="{3975E104-E333-4D00-B06A-C7E2E31494DD}">
      <dsp:nvSpPr>
        <dsp:cNvPr id="0" name=""/>
        <dsp:cNvSpPr/>
      </dsp:nvSpPr>
      <dsp:spPr>
        <a:xfrm rot="10800000">
          <a:off x="0" y="935632"/>
          <a:ext cx="10515600" cy="94274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Vhodné pro živitele rodiny</a:t>
          </a:r>
        </a:p>
      </dsp:txBody>
      <dsp:txXfrm rot="10800000">
        <a:off x="0" y="935632"/>
        <a:ext cx="10515600" cy="612568"/>
      </dsp:txXfrm>
    </dsp:sp>
    <dsp:sp modelId="{A8CC26B2-8516-4DA5-9508-89E14F757477}">
      <dsp:nvSpPr>
        <dsp:cNvPr id="0" name=""/>
        <dsp:cNvSpPr/>
      </dsp:nvSpPr>
      <dsp:spPr>
        <a:xfrm rot="10800000">
          <a:off x="0" y="2080"/>
          <a:ext cx="10515600" cy="94274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Cíl = finančně zabezpečit klienta i osoby blízké v případě </a:t>
          </a:r>
          <a:r>
            <a:rPr lang="cs-CZ" sz="1900" u="sng" kern="1200"/>
            <a:t>zhoršení jeho zdravotního stavu </a:t>
          </a:r>
          <a:r>
            <a:rPr lang="cs-CZ" sz="1900" kern="1200"/>
            <a:t>nebo jeho </a:t>
          </a:r>
          <a:r>
            <a:rPr lang="cs-CZ" sz="1900" u="sng" kern="1200"/>
            <a:t>smrti</a:t>
          </a:r>
          <a:endParaRPr lang="cs-CZ" sz="1900" kern="1200"/>
        </a:p>
      </dsp:txBody>
      <dsp:txXfrm rot="10800000">
        <a:off x="0" y="2080"/>
        <a:ext cx="10515600" cy="612568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23E3D0-3025-44B5-8F1E-6F9094B6860A}">
      <dsp:nvSpPr>
        <dsp:cNvPr id="0" name=""/>
        <dsp:cNvSpPr/>
      </dsp:nvSpPr>
      <dsp:spPr>
        <a:xfrm>
          <a:off x="0" y="3193"/>
          <a:ext cx="10515600" cy="13191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0" lvl="0" indent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500" kern="1200"/>
            <a:t>Ž. p. s rezervotvornou složkou</a:t>
          </a:r>
        </a:p>
      </dsp:txBody>
      <dsp:txXfrm>
        <a:off x="64397" y="67590"/>
        <a:ext cx="10386806" cy="1190381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295D3B-611D-498B-903C-BC1C9050EF0B}">
      <dsp:nvSpPr>
        <dsp:cNvPr id="0" name=""/>
        <dsp:cNvSpPr/>
      </dsp:nvSpPr>
      <dsp:spPr>
        <a:xfrm rot="16200000">
          <a:off x="-929284" y="931819"/>
          <a:ext cx="4351338" cy="2487699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126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Platba pojistného neslouží pouze na krytí poplatků za sjednaná rizika, ale i k vytváření finanční rezervy </a:t>
          </a:r>
        </a:p>
      </dsp:txBody>
      <dsp:txXfrm rot="5400000">
        <a:off x="2535" y="870268"/>
        <a:ext cx="2487699" cy="2610802"/>
      </dsp:txXfrm>
    </dsp:sp>
    <dsp:sp modelId="{3F7ED299-EEE4-440F-84C9-548B812C3B51}">
      <dsp:nvSpPr>
        <dsp:cNvPr id="0" name=""/>
        <dsp:cNvSpPr/>
      </dsp:nvSpPr>
      <dsp:spPr>
        <a:xfrm rot="16200000">
          <a:off x="1744992" y="931819"/>
          <a:ext cx="4351338" cy="2487699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126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Klient obvykle získá peníze i v případě, že se </a:t>
          </a:r>
          <a:r>
            <a:rPr lang="cs-CZ" sz="2400" i="1" kern="1200"/>
            <a:t>dožije</a:t>
          </a:r>
          <a:r>
            <a:rPr lang="cs-CZ" sz="2400" kern="1200"/>
            <a:t> konce smlouvy</a:t>
          </a:r>
        </a:p>
      </dsp:txBody>
      <dsp:txXfrm rot="5400000">
        <a:off x="2676811" y="870268"/>
        <a:ext cx="2487699" cy="2610802"/>
      </dsp:txXfrm>
    </dsp:sp>
    <dsp:sp modelId="{65AB7427-10D9-49B1-9495-3C83CF79053E}">
      <dsp:nvSpPr>
        <dsp:cNvPr id="0" name=""/>
        <dsp:cNvSpPr/>
      </dsp:nvSpPr>
      <dsp:spPr>
        <a:xfrm rot="16200000">
          <a:off x="4419269" y="931819"/>
          <a:ext cx="4351338" cy="2487699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126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Nevýhody: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Jsou velmi netransparentní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Mají velmi nízké výnosy (v reálné hodnotě mnohdy i záporné) </a:t>
          </a:r>
        </a:p>
      </dsp:txBody>
      <dsp:txXfrm rot="5400000">
        <a:off x="5351088" y="870268"/>
        <a:ext cx="2487699" cy="2610802"/>
      </dsp:txXfrm>
    </dsp:sp>
    <dsp:sp modelId="{A75E677E-4962-4DC1-AAD7-C246C9C039E2}">
      <dsp:nvSpPr>
        <dsp:cNvPr id="0" name=""/>
        <dsp:cNvSpPr/>
      </dsp:nvSpPr>
      <dsp:spPr>
        <a:xfrm rot="16200000">
          <a:off x="7093546" y="931819"/>
          <a:ext cx="4351338" cy="2487699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126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Výhody: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Lze je za jistých podmínek odečíst z daní</a:t>
          </a:r>
        </a:p>
      </dsp:txBody>
      <dsp:txXfrm rot="5400000">
        <a:off x="8025365" y="870268"/>
        <a:ext cx="2487699" cy="2610802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5C3B7A-7127-48F3-BCD9-B5AF1D5A1AD9}">
      <dsp:nvSpPr>
        <dsp:cNvPr id="0" name=""/>
        <dsp:cNvSpPr/>
      </dsp:nvSpPr>
      <dsp:spPr>
        <a:xfrm>
          <a:off x="0" y="183081"/>
          <a:ext cx="10515600" cy="959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0" kern="1200" dirty="0"/>
            <a:t>Ž. p. s rezervotvornou složkou</a:t>
          </a:r>
          <a:r>
            <a:rPr lang="cs-CZ" sz="4000" kern="1200" dirty="0"/>
            <a:t> – INVESTIČNÍ ž. p.</a:t>
          </a:r>
        </a:p>
      </dsp:txBody>
      <dsp:txXfrm>
        <a:off x="46834" y="229915"/>
        <a:ext cx="10421932" cy="865732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991C65-7814-47E8-849D-20ED1800FABD}">
      <dsp:nvSpPr>
        <dsp:cNvPr id="0" name=""/>
        <dsp:cNvSpPr/>
      </dsp:nvSpPr>
      <dsp:spPr>
        <a:xfrm>
          <a:off x="-5495962" y="-841479"/>
          <a:ext cx="6543883" cy="6543883"/>
        </a:xfrm>
        <a:prstGeom prst="blockArc">
          <a:avLst>
            <a:gd name="adj1" fmla="val 18900000"/>
            <a:gd name="adj2" fmla="val 2700000"/>
            <a:gd name="adj3" fmla="val 33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03CD27-E1EC-4BC4-8407-0428CA61FDC9}">
      <dsp:nvSpPr>
        <dsp:cNvPr id="0" name=""/>
        <dsp:cNvSpPr/>
      </dsp:nvSpPr>
      <dsp:spPr>
        <a:xfrm>
          <a:off x="458178" y="303710"/>
          <a:ext cx="9989647" cy="6078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449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kromě krytí rizika v případě </a:t>
          </a:r>
          <a:r>
            <a:rPr lang="cs-CZ" sz="1800" u="sng" kern="1200"/>
            <a:t>úmrtí</a:t>
          </a:r>
          <a:r>
            <a:rPr lang="cs-CZ" sz="1800" kern="1200"/>
            <a:t>, slouží investiční životní pojištění k </a:t>
          </a:r>
          <a:r>
            <a:rPr lang="cs-CZ" sz="1800" u="sng" kern="1200"/>
            <a:t>vytváření finančních rezerv</a:t>
          </a:r>
          <a:endParaRPr lang="cs-CZ" sz="1800" kern="1200"/>
        </a:p>
      </dsp:txBody>
      <dsp:txXfrm>
        <a:off x="458178" y="303710"/>
        <a:ext cx="9989647" cy="607810"/>
      </dsp:txXfrm>
    </dsp:sp>
    <dsp:sp modelId="{C6DAB264-97B0-43F5-834C-C44A84E6E714}">
      <dsp:nvSpPr>
        <dsp:cNvPr id="0" name=""/>
        <dsp:cNvSpPr/>
      </dsp:nvSpPr>
      <dsp:spPr>
        <a:xfrm>
          <a:off x="78297" y="227734"/>
          <a:ext cx="759762" cy="7597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C5AD34-653C-4935-9918-10E49D477BD4}">
      <dsp:nvSpPr>
        <dsp:cNvPr id="0" name=""/>
        <dsp:cNvSpPr/>
      </dsp:nvSpPr>
      <dsp:spPr>
        <a:xfrm>
          <a:off x="893717" y="1215134"/>
          <a:ext cx="9554109" cy="6078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449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míra zhodnocení se odvíjí od zvolené investiční strategie, naspořené peníze budou vyplaceny v případě dožití či smrti</a:t>
          </a:r>
        </a:p>
      </dsp:txBody>
      <dsp:txXfrm>
        <a:off x="893717" y="1215134"/>
        <a:ext cx="9554109" cy="607810"/>
      </dsp:txXfrm>
    </dsp:sp>
    <dsp:sp modelId="{DFCC5BE0-75B2-493E-9C66-D3EC27ED91A5}">
      <dsp:nvSpPr>
        <dsp:cNvPr id="0" name=""/>
        <dsp:cNvSpPr/>
      </dsp:nvSpPr>
      <dsp:spPr>
        <a:xfrm>
          <a:off x="513836" y="1139157"/>
          <a:ext cx="759762" cy="7597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0D92D9-32E5-4DAE-80EA-F9BA8B7AA53F}">
      <dsp:nvSpPr>
        <dsp:cNvPr id="0" name=""/>
        <dsp:cNvSpPr/>
      </dsp:nvSpPr>
      <dsp:spPr>
        <a:xfrm>
          <a:off x="1027393" y="2126557"/>
          <a:ext cx="9420433" cy="6078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449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v určitých případech lze dosáhnout na zajímavé daňové úlevy</a:t>
          </a:r>
        </a:p>
      </dsp:txBody>
      <dsp:txXfrm>
        <a:off x="1027393" y="2126557"/>
        <a:ext cx="9420433" cy="607810"/>
      </dsp:txXfrm>
    </dsp:sp>
    <dsp:sp modelId="{BBC5C892-0F0E-4654-ABB8-3610202A7392}">
      <dsp:nvSpPr>
        <dsp:cNvPr id="0" name=""/>
        <dsp:cNvSpPr/>
      </dsp:nvSpPr>
      <dsp:spPr>
        <a:xfrm>
          <a:off x="647511" y="2050581"/>
          <a:ext cx="759762" cy="7597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B0FF0B-E88A-4015-8566-9955C18EDCD3}">
      <dsp:nvSpPr>
        <dsp:cNvPr id="0" name=""/>
        <dsp:cNvSpPr/>
      </dsp:nvSpPr>
      <dsp:spPr>
        <a:xfrm>
          <a:off x="893717" y="3037980"/>
          <a:ext cx="9554109" cy="6078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449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rozsah pojištění si lze volit dle potřeb</a:t>
          </a:r>
        </a:p>
      </dsp:txBody>
      <dsp:txXfrm>
        <a:off x="893717" y="3037980"/>
        <a:ext cx="9554109" cy="607810"/>
      </dsp:txXfrm>
    </dsp:sp>
    <dsp:sp modelId="{7CCC5450-1449-4E3B-B46D-DB3B22FD8ABC}">
      <dsp:nvSpPr>
        <dsp:cNvPr id="0" name=""/>
        <dsp:cNvSpPr/>
      </dsp:nvSpPr>
      <dsp:spPr>
        <a:xfrm>
          <a:off x="513836" y="2962004"/>
          <a:ext cx="759762" cy="7597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7C7308-92C8-4BA5-A668-D03BCABB16B8}">
      <dsp:nvSpPr>
        <dsp:cNvPr id="0" name=""/>
        <dsp:cNvSpPr/>
      </dsp:nvSpPr>
      <dsp:spPr>
        <a:xfrm>
          <a:off x="458178" y="3949404"/>
          <a:ext cx="9989647" cy="6078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449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na jednu smlouvu lze pojistit kromě sebe i blízké</a:t>
          </a:r>
        </a:p>
      </dsp:txBody>
      <dsp:txXfrm>
        <a:off x="458178" y="3949404"/>
        <a:ext cx="9989647" cy="607810"/>
      </dsp:txXfrm>
    </dsp:sp>
    <dsp:sp modelId="{DBEB7449-7A67-4C8F-BEF3-1D10F5B03264}">
      <dsp:nvSpPr>
        <dsp:cNvPr id="0" name=""/>
        <dsp:cNvSpPr/>
      </dsp:nvSpPr>
      <dsp:spPr>
        <a:xfrm>
          <a:off x="78297" y="3873428"/>
          <a:ext cx="759762" cy="7597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52EA12-478D-4645-A265-8D709D4B3170}">
      <dsp:nvSpPr>
        <dsp:cNvPr id="0" name=""/>
        <dsp:cNvSpPr/>
      </dsp:nvSpPr>
      <dsp:spPr>
        <a:xfrm>
          <a:off x="0" y="195073"/>
          <a:ext cx="10515600" cy="9354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900" kern="1200" dirty="0"/>
            <a:t>Ž. p. s rezervotvornou složkou</a:t>
          </a:r>
          <a:r>
            <a:rPr lang="cs-CZ" sz="3900" kern="1200" dirty="0"/>
            <a:t> – KAPITÁLOVÉ ž. p.</a:t>
          </a:r>
        </a:p>
      </dsp:txBody>
      <dsp:txXfrm>
        <a:off x="45663" y="240736"/>
        <a:ext cx="10424274" cy="844089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3F1FA2-30C1-4271-BB8B-9EE4C7801997}">
      <dsp:nvSpPr>
        <dsp:cNvPr id="0" name=""/>
        <dsp:cNvSpPr/>
      </dsp:nvSpPr>
      <dsp:spPr>
        <a:xfrm>
          <a:off x="0" y="3928417"/>
          <a:ext cx="10515600" cy="8594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kapitálové pojištění můžeme považovat za dlouhodobý produkt, pro maximalizaci zhodnocení se doporučená doba trvání pojištění pohybuje od 10 let výše</a:t>
          </a:r>
        </a:p>
      </dsp:txBody>
      <dsp:txXfrm>
        <a:off x="0" y="3928417"/>
        <a:ext cx="10515600" cy="859441"/>
      </dsp:txXfrm>
    </dsp:sp>
    <dsp:sp modelId="{64BC1CC6-E271-4E9D-B45E-5449EA80286C}">
      <dsp:nvSpPr>
        <dsp:cNvPr id="0" name=""/>
        <dsp:cNvSpPr/>
      </dsp:nvSpPr>
      <dsp:spPr>
        <a:xfrm rot="10800000">
          <a:off x="0" y="2619488"/>
          <a:ext cx="10515600" cy="132182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nabízí garantované zhodnocení finančních prostředků</a:t>
          </a:r>
        </a:p>
      </dsp:txBody>
      <dsp:txXfrm rot="10800000">
        <a:off x="0" y="2619488"/>
        <a:ext cx="10515600" cy="858880"/>
      </dsp:txXfrm>
    </dsp:sp>
    <dsp:sp modelId="{606EB4BF-3A39-4A1D-90B5-BC8F0BC9A98B}">
      <dsp:nvSpPr>
        <dsp:cNvPr id="0" name=""/>
        <dsp:cNvSpPr/>
      </dsp:nvSpPr>
      <dsp:spPr>
        <a:xfrm rot="10800000">
          <a:off x="0" y="1310558"/>
          <a:ext cx="10515600" cy="132182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pojistná částka může být pro obě rizika stejná nebo si klient může zvolit zvlášť pojistnou částku pro případ smrti a zvlášť pojistnou částku pro případ dožití</a:t>
          </a:r>
        </a:p>
      </dsp:txBody>
      <dsp:txXfrm rot="10800000">
        <a:off x="0" y="1310558"/>
        <a:ext cx="10515600" cy="858880"/>
      </dsp:txXfrm>
    </dsp:sp>
    <dsp:sp modelId="{19E201CE-F6A6-4F64-8A75-2949F91D0C31}">
      <dsp:nvSpPr>
        <dsp:cNvPr id="0" name=""/>
        <dsp:cNvSpPr/>
      </dsp:nvSpPr>
      <dsp:spPr>
        <a:xfrm rot="10800000">
          <a:off x="0" y="1628"/>
          <a:ext cx="10515600" cy="132182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zahrnuje pojištění pro případ </a:t>
          </a:r>
          <a:r>
            <a:rPr lang="cs-CZ" sz="2000" u="sng" kern="1200"/>
            <a:t>smrti</a:t>
          </a:r>
          <a:r>
            <a:rPr lang="cs-CZ" sz="2000" kern="1200"/>
            <a:t> nebo </a:t>
          </a:r>
          <a:r>
            <a:rPr lang="cs-CZ" sz="2000" u="sng" kern="1200"/>
            <a:t>dožití</a:t>
          </a:r>
          <a:endParaRPr lang="cs-CZ" sz="2000" kern="1200"/>
        </a:p>
      </dsp:txBody>
      <dsp:txXfrm rot="10800000">
        <a:off x="0" y="1628"/>
        <a:ext cx="10515600" cy="858880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94EE86-0BF5-46D9-A737-B699A4A8D8B7}">
      <dsp:nvSpPr>
        <dsp:cNvPr id="0" name=""/>
        <dsp:cNvSpPr/>
      </dsp:nvSpPr>
      <dsp:spPr>
        <a:xfrm>
          <a:off x="0" y="195073"/>
          <a:ext cx="10515600" cy="9354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900" kern="1200"/>
            <a:t>Ž. p. s rezervotvornou složkou – KAPITÁLOVÉ ž. p.</a:t>
          </a:r>
        </a:p>
      </dsp:txBody>
      <dsp:txXfrm>
        <a:off x="45663" y="240736"/>
        <a:ext cx="10424274" cy="8440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5610F7-460B-41DC-BFE5-E5B2A125B84C}">
      <dsp:nvSpPr>
        <dsp:cNvPr id="0" name=""/>
        <dsp:cNvSpPr/>
      </dsp:nvSpPr>
      <dsp:spPr>
        <a:xfrm>
          <a:off x="2535" y="986695"/>
          <a:ext cx="4755895" cy="23779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/>
            <a:t>Komerční</a:t>
          </a:r>
        </a:p>
      </dsp:txBody>
      <dsp:txXfrm>
        <a:off x="2535" y="986695"/>
        <a:ext cx="4755895" cy="2377947"/>
      </dsp:txXfrm>
    </dsp:sp>
    <dsp:sp modelId="{642900FF-5FF4-430E-BB01-C3DB00BB19A9}">
      <dsp:nvSpPr>
        <dsp:cNvPr id="0" name=""/>
        <dsp:cNvSpPr/>
      </dsp:nvSpPr>
      <dsp:spPr>
        <a:xfrm>
          <a:off x="5757169" y="986695"/>
          <a:ext cx="4755895" cy="23779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/>
            <a:t>Nekomerční</a:t>
          </a:r>
        </a:p>
      </dsp:txBody>
      <dsp:txXfrm>
        <a:off x="5757169" y="986695"/>
        <a:ext cx="4755895" cy="2377947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A10A78-B465-41DD-BC54-615DE75B57CB}">
      <dsp:nvSpPr>
        <dsp:cNvPr id="0" name=""/>
        <dsp:cNvSpPr/>
      </dsp:nvSpPr>
      <dsp:spPr>
        <a:xfrm>
          <a:off x="0" y="392881"/>
          <a:ext cx="10515600" cy="21010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479044" rIns="816127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kern="1200"/>
            <a:t>garantovaná pojistná částka pro případ smrti nebo dožití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kern="1200"/>
            <a:t>garantované minimální zhodnocení finančních prostředků 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kern="1200"/>
            <a:t>rozšíření rozsahu pojistné ochrany formou různých připojištění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kern="1200"/>
            <a:t>daňová uznatelnost zaplaceného pojistného</a:t>
          </a:r>
        </a:p>
      </dsp:txBody>
      <dsp:txXfrm>
        <a:off x="0" y="392881"/>
        <a:ext cx="10515600" cy="2101050"/>
      </dsp:txXfrm>
    </dsp:sp>
    <dsp:sp modelId="{7F6A44A4-CEF2-4AF7-B89B-796C27FD4953}">
      <dsp:nvSpPr>
        <dsp:cNvPr id="0" name=""/>
        <dsp:cNvSpPr/>
      </dsp:nvSpPr>
      <dsp:spPr>
        <a:xfrm>
          <a:off x="525780" y="53401"/>
          <a:ext cx="7360920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Výhody:</a:t>
          </a:r>
        </a:p>
      </dsp:txBody>
      <dsp:txXfrm>
        <a:off x="558924" y="86545"/>
        <a:ext cx="7294632" cy="612672"/>
      </dsp:txXfrm>
    </dsp:sp>
    <dsp:sp modelId="{DDE42AE8-BFA1-46CE-92B0-0CA1A09E7B85}">
      <dsp:nvSpPr>
        <dsp:cNvPr id="0" name=""/>
        <dsp:cNvSpPr/>
      </dsp:nvSpPr>
      <dsp:spPr>
        <a:xfrm>
          <a:off x="0" y="2957611"/>
          <a:ext cx="10515600" cy="13403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479044" rIns="816127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kern="1200"/>
            <a:t>nelze libovolně měnit nastavení pojištění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kern="1200"/>
            <a:t>nelze aktivně ovlivňovat tvorbu kapitálové hodnoty pojištění</a:t>
          </a:r>
        </a:p>
      </dsp:txBody>
      <dsp:txXfrm>
        <a:off x="0" y="2957611"/>
        <a:ext cx="10515600" cy="1340325"/>
      </dsp:txXfrm>
    </dsp:sp>
    <dsp:sp modelId="{0CC445F6-D1F9-457C-A258-9F3B8DA3EB23}">
      <dsp:nvSpPr>
        <dsp:cNvPr id="0" name=""/>
        <dsp:cNvSpPr/>
      </dsp:nvSpPr>
      <dsp:spPr>
        <a:xfrm>
          <a:off x="525780" y="2618131"/>
          <a:ext cx="7360920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Nevýhody:</a:t>
          </a:r>
        </a:p>
      </dsp:txBody>
      <dsp:txXfrm>
        <a:off x="558924" y="2651275"/>
        <a:ext cx="7294632" cy="612672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C3A73E-6B21-4914-9B98-67759254B492}">
      <dsp:nvSpPr>
        <dsp:cNvPr id="0" name=""/>
        <dsp:cNvSpPr/>
      </dsp:nvSpPr>
      <dsp:spPr>
        <a:xfrm>
          <a:off x="0" y="15186"/>
          <a:ext cx="10515600" cy="12951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400" kern="1200"/>
            <a:t>Neživotní pojištění – MAJETKOVÉ p.</a:t>
          </a:r>
        </a:p>
      </dsp:txBody>
      <dsp:txXfrm>
        <a:off x="63226" y="78412"/>
        <a:ext cx="10389148" cy="1168738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88B1AB-8A1A-46C7-8B5F-1B597855013A}">
      <dsp:nvSpPr>
        <dsp:cNvPr id="0" name=""/>
        <dsp:cNvSpPr/>
      </dsp:nvSpPr>
      <dsp:spPr>
        <a:xfrm>
          <a:off x="0" y="44404"/>
          <a:ext cx="10515600" cy="875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Pojistná ochrana majetku v případě jeho zničení (živelné události), poškození nebo odcizení</a:t>
          </a:r>
        </a:p>
      </dsp:txBody>
      <dsp:txXfrm>
        <a:off x="42722" y="87126"/>
        <a:ext cx="10430156" cy="789716"/>
      </dsp:txXfrm>
    </dsp:sp>
    <dsp:sp modelId="{3D7F5F10-3610-476B-9451-0542A90DAFF3}">
      <dsp:nvSpPr>
        <dsp:cNvPr id="0" name=""/>
        <dsp:cNvSpPr/>
      </dsp:nvSpPr>
      <dsp:spPr>
        <a:xfrm>
          <a:off x="0" y="919565"/>
          <a:ext cx="10515600" cy="364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kern="1200" dirty="0"/>
            <a:t>Tedy jeho ochrana proti následkům nepředvídatelných událostí</a:t>
          </a:r>
        </a:p>
      </dsp:txBody>
      <dsp:txXfrm>
        <a:off x="0" y="919565"/>
        <a:ext cx="10515600" cy="364320"/>
      </dsp:txXfrm>
    </dsp:sp>
    <dsp:sp modelId="{7B9421B0-A01A-4F07-988B-D1CD89E523C5}">
      <dsp:nvSpPr>
        <dsp:cNvPr id="0" name=""/>
        <dsp:cNvSpPr/>
      </dsp:nvSpPr>
      <dsp:spPr>
        <a:xfrm>
          <a:off x="0" y="1283885"/>
          <a:ext cx="10515600" cy="875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Je nutné odlišovat pojištění</a:t>
          </a:r>
          <a:r>
            <a:rPr lang="cs-CZ" sz="2200" b="1" kern="1200" dirty="0"/>
            <a:t> domácnosti </a:t>
          </a:r>
          <a:r>
            <a:rPr lang="cs-CZ" sz="2200" kern="1200" dirty="0"/>
            <a:t>a pojištění </a:t>
          </a:r>
          <a:r>
            <a:rPr lang="cs-CZ" sz="2200" b="1" kern="1200" dirty="0"/>
            <a:t>nemovitosti</a:t>
          </a:r>
          <a:endParaRPr lang="cs-CZ" sz="2200" kern="1200" dirty="0"/>
        </a:p>
      </dsp:txBody>
      <dsp:txXfrm>
        <a:off x="42722" y="1326607"/>
        <a:ext cx="10430156" cy="789716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F9ACA3-15EE-4A42-8886-D79A3D009776}">
      <dsp:nvSpPr>
        <dsp:cNvPr id="0" name=""/>
        <dsp:cNvSpPr/>
      </dsp:nvSpPr>
      <dsp:spPr>
        <a:xfrm>
          <a:off x="0" y="10652"/>
          <a:ext cx="10515600" cy="518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Mezi pojištění majetku se řadí:</a:t>
          </a:r>
        </a:p>
      </dsp:txBody>
      <dsp:txXfrm>
        <a:off x="0" y="10652"/>
        <a:ext cx="10515600" cy="518400"/>
      </dsp:txXfrm>
    </dsp:sp>
    <dsp:sp modelId="{862886A7-5A5D-4C05-BC8B-3834B0ACF5FF}">
      <dsp:nvSpPr>
        <dsp:cNvPr id="0" name=""/>
        <dsp:cNvSpPr/>
      </dsp:nvSpPr>
      <dsp:spPr>
        <a:xfrm>
          <a:off x="0" y="539705"/>
          <a:ext cx="10515600" cy="22728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cs-CZ" sz="1800" kern="1200" dirty="0"/>
            <a:t>poškození nebo zničení věci živelnou událostí,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cs-CZ" sz="1800" kern="1200"/>
            <a:t>škody způsobené krádeží vloupáním nebo loupežným přepadením,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cs-CZ" sz="1800" kern="1200"/>
            <a:t>pojištění technických rizik (pojištění strojů, elektroniky a stavebně-montážních prací),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cs-CZ" sz="1800" kern="1200"/>
            <a:t>havarijní pojištění,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cs-CZ" sz="1800" kern="1200" dirty="0"/>
            <a:t>pojištění zásilek,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cs-CZ" sz="1800" kern="1200"/>
            <a:t>zemědělské pojištění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cs-CZ" sz="1800" kern="1200" dirty="0"/>
            <a:t>a některá další </a:t>
          </a:r>
        </a:p>
      </dsp:txBody>
      <dsp:txXfrm>
        <a:off x="0" y="539705"/>
        <a:ext cx="10515600" cy="2272859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E0C436-FB0D-4653-B3CF-5BAD1DEF6EAB}">
      <dsp:nvSpPr>
        <dsp:cNvPr id="0" name=""/>
        <dsp:cNvSpPr/>
      </dsp:nvSpPr>
      <dsp:spPr>
        <a:xfrm>
          <a:off x="0" y="8086"/>
          <a:ext cx="10515600" cy="9354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900" kern="1200"/>
            <a:t>Neživotní pojištění – MAJETKOVÉ p.</a:t>
          </a:r>
        </a:p>
      </dsp:txBody>
      <dsp:txXfrm>
        <a:off x="45663" y="53749"/>
        <a:ext cx="10424274" cy="844089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3FD18F-546A-4782-9A08-BA4130331481}">
      <dsp:nvSpPr>
        <dsp:cNvPr id="0" name=""/>
        <dsp:cNvSpPr/>
      </dsp:nvSpPr>
      <dsp:spPr>
        <a:xfrm>
          <a:off x="0" y="15186"/>
          <a:ext cx="10515600" cy="12951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400" kern="1200"/>
            <a:t>Neživotní pojištění – MAJETKOVÉ p.</a:t>
          </a:r>
        </a:p>
      </dsp:txBody>
      <dsp:txXfrm>
        <a:off x="63226" y="78412"/>
        <a:ext cx="10389148" cy="1168738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4ED769-6B43-4EA2-BA82-8B33E48D0654}">
      <dsp:nvSpPr>
        <dsp:cNvPr id="0" name=""/>
        <dsp:cNvSpPr/>
      </dsp:nvSpPr>
      <dsp:spPr>
        <a:xfrm>
          <a:off x="51" y="14318"/>
          <a:ext cx="4913783" cy="864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/>
            <a:t>Pojištění domácnosti </a:t>
          </a:r>
        </a:p>
      </dsp:txBody>
      <dsp:txXfrm>
        <a:off x="51" y="14318"/>
        <a:ext cx="4913783" cy="864000"/>
      </dsp:txXfrm>
    </dsp:sp>
    <dsp:sp modelId="{D6FCFFF9-F941-438F-B5E3-0923E5CB09B7}">
      <dsp:nvSpPr>
        <dsp:cNvPr id="0" name=""/>
        <dsp:cNvSpPr/>
      </dsp:nvSpPr>
      <dsp:spPr>
        <a:xfrm>
          <a:off x="51" y="878318"/>
          <a:ext cx="4913783" cy="34587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213360" bIns="2400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000" kern="1200" dirty="0"/>
            <a:t>v případě škody je výše vyplaceného pojistného plnění odvozena od hodnoty pojištěného majetku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000" kern="1200" dirty="0"/>
            <a:t>tato hodnota se udává při sjednání smlouvy</a:t>
          </a:r>
        </a:p>
      </dsp:txBody>
      <dsp:txXfrm>
        <a:off x="51" y="878318"/>
        <a:ext cx="4913783" cy="3458700"/>
      </dsp:txXfrm>
    </dsp:sp>
    <dsp:sp modelId="{4F570655-2394-4C30-8C3B-7F02C0F93337}">
      <dsp:nvSpPr>
        <dsp:cNvPr id="0" name=""/>
        <dsp:cNvSpPr/>
      </dsp:nvSpPr>
      <dsp:spPr>
        <a:xfrm>
          <a:off x="5601764" y="14318"/>
          <a:ext cx="4913783" cy="864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/>
            <a:t>Pojištění nemovitosti </a:t>
          </a:r>
        </a:p>
      </dsp:txBody>
      <dsp:txXfrm>
        <a:off x="5601764" y="14318"/>
        <a:ext cx="4913783" cy="864000"/>
      </dsp:txXfrm>
    </dsp:sp>
    <dsp:sp modelId="{9FDD720E-E683-4E15-9C67-9A3FA788CA9E}">
      <dsp:nvSpPr>
        <dsp:cNvPr id="0" name=""/>
        <dsp:cNvSpPr/>
      </dsp:nvSpPr>
      <dsp:spPr>
        <a:xfrm>
          <a:off x="5601764" y="878318"/>
          <a:ext cx="4913783" cy="34587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213360" bIns="2400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000" kern="1200" dirty="0"/>
            <a:t>pojišťovna uhradí tolik, kolik činila hodnota majetku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000" kern="1200" dirty="0"/>
            <a:t>tuto hodnotu určuje v případě nemovitosti znalec</a:t>
          </a:r>
        </a:p>
      </dsp:txBody>
      <dsp:txXfrm>
        <a:off x="5601764" y="878318"/>
        <a:ext cx="4913783" cy="3458700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3F98F5-AD0E-4875-A79B-E69E51DBD75D}">
      <dsp:nvSpPr>
        <dsp:cNvPr id="0" name=""/>
        <dsp:cNvSpPr/>
      </dsp:nvSpPr>
      <dsp:spPr>
        <a:xfrm>
          <a:off x="0" y="3193"/>
          <a:ext cx="10515600" cy="13191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0" lvl="0" indent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500" kern="1200"/>
            <a:t>Pojistné plnění u pojištění majetku</a:t>
          </a:r>
        </a:p>
      </dsp:txBody>
      <dsp:txXfrm>
        <a:off x="64397" y="67590"/>
        <a:ext cx="10386806" cy="1190381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7A0231-BFA7-4016-B96E-0FDA4667B1E7}">
      <dsp:nvSpPr>
        <dsp:cNvPr id="0" name=""/>
        <dsp:cNvSpPr/>
      </dsp:nvSpPr>
      <dsp:spPr>
        <a:xfrm>
          <a:off x="0" y="9098"/>
          <a:ext cx="10515600" cy="671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kern="1200"/>
            <a:t>pojištění na časovou hodnotu </a:t>
          </a:r>
          <a:r>
            <a:rPr lang="cs-CZ" sz="2800" kern="1200"/>
            <a:t>(resp. na hodnotu obvyklou) </a:t>
          </a:r>
        </a:p>
      </dsp:txBody>
      <dsp:txXfrm>
        <a:off x="32784" y="41882"/>
        <a:ext cx="10450032" cy="606012"/>
      </dsp:txXfrm>
    </dsp:sp>
    <dsp:sp modelId="{9BF2E751-8A3A-4B05-A969-86B603072C8C}">
      <dsp:nvSpPr>
        <dsp:cNvPr id="0" name=""/>
        <dsp:cNvSpPr/>
      </dsp:nvSpPr>
      <dsp:spPr>
        <a:xfrm>
          <a:off x="0" y="680679"/>
          <a:ext cx="10515600" cy="13041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kern="1200"/>
            <a:t>pojistné plnění odpovídá částce, kterou by bylo možné získat prodejem daného majetku (nebo majetku svým účelem a parametry obdobného) v obvyklém obchodním styku na daném místě a v daném čase; výše plnění tak odpovídá hodnotě pojištěného majetku těsně před pojistnou událostí (s ohledem na opotřebení)</a:t>
          </a:r>
        </a:p>
      </dsp:txBody>
      <dsp:txXfrm>
        <a:off x="0" y="680679"/>
        <a:ext cx="10515600" cy="1304100"/>
      </dsp:txXfrm>
    </dsp:sp>
    <dsp:sp modelId="{02DFCF2B-3681-4BEF-B41F-3E452FB1AC35}">
      <dsp:nvSpPr>
        <dsp:cNvPr id="0" name=""/>
        <dsp:cNvSpPr/>
      </dsp:nvSpPr>
      <dsp:spPr>
        <a:xfrm>
          <a:off x="0" y="1984779"/>
          <a:ext cx="10515600" cy="671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kern="1200"/>
            <a:t>pojištění na novou hodnotu </a:t>
          </a:r>
          <a:endParaRPr lang="cs-CZ" sz="2800" kern="1200"/>
        </a:p>
      </dsp:txBody>
      <dsp:txXfrm>
        <a:off x="32784" y="2017563"/>
        <a:ext cx="10450032" cy="606012"/>
      </dsp:txXfrm>
    </dsp:sp>
    <dsp:sp modelId="{2365EBA0-B1DA-4D64-A400-D90442B2769A}">
      <dsp:nvSpPr>
        <dsp:cNvPr id="0" name=""/>
        <dsp:cNvSpPr/>
      </dsp:nvSpPr>
      <dsp:spPr>
        <a:xfrm>
          <a:off x="0" y="2656358"/>
          <a:ext cx="10515600" cy="1014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kern="1200"/>
            <a:t>pojištěnému je vyplaceno pojistné plnění, které nahrazuje pořizovací cenu nového předmětu umožňující obnovu majetku nebo ceny opravy, pomocí které se majetek uvádí do původního stavu</a:t>
          </a:r>
        </a:p>
      </dsp:txBody>
      <dsp:txXfrm>
        <a:off x="0" y="2656358"/>
        <a:ext cx="10515600" cy="1014300"/>
      </dsp:txXfrm>
    </dsp:sp>
    <dsp:sp modelId="{0ACF7255-827E-423B-B371-1AB74E69CC23}">
      <dsp:nvSpPr>
        <dsp:cNvPr id="0" name=""/>
        <dsp:cNvSpPr/>
      </dsp:nvSpPr>
      <dsp:spPr>
        <a:xfrm>
          <a:off x="0" y="3670659"/>
          <a:ext cx="10515600" cy="671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kern="1200"/>
            <a:t>kombinace pojištění </a:t>
          </a:r>
          <a:r>
            <a:rPr lang="cs-CZ" sz="2800" kern="1200"/>
            <a:t>na časovou a novou hodnotu.</a:t>
          </a:r>
        </a:p>
      </dsp:txBody>
      <dsp:txXfrm>
        <a:off x="32784" y="3703443"/>
        <a:ext cx="10450032" cy="606012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58DA03-03AF-46BC-81B6-A7776300BA5C}">
      <dsp:nvSpPr>
        <dsp:cNvPr id="0" name=""/>
        <dsp:cNvSpPr/>
      </dsp:nvSpPr>
      <dsp:spPr>
        <a:xfrm>
          <a:off x="0" y="6411"/>
          <a:ext cx="10515600" cy="13127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/>
            <a:t>Podle způsobu stanovení výše pojistného plnění lze rozlišovat:</a:t>
          </a:r>
        </a:p>
      </dsp:txBody>
      <dsp:txXfrm>
        <a:off x="64083" y="70494"/>
        <a:ext cx="10387434" cy="118457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D62715-3BE6-4852-9A19-BC905B018B5C}">
      <dsp:nvSpPr>
        <dsp:cNvPr id="0" name=""/>
        <dsp:cNvSpPr/>
      </dsp:nvSpPr>
      <dsp:spPr>
        <a:xfrm>
          <a:off x="0" y="3193"/>
          <a:ext cx="10515600" cy="13191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0" lvl="0" indent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500" kern="1200"/>
            <a:t>Komerční pojištění</a:t>
          </a:r>
        </a:p>
      </dsp:txBody>
      <dsp:txXfrm>
        <a:off x="64397" y="67590"/>
        <a:ext cx="10386806" cy="1190381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A8C857-03E3-4673-8535-D1C536009011}">
      <dsp:nvSpPr>
        <dsp:cNvPr id="0" name=""/>
        <dsp:cNvSpPr/>
      </dsp:nvSpPr>
      <dsp:spPr>
        <a:xfrm>
          <a:off x="0" y="75149"/>
          <a:ext cx="10515600" cy="11752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900" kern="1200"/>
            <a:t>Neživotní pojištění – P. ODPOVĚDNOSTI</a:t>
          </a:r>
        </a:p>
      </dsp:txBody>
      <dsp:txXfrm>
        <a:off x="57372" y="132521"/>
        <a:ext cx="10400856" cy="1060520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9D73BD-6EE8-4912-A0D3-3A19B5A6F3CB}">
      <dsp:nvSpPr>
        <dsp:cNvPr id="0" name=""/>
        <dsp:cNvSpPr/>
      </dsp:nvSpPr>
      <dsp:spPr>
        <a:xfrm>
          <a:off x="150003" y="119269"/>
          <a:ext cx="9454797" cy="8595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b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Pojišťují se možné škody, které způsobí sám pojištěný někomu jinému v praxi rozlišujeme:</a:t>
          </a:r>
        </a:p>
      </dsp:txBody>
      <dsp:txXfrm>
        <a:off x="150003" y="119269"/>
        <a:ext cx="9454797" cy="859527"/>
      </dsp:txXfrm>
    </dsp:sp>
    <dsp:sp modelId="{73AB91D4-AEBD-47F5-AB4A-36A6B11BE9C3}">
      <dsp:nvSpPr>
        <dsp:cNvPr id="0" name=""/>
        <dsp:cNvSpPr/>
      </dsp:nvSpPr>
      <dsp:spPr>
        <a:xfrm>
          <a:off x="189744" y="1211541"/>
          <a:ext cx="2212422" cy="2177089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5E5965-4E36-4071-A14E-8519478EE6A5}">
      <dsp:nvSpPr>
        <dsp:cNvPr id="0" name=""/>
        <dsp:cNvSpPr/>
      </dsp:nvSpPr>
      <dsp:spPr>
        <a:xfrm>
          <a:off x="1492164" y="1185032"/>
          <a:ext cx="2212422" cy="2256615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364BBB-723B-4E78-8429-D5613261117A}">
      <dsp:nvSpPr>
        <dsp:cNvPr id="0" name=""/>
        <dsp:cNvSpPr/>
      </dsp:nvSpPr>
      <dsp:spPr>
        <a:xfrm>
          <a:off x="2822139" y="1171778"/>
          <a:ext cx="2212422" cy="2283123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8D4BEA-408D-42D1-92F8-C2423D327E0C}">
      <dsp:nvSpPr>
        <dsp:cNvPr id="0" name=""/>
        <dsp:cNvSpPr/>
      </dsp:nvSpPr>
      <dsp:spPr>
        <a:xfrm>
          <a:off x="4151063" y="1158533"/>
          <a:ext cx="2212422" cy="230961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146BF5-E779-4AE3-9869-558CD4F3E642}">
      <dsp:nvSpPr>
        <dsp:cNvPr id="0" name=""/>
        <dsp:cNvSpPr/>
      </dsp:nvSpPr>
      <dsp:spPr>
        <a:xfrm>
          <a:off x="5481038" y="1145278"/>
          <a:ext cx="2212422" cy="233612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7118F9-E6D3-41A2-B11B-A0A2B0826A12}">
      <dsp:nvSpPr>
        <dsp:cNvPr id="0" name=""/>
        <dsp:cNvSpPr/>
      </dsp:nvSpPr>
      <dsp:spPr>
        <a:xfrm>
          <a:off x="6809962" y="1145278"/>
          <a:ext cx="2212422" cy="233612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507684-1F8F-47AE-A5A1-FD148577F9FA}">
      <dsp:nvSpPr>
        <dsp:cNvPr id="0" name=""/>
        <dsp:cNvSpPr/>
      </dsp:nvSpPr>
      <dsp:spPr>
        <a:xfrm>
          <a:off x="8139937" y="1132024"/>
          <a:ext cx="2212422" cy="236263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9B27BE-E1DC-4AF5-BC21-86B54525CB74}">
      <dsp:nvSpPr>
        <dsp:cNvPr id="0" name=""/>
        <dsp:cNvSpPr/>
      </dsp:nvSpPr>
      <dsp:spPr>
        <a:xfrm>
          <a:off x="163239" y="1317554"/>
          <a:ext cx="9577710" cy="19915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cs-CZ" sz="2000" kern="1200" dirty="0"/>
            <a:t>- pojištění za škody z běžného občanského života (např. sport, zvířata, …)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cs-CZ" sz="2000" kern="1200" dirty="0"/>
            <a:t>- pojištění odpovědnosti za škody způsobené výkonem povolání (lékař, advokát, …)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cs-CZ" sz="2000" kern="1200" dirty="0"/>
            <a:t>- odpovědnostní pojištění z provozu vozidel (tzv. povinné ručení)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cs-CZ" sz="2000" kern="1200" dirty="0"/>
            <a:t>- pojištění z vlastnictví nemovitosti – často bývá sjednáváno spolu s pojištěním nemovitosti,  	ale lze sjednat i samostatně</a:t>
          </a:r>
        </a:p>
      </dsp:txBody>
      <dsp:txXfrm>
        <a:off x="163239" y="1317554"/>
        <a:ext cx="9577710" cy="1991572"/>
      </dsp:txXfrm>
    </dsp:sp>
    <dsp:sp modelId="{88A14076-AA76-474F-9956-18F50BE64EFC}">
      <dsp:nvSpPr>
        <dsp:cNvPr id="0" name=""/>
        <dsp:cNvSpPr/>
      </dsp:nvSpPr>
      <dsp:spPr>
        <a:xfrm>
          <a:off x="163239" y="3593267"/>
          <a:ext cx="9454797" cy="8595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b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Obecně se jedná o škody na majetku, újmě na zdraví a na životě, nebo finanční škody, které je nutno nahradit</a:t>
          </a:r>
        </a:p>
      </dsp:txBody>
      <dsp:txXfrm>
        <a:off x="163239" y="3593267"/>
        <a:ext cx="9454797" cy="859527"/>
      </dsp:txXfrm>
    </dsp:sp>
    <dsp:sp modelId="{2E8EBE0A-7550-48D3-8451-EE12CA6C2385}">
      <dsp:nvSpPr>
        <dsp:cNvPr id="0" name=""/>
        <dsp:cNvSpPr/>
      </dsp:nvSpPr>
      <dsp:spPr>
        <a:xfrm>
          <a:off x="163239" y="4452794"/>
          <a:ext cx="1260639" cy="210106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79A5A5-3466-4902-A9A0-BD07B74761D8}">
      <dsp:nvSpPr>
        <dsp:cNvPr id="0" name=""/>
        <dsp:cNvSpPr/>
      </dsp:nvSpPr>
      <dsp:spPr>
        <a:xfrm>
          <a:off x="1497416" y="4452794"/>
          <a:ext cx="1260639" cy="210106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32DC4D-5B77-4AB8-8C73-F7AFA48863D3}">
      <dsp:nvSpPr>
        <dsp:cNvPr id="0" name=""/>
        <dsp:cNvSpPr/>
      </dsp:nvSpPr>
      <dsp:spPr>
        <a:xfrm>
          <a:off x="2831593" y="4452794"/>
          <a:ext cx="1260639" cy="210106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F35315-B5EA-429E-9344-35C6B20B6694}">
      <dsp:nvSpPr>
        <dsp:cNvPr id="0" name=""/>
        <dsp:cNvSpPr/>
      </dsp:nvSpPr>
      <dsp:spPr>
        <a:xfrm>
          <a:off x="4165770" y="4452794"/>
          <a:ext cx="1260639" cy="210106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680014-7E3A-4CA0-8FE3-225FD4303806}">
      <dsp:nvSpPr>
        <dsp:cNvPr id="0" name=""/>
        <dsp:cNvSpPr/>
      </dsp:nvSpPr>
      <dsp:spPr>
        <a:xfrm>
          <a:off x="5499947" y="4452794"/>
          <a:ext cx="1260639" cy="210106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2BAFF4-2A2D-4345-AE7C-CAB522E8D136}">
      <dsp:nvSpPr>
        <dsp:cNvPr id="0" name=""/>
        <dsp:cNvSpPr/>
      </dsp:nvSpPr>
      <dsp:spPr>
        <a:xfrm>
          <a:off x="6834124" y="4452794"/>
          <a:ext cx="1260639" cy="210106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1920BE-3DB3-4B75-9414-334187802DDE}">
      <dsp:nvSpPr>
        <dsp:cNvPr id="0" name=""/>
        <dsp:cNvSpPr/>
      </dsp:nvSpPr>
      <dsp:spPr>
        <a:xfrm>
          <a:off x="8168301" y="4452794"/>
          <a:ext cx="1260639" cy="210106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21BB4E-2FA6-448F-806A-3AB78D1C46F8}">
      <dsp:nvSpPr>
        <dsp:cNvPr id="0" name=""/>
        <dsp:cNvSpPr/>
      </dsp:nvSpPr>
      <dsp:spPr>
        <a:xfrm>
          <a:off x="0" y="75149"/>
          <a:ext cx="10515600" cy="11752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900" kern="1200"/>
            <a:t>Neživotní pojištění – P. ODPOVĚDNOSTI</a:t>
          </a:r>
        </a:p>
      </dsp:txBody>
      <dsp:txXfrm>
        <a:off x="57372" y="132521"/>
        <a:ext cx="10400856" cy="1060520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68F7E3-F790-4430-B50B-28F77A888B43}">
      <dsp:nvSpPr>
        <dsp:cNvPr id="0" name=""/>
        <dsp:cNvSpPr/>
      </dsp:nvSpPr>
      <dsp:spPr>
        <a:xfrm>
          <a:off x="0" y="0"/>
          <a:ext cx="10515600" cy="4351338"/>
        </a:xfrm>
        <a:prstGeom prst="roundRect">
          <a:avLst>
            <a:gd name="adj" fmla="val 8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2686347" numCol="1" spcCol="1270" anchor="t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500" kern="1200"/>
            <a:t>pojištění za škody z běžného občanského života </a:t>
          </a:r>
        </a:p>
      </dsp:txBody>
      <dsp:txXfrm>
        <a:off x="108329" y="108329"/>
        <a:ext cx="10298942" cy="4134680"/>
      </dsp:txXfrm>
    </dsp:sp>
    <dsp:sp modelId="{7734EFAB-C1BE-4B88-8EF7-22DF9F7A03B5}">
      <dsp:nvSpPr>
        <dsp:cNvPr id="0" name=""/>
        <dsp:cNvSpPr/>
      </dsp:nvSpPr>
      <dsp:spPr>
        <a:xfrm>
          <a:off x="262890" y="1958102"/>
          <a:ext cx="9989820" cy="1958102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/>
            <a:t>Kryje škody způsobené všemi členy domácnosti, včetně zvířat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kern="1200"/>
            <a:t>Vytopení sousedů, rozbité zboží v obchodě, škoda způsobená psem (újma na zdraví), škoda způsobená třetí osobě při sportu, vysklení sousedova okna balonem</a:t>
          </a:r>
        </a:p>
      </dsp:txBody>
      <dsp:txXfrm>
        <a:off x="323108" y="2018320"/>
        <a:ext cx="9869384" cy="1837666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4109A1-E5D2-4A14-85B4-4F9BB6FB19FF}">
      <dsp:nvSpPr>
        <dsp:cNvPr id="0" name=""/>
        <dsp:cNvSpPr/>
      </dsp:nvSpPr>
      <dsp:spPr>
        <a:xfrm>
          <a:off x="0" y="75149"/>
          <a:ext cx="10515600" cy="11752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900" kern="1200"/>
            <a:t>Neživotní pojištění – P. ODPOVĚDNOSTI</a:t>
          </a:r>
        </a:p>
      </dsp:txBody>
      <dsp:txXfrm>
        <a:off x="57372" y="132521"/>
        <a:ext cx="10400856" cy="1060520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B0F976-3752-45D4-8810-17ECF68F0640}">
      <dsp:nvSpPr>
        <dsp:cNvPr id="0" name=""/>
        <dsp:cNvSpPr/>
      </dsp:nvSpPr>
      <dsp:spPr>
        <a:xfrm>
          <a:off x="0" y="341919"/>
          <a:ext cx="10515600" cy="1732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416560" rIns="816127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/>
            <a:t>V mnohých případech kryje nejen následky škody, ale také i právní zastoupení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u="sng" kern="1200" dirty="0"/>
            <a:t>Využití: </a:t>
          </a:r>
          <a:r>
            <a:rPr lang="cs-CZ" sz="2000" kern="1200" dirty="0"/>
            <a:t>neúmyslné poranění kolegy, rozbitý služební notebook/ mobil, havárie služebním vozem (náhrada spoluúčasti zaměstnavateli), poškození zboží ve skladu, chyby při zadávání zakázek vedoucí k velkým finančním ztrátám podniku</a:t>
          </a:r>
        </a:p>
      </dsp:txBody>
      <dsp:txXfrm>
        <a:off x="0" y="341919"/>
        <a:ext cx="10515600" cy="1732500"/>
      </dsp:txXfrm>
    </dsp:sp>
    <dsp:sp modelId="{78AAA493-409A-4842-B5E2-AA2CF8E181C1}">
      <dsp:nvSpPr>
        <dsp:cNvPr id="0" name=""/>
        <dsp:cNvSpPr/>
      </dsp:nvSpPr>
      <dsp:spPr>
        <a:xfrm>
          <a:off x="525780" y="46719"/>
          <a:ext cx="736092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Pojištění odpovědnosti zaměstnance</a:t>
          </a:r>
        </a:p>
      </dsp:txBody>
      <dsp:txXfrm>
        <a:off x="554601" y="75540"/>
        <a:ext cx="7303278" cy="532758"/>
      </dsp:txXfrm>
    </dsp:sp>
    <dsp:sp modelId="{6F88E98B-9079-47ED-9A1A-EA188F927F6B}">
      <dsp:nvSpPr>
        <dsp:cNvPr id="0" name=""/>
        <dsp:cNvSpPr/>
      </dsp:nvSpPr>
      <dsp:spPr>
        <a:xfrm>
          <a:off x="0" y="2477619"/>
          <a:ext cx="10515600" cy="1827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416560" rIns="816127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/>
            <a:t>Pro některé profese je dané zákonem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cs-CZ" sz="2000" kern="1200" dirty="0"/>
            <a:t>Lékaři, advokáti, notáři, architekti, auditoři, …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/>
            <a:t>pro ostatní se spíše doporučené dle výše rizika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cs-CZ" sz="2000" kern="1200" dirty="0"/>
            <a:t>Účetní, tlumočníci, projektanti, soudní znalci, …</a:t>
          </a:r>
        </a:p>
      </dsp:txBody>
      <dsp:txXfrm>
        <a:off x="0" y="2477619"/>
        <a:ext cx="10515600" cy="1827000"/>
      </dsp:txXfrm>
    </dsp:sp>
    <dsp:sp modelId="{DB94E61F-2BA7-466C-B12A-4E792B9F4A9C}">
      <dsp:nvSpPr>
        <dsp:cNvPr id="0" name=""/>
        <dsp:cNvSpPr/>
      </dsp:nvSpPr>
      <dsp:spPr>
        <a:xfrm>
          <a:off x="525780" y="2182419"/>
          <a:ext cx="736092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Pojištění odpovědnosti podnikatele</a:t>
          </a:r>
        </a:p>
      </dsp:txBody>
      <dsp:txXfrm>
        <a:off x="554601" y="2211240"/>
        <a:ext cx="7303278" cy="532758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B3925A-C21B-4C31-90BB-751E18F9BE26}">
      <dsp:nvSpPr>
        <dsp:cNvPr id="0" name=""/>
        <dsp:cNvSpPr/>
      </dsp:nvSpPr>
      <dsp:spPr>
        <a:xfrm>
          <a:off x="0" y="75149"/>
          <a:ext cx="10515600" cy="11752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900" kern="1200" dirty="0"/>
            <a:t>Neživotní pojištění – P. ODPOVĚDNOSTI</a:t>
          </a:r>
        </a:p>
      </dsp:txBody>
      <dsp:txXfrm>
        <a:off x="57372" y="132521"/>
        <a:ext cx="10400856" cy="1060520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D2BCDA-1F03-4FC1-9B74-79B469B2749A}">
      <dsp:nvSpPr>
        <dsp:cNvPr id="0" name=""/>
        <dsp:cNvSpPr/>
      </dsp:nvSpPr>
      <dsp:spPr>
        <a:xfrm>
          <a:off x="5257800" y="1852864"/>
          <a:ext cx="3719932" cy="6456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2804"/>
              </a:lnTo>
              <a:lnTo>
                <a:pt x="3719932" y="322804"/>
              </a:lnTo>
              <a:lnTo>
                <a:pt x="3719932" y="64560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95B0D8-3A2F-40E2-83AF-36B288D21550}">
      <dsp:nvSpPr>
        <dsp:cNvPr id="0" name=""/>
        <dsp:cNvSpPr/>
      </dsp:nvSpPr>
      <dsp:spPr>
        <a:xfrm>
          <a:off x="5212080" y="1852864"/>
          <a:ext cx="91440" cy="6456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4560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9E07C6-7634-44A1-B5ED-400D238C4BA1}">
      <dsp:nvSpPr>
        <dsp:cNvPr id="0" name=""/>
        <dsp:cNvSpPr/>
      </dsp:nvSpPr>
      <dsp:spPr>
        <a:xfrm>
          <a:off x="1537867" y="1852864"/>
          <a:ext cx="3719932" cy="645608"/>
        </a:xfrm>
        <a:custGeom>
          <a:avLst/>
          <a:gdLst/>
          <a:ahLst/>
          <a:cxnLst/>
          <a:rect l="0" t="0" r="0" b="0"/>
          <a:pathLst>
            <a:path>
              <a:moveTo>
                <a:pt x="3719932" y="0"/>
              </a:moveTo>
              <a:lnTo>
                <a:pt x="3719932" y="322804"/>
              </a:lnTo>
              <a:lnTo>
                <a:pt x="0" y="322804"/>
              </a:lnTo>
              <a:lnTo>
                <a:pt x="0" y="64560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62B774-0A44-4312-A9D3-F05260B13956}">
      <dsp:nvSpPr>
        <dsp:cNvPr id="0" name=""/>
        <dsp:cNvSpPr/>
      </dsp:nvSpPr>
      <dsp:spPr>
        <a:xfrm>
          <a:off x="3720638" y="315702"/>
          <a:ext cx="3074323" cy="15371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Pojištění z vlastnictví nemovitosti</a:t>
          </a:r>
        </a:p>
      </dsp:txBody>
      <dsp:txXfrm>
        <a:off x="3720638" y="315702"/>
        <a:ext cx="3074323" cy="1537161"/>
      </dsp:txXfrm>
    </dsp:sp>
    <dsp:sp modelId="{AC545834-8E4C-44A4-88B7-9A5032507669}">
      <dsp:nvSpPr>
        <dsp:cNvPr id="0" name=""/>
        <dsp:cNvSpPr/>
      </dsp:nvSpPr>
      <dsp:spPr>
        <a:xfrm>
          <a:off x="706" y="2498473"/>
          <a:ext cx="3074323" cy="15371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Využití: sníh, led a krytina spadlá ze střechy může někoho zranit nebo poškodit cizí auto</a:t>
          </a:r>
        </a:p>
      </dsp:txBody>
      <dsp:txXfrm>
        <a:off x="706" y="2498473"/>
        <a:ext cx="3074323" cy="1537161"/>
      </dsp:txXfrm>
    </dsp:sp>
    <dsp:sp modelId="{80335C0E-C712-491C-8E9F-9FF30DF50EDB}">
      <dsp:nvSpPr>
        <dsp:cNvPr id="0" name=""/>
        <dsp:cNvSpPr/>
      </dsp:nvSpPr>
      <dsp:spPr>
        <a:xfrm>
          <a:off x="3720638" y="2498473"/>
          <a:ext cx="3074323" cy="15371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Větev z našeho stromu může něco poškodit sousedům</a:t>
          </a:r>
        </a:p>
      </dsp:txBody>
      <dsp:txXfrm>
        <a:off x="3720638" y="2498473"/>
        <a:ext cx="3074323" cy="1537161"/>
      </dsp:txXfrm>
    </dsp:sp>
    <dsp:sp modelId="{43BF321C-8BFF-4FB7-B2AC-7C69C29623D4}">
      <dsp:nvSpPr>
        <dsp:cNvPr id="0" name=""/>
        <dsp:cNvSpPr/>
      </dsp:nvSpPr>
      <dsp:spPr>
        <a:xfrm>
          <a:off x="7440570" y="2498473"/>
          <a:ext cx="3074323" cy="15371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Na neudržovaném chodníku, příslušícím k dané nemovitosti, se někdo může zranit, …</a:t>
          </a:r>
        </a:p>
      </dsp:txBody>
      <dsp:txXfrm>
        <a:off x="7440570" y="2498473"/>
        <a:ext cx="3074323" cy="153716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32A571-5E92-47D0-8697-867D63FD2552}">
      <dsp:nvSpPr>
        <dsp:cNvPr id="0" name=""/>
        <dsp:cNvSpPr/>
      </dsp:nvSpPr>
      <dsp:spPr>
        <a:xfrm>
          <a:off x="0" y="86521"/>
          <a:ext cx="10515600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i="0" kern="1200" dirty="0"/>
            <a:t>dobrovolné pojištění</a:t>
          </a:r>
        </a:p>
      </dsp:txBody>
      <dsp:txXfrm>
        <a:off x="26930" y="113451"/>
        <a:ext cx="10461740" cy="497795"/>
      </dsp:txXfrm>
    </dsp:sp>
    <dsp:sp modelId="{1807EEDF-39F9-4562-A51A-02D10F6FD5CD}">
      <dsp:nvSpPr>
        <dsp:cNvPr id="0" name=""/>
        <dsp:cNvSpPr/>
      </dsp:nvSpPr>
      <dsp:spPr>
        <a:xfrm>
          <a:off x="0" y="638176"/>
          <a:ext cx="10515600" cy="571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kern="1200"/>
            <a:t>závisí na rozhodnutí klienta, pokud se rozhodne, že si ho bude platit, uzavírá s pojišťovnou pojistnou smlouvu</a:t>
          </a:r>
        </a:p>
      </dsp:txBody>
      <dsp:txXfrm>
        <a:off x="0" y="638176"/>
        <a:ext cx="10515600" cy="571320"/>
      </dsp:txXfrm>
    </dsp:sp>
    <dsp:sp modelId="{B160366F-D433-4AA8-B113-38CD00B751B0}">
      <dsp:nvSpPr>
        <dsp:cNvPr id="0" name=""/>
        <dsp:cNvSpPr/>
      </dsp:nvSpPr>
      <dsp:spPr>
        <a:xfrm>
          <a:off x="0" y="1209496"/>
          <a:ext cx="10515600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povinné smluvní</a:t>
          </a:r>
        </a:p>
      </dsp:txBody>
      <dsp:txXfrm>
        <a:off x="26930" y="1236426"/>
        <a:ext cx="10461740" cy="497795"/>
      </dsp:txXfrm>
    </dsp:sp>
    <dsp:sp modelId="{1C4B839A-2733-40AA-A2DF-F547C4DD1C56}">
      <dsp:nvSpPr>
        <dsp:cNvPr id="0" name=""/>
        <dsp:cNvSpPr/>
      </dsp:nvSpPr>
      <dsp:spPr>
        <a:xfrm>
          <a:off x="0" y="1761151"/>
          <a:ext cx="10515600" cy="380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kern="1200"/>
            <a:t>určitá právní norma ukládá povinnost se pojistit a uzavřít smlouvu (daňový poradce, lékař)</a:t>
          </a:r>
        </a:p>
      </dsp:txBody>
      <dsp:txXfrm>
        <a:off x="0" y="1761151"/>
        <a:ext cx="10515600" cy="380880"/>
      </dsp:txXfrm>
    </dsp:sp>
    <dsp:sp modelId="{2554DCEF-1BAE-476A-B9EB-1E8B1D1072EE}">
      <dsp:nvSpPr>
        <dsp:cNvPr id="0" name=""/>
        <dsp:cNvSpPr/>
      </dsp:nvSpPr>
      <dsp:spPr>
        <a:xfrm>
          <a:off x="0" y="2142031"/>
          <a:ext cx="10515600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zákonné</a:t>
          </a:r>
        </a:p>
      </dsp:txBody>
      <dsp:txXfrm>
        <a:off x="26930" y="2168961"/>
        <a:ext cx="10461740" cy="497795"/>
      </dsp:txXfrm>
    </dsp:sp>
    <dsp:sp modelId="{E89EDAE2-B825-4CE4-AD63-3A2B91542D27}">
      <dsp:nvSpPr>
        <dsp:cNvPr id="0" name=""/>
        <dsp:cNvSpPr/>
      </dsp:nvSpPr>
      <dsp:spPr>
        <a:xfrm>
          <a:off x="0" y="2693686"/>
          <a:ext cx="10515600" cy="15711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kern="1200"/>
            <a:t>forma povinného pojištění, smlouva se neuzavírá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kern="1200"/>
            <a:t>subjekt musí do určité doby pojištění zaplatit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b="1" kern="1200" dirty="0"/>
            <a:t>DRUHY: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kern="1200"/>
            <a:t>pojištění odpovědnosti za škodu způsobenou provozem motorového vozidla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kern="1200"/>
            <a:t>pojištění odpovědnosti zaměstnavatele za škodu při pracovním úrazu nebo nemoci z povolání</a:t>
          </a:r>
        </a:p>
      </dsp:txBody>
      <dsp:txXfrm>
        <a:off x="0" y="2693686"/>
        <a:ext cx="10515600" cy="157113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EBB6C1-BAD7-419B-A094-D9175F25BE16}">
      <dsp:nvSpPr>
        <dsp:cNvPr id="0" name=""/>
        <dsp:cNvSpPr/>
      </dsp:nvSpPr>
      <dsp:spPr>
        <a:xfrm>
          <a:off x="0" y="3193"/>
          <a:ext cx="10515600" cy="13191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0" lvl="0" indent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500" kern="1200"/>
            <a:t>Nekomerční pojištění</a:t>
          </a:r>
        </a:p>
      </dsp:txBody>
      <dsp:txXfrm>
        <a:off x="64397" y="67590"/>
        <a:ext cx="10386806" cy="119038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8E75A6-DF30-419C-8F4F-09C8F77FEA6A}">
      <dsp:nvSpPr>
        <dsp:cNvPr id="0" name=""/>
        <dsp:cNvSpPr/>
      </dsp:nvSpPr>
      <dsp:spPr>
        <a:xfrm rot="5400000">
          <a:off x="6589693" y="-2661723"/>
          <a:ext cx="112182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/>
            <a:t>organizuje ho stát, spravuje ho Česká správa sociálního zabezpečení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 dirty="0"/>
            <a:t>patří sem: nemocenské pojištění, důchodové zabezpečení, podpory v nezaměstnanosti, dávky soc. pojištění</a:t>
          </a:r>
        </a:p>
      </dsp:txBody>
      <dsp:txXfrm rot="-5400000">
        <a:off x="3785616" y="197117"/>
        <a:ext cx="6675221" cy="1012303"/>
      </dsp:txXfrm>
    </dsp:sp>
    <dsp:sp modelId="{9436DF96-A182-4B60-AF5A-9C69FB96DCB8}">
      <dsp:nvSpPr>
        <dsp:cNvPr id="0" name=""/>
        <dsp:cNvSpPr/>
      </dsp:nvSpPr>
      <dsp:spPr>
        <a:xfrm>
          <a:off x="0" y="2124"/>
          <a:ext cx="3785616" cy="14022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900" i="0" kern="1200" dirty="0"/>
            <a:t>sociální pojištění</a:t>
          </a:r>
        </a:p>
      </dsp:txBody>
      <dsp:txXfrm>
        <a:off x="68454" y="70578"/>
        <a:ext cx="3648708" cy="1265378"/>
      </dsp:txXfrm>
    </dsp:sp>
    <dsp:sp modelId="{9171AF7B-A9C2-4AEC-B34F-57E16B782AFE}">
      <dsp:nvSpPr>
        <dsp:cNvPr id="0" name=""/>
        <dsp:cNvSpPr/>
      </dsp:nvSpPr>
      <dsp:spPr>
        <a:xfrm rot="5400000">
          <a:off x="6589693" y="-1189323"/>
          <a:ext cx="112182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/>
            <a:t>spravují ho zdravotní pojišťovny (př. Všeobecná zdravotní pojišťovna…)</a:t>
          </a:r>
        </a:p>
      </dsp:txBody>
      <dsp:txXfrm rot="-5400000">
        <a:off x="3785616" y="1669517"/>
        <a:ext cx="6675221" cy="1012303"/>
      </dsp:txXfrm>
    </dsp:sp>
    <dsp:sp modelId="{D9981BA8-DF39-42AE-BDED-31AFF9E7F692}">
      <dsp:nvSpPr>
        <dsp:cNvPr id="0" name=""/>
        <dsp:cNvSpPr/>
      </dsp:nvSpPr>
      <dsp:spPr>
        <a:xfrm>
          <a:off x="0" y="1474525"/>
          <a:ext cx="3785616" cy="14022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900" i="0" kern="1200" dirty="0"/>
            <a:t>zdravotní pojištění</a:t>
          </a:r>
        </a:p>
      </dsp:txBody>
      <dsp:txXfrm>
        <a:off x="68454" y="1542979"/>
        <a:ext cx="3648708" cy="1265378"/>
      </dsp:txXfrm>
    </dsp:sp>
    <dsp:sp modelId="{05CD8758-94DA-4700-9C45-CD7C5E11248A}">
      <dsp:nvSpPr>
        <dsp:cNvPr id="0" name=""/>
        <dsp:cNvSpPr/>
      </dsp:nvSpPr>
      <dsp:spPr>
        <a:xfrm rot="5400000">
          <a:off x="6589693" y="283077"/>
          <a:ext cx="112182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/>
            <a:t>resp. Připojištění, je dobrovolné, spravují ho jednotlivé penzijní fondy</a:t>
          </a:r>
        </a:p>
      </dsp:txBody>
      <dsp:txXfrm rot="-5400000">
        <a:off x="3785616" y="3141918"/>
        <a:ext cx="6675221" cy="1012303"/>
      </dsp:txXfrm>
    </dsp:sp>
    <dsp:sp modelId="{5040BD6B-03D1-448F-9E30-F20438EA213F}">
      <dsp:nvSpPr>
        <dsp:cNvPr id="0" name=""/>
        <dsp:cNvSpPr/>
      </dsp:nvSpPr>
      <dsp:spPr>
        <a:xfrm>
          <a:off x="0" y="2946926"/>
          <a:ext cx="3785616" cy="14022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900" i="0" kern="1200" dirty="0"/>
            <a:t>penzijní pojištění</a:t>
          </a:r>
        </a:p>
      </dsp:txBody>
      <dsp:txXfrm>
        <a:off x="68454" y="3015380"/>
        <a:ext cx="3648708" cy="126537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7F105F-C8B4-4E43-B266-94AE9ABDCDD6}">
      <dsp:nvSpPr>
        <dsp:cNvPr id="0" name=""/>
        <dsp:cNvSpPr/>
      </dsp:nvSpPr>
      <dsp:spPr>
        <a:xfrm>
          <a:off x="0" y="414287"/>
          <a:ext cx="9144000" cy="15590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/>
            <a:t>POJIŠTĚNÍ</a:t>
          </a:r>
        </a:p>
      </dsp:txBody>
      <dsp:txXfrm>
        <a:off x="76105" y="490392"/>
        <a:ext cx="8991790" cy="140681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930A20-7094-4807-8FA2-CCBDDA96EA90}">
      <dsp:nvSpPr>
        <dsp:cNvPr id="0" name=""/>
        <dsp:cNvSpPr/>
      </dsp:nvSpPr>
      <dsp:spPr>
        <a:xfrm>
          <a:off x="8036" y="0"/>
          <a:ext cx="4804171" cy="1655762"/>
        </a:xfrm>
        <a:prstGeom prst="chevron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029" tIns="77343" rIns="77343" bIns="77343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800" kern="1200" dirty="0"/>
            <a:t>Životní </a:t>
          </a:r>
        </a:p>
      </dsp:txBody>
      <dsp:txXfrm>
        <a:off x="835917" y="0"/>
        <a:ext cx="3148409" cy="1655762"/>
      </dsp:txXfrm>
    </dsp:sp>
    <dsp:sp modelId="{48DB6335-568A-4C5C-A655-D6E6C9798816}">
      <dsp:nvSpPr>
        <dsp:cNvPr id="0" name=""/>
        <dsp:cNvSpPr/>
      </dsp:nvSpPr>
      <dsp:spPr>
        <a:xfrm>
          <a:off x="4331791" y="0"/>
          <a:ext cx="4804171" cy="1655762"/>
        </a:xfrm>
        <a:prstGeom prst="chevron">
          <a:avLst/>
        </a:prstGeom>
        <a:solidFill>
          <a:schemeClr val="accent1">
            <a:shade val="50000"/>
            <a:hueOff val="402493"/>
            <a:satOff val="-9802"/>
            <a:lumOff val="4289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029" tIns="77343" rIns="77343" bIns="77343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800" kern="1200" dirty="0"/>
            <a:t>Neživotní</a:t>
          </a:r>
        </a:p>
      </dsp:txBody>
      <dsp:txXfrm>
        <a:off x="5159672" y="0"/>
        <a:ext cx="3148409" cy="16557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74B372-A3B0-4AB7-94C9-696640C1D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08BC524-F446-41A6-9C8C-92C04B1820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7FF08D5-BE32-4AE5-BB5F-DF30913E1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810D-5770-4B9F-91CF-B0767F1DB546}" type="datetimeFigureOut">
              <a:rPr lang="cs-CZ" smtClean="0"/>
              <a:t>25.3.2019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600EEBF-23E5-40AB-A172-892D6BF32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FE3CC2C-7901-4B6C-B924-9A2EACA1A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F5F8-8490-433C-9FD7-57CB72FD73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3249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510F25-C7CF-4A01-8D73-FC679DA3E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7FC258A-8DB8-4080-9502-AD6569CAEE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4ADD49E-D9D0-435F-AA84-F6FCF73FD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810D-5770-4B9F-91CF-B0767F1DB546}" type="datetimeFigureOut">
              <a:rPr lang="cs-CZ" smtClean="0"/>
              <a:t>25.3.2019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7D1978E-C74F-4B68-8C3A-9D17AB68A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A4F38CD-BF39-4E50-B8B7-7CE940B83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F5F8-8490-433C-9FD7-57CB72FD73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1872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5AC8813-F802-4248-B3BE-125654A8BF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8EECC7F-68F6-4BA7-BCB4-C679763BA1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1880F0-12C1-4A4F-B9C2-8105C539A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810D-5770-4B9F-91CF-B0767F1DB546}" type="datetimeFigureOut">
              <a:rPr lang="cs-CZ" smtClean="0"/>
              <a:t>25.3.2019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635B366-05C5-4675-A2CE-76ADAE31D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B9AD9BE-E78F-4C76-B59E-32974B8F9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F5F8-8490-433C-9FD7-57CB72FD73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6813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6A25C0-40C9-4AB3-8D2A-A060A3AD9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E61351-8CD0-42AC-94A2-948BA11F28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D3AF5E1-F222-42A0-B63E-0A2A3F3BF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810D-5770-4B9F-91CF-B0767F1DB546}" type="datetimeFigureOut">
              <a:rPr lang="cs-CZ" smtClean="0"/>
              <a:t>25.3.2019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F5C37AE-6BB4-4EB7-BFEA-F0EDDE588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5E3865B-2CC1-4AA7-8412-EC9C520EE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F5F8-8490-433C-9FD7-57CB72FD73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0754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B8C66A-C6B5-4111-8D28-07A1DF9AC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44DBFB5-76C9-4EDF-808D-8AA5E32D40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6696B98-8A8E-44B2-BB7F-2217EBE2E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810D-5770-4B9F-91CF-B0767F1DB546}" type="datetimeFigureOut">
              <a:rPr lang="cs-CZ" smtClean="0"/>
              <a:t>25.3.2019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C02F2F9-02EE-41A9-9740-DE34E33FB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E428F96-1E00-4306-90D5-52CB93DB9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F5F8-8490-433C-9FD7-57CB72FD73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6011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48E1AB-0895-4EE9-8828-E73D7E0EE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A166C7-65E4-4898-8780-B6CF6904F5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8391EBF-A69F-4E9C-A879-6743F03022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5D4676E-C650-4642-86A0-6E894EC4F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810D-5770-4B9F-91CF-B0767F1DB546}" type="datetimeFigureOut">
              <a:rPr lang="cs-CZ" smtClean="0"/>
              <a:t>25.3.2019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F85D751-BE68-4BDB-AD3E-B000111FF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DE8D91E-C124-4DED-88CD-BD980974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F5F8-8490-433C-9FD7-57CB72FD73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4911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A609CD-D00C-471A-914A-6F559A99C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1D04CE2-B111-488F-AE86-3A4C0EEC68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2744F3A-066B-4D8E-B9F4-2D710D8412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599F0B9-3A20-413C-A37E-E52E429B5D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33B7856-4728-4DAA-9ACD-12CE020004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BFAC6FC-AD1F-4424-A5DA-8203C4351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810D-5770-4B9F-91CF-B0767F1DB546}" type="datetimeFigureOut">
              <a:rPr lang="cs-CZ" smtClean="0"/>
              <a:t>25.3.2019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96EFAF3-AAAE-42BF-8966-9D93BD424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8C2E820-8F5F-4A0A-B332-617E95F63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F5F8-8490-433C-9FD7-57CB72FD73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683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B01E9B-D54D-419C-B046-988CF9BA2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63F703E-C772-4699-AFB5-A03B47EBB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810D-5770-4B9F-91CF-B0767F1DB546}" type="datetimeFigureOut">
              <a:rPr lang="cs-CZ" smtClean="0"/>
              <a:t>25.3.2019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F936B7E-3785-4021-B611-C8F1D73BF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96EBD10-021D-4E9D-9C56-BE2BB862E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F5F8-8490-433C-9FD7-57CB72FD73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337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DA39A6A-05AB-4789-9ED7-086F0DFAF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810D-5770-4B9F-91CF-B0767F1DB546}" type="datetimeFigureOut">
              <a:rPr lang="cs-CZ" smtClean="0"/>
              <a:t>25.3.2019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F30C79B-4B86-42BA-9DE6-0659FB3AD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DBC980A-872D-4286-8F4F-DA69B5681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F5F8-8490-433C-9FD7-57CB72FD73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1937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506C5D-4195-4AFB-96A8-1FDAEF233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0B789B-401F-447B-BE6C-027C650E3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42B3EB7-9609-4082-AD0A-B1F4AA687E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D994BB3-EE6F-4BB1-9F74-47E80790D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810D-5770-4B9F-91CF-B0767F1DB546}" type="datetimeFigureOut">
              <a:rPr lang="cs-CZ" smtClean="0"/>
              <a:t>25.3.2019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73770DE-0531-4595-821A-4A685946B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989E774-DC4E-4F26-B28F-4A3B6E908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F5F8-8490-433C-9FD7-57CB72FD73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2228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85BF22-4D00-47D8-8867-AAA0609A6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216BBC3-C331-4327-89BB-D0C64314D2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E8F1155-8747-49B3-A840-6E7B47D087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F308EDF-2B39-4C6A-BCB5-B7CBD7C8C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810D-5770-4B9F-91CF-B0767F1DB546}" type="datetimeFigureOut">
              <a:rPr lang="cs-CZ" smtClean="0"/>
              <a:t>25.3.2019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07DB219-444B-44B7-A679-577BD738A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4E6E020-012F-450D-BC10-F6FB481CB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F5F8-8490-433C-9FD7-57CB72FD73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5706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8D4D1E1-2DC2-42E1-BFC6-36000440A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20F4C60-DAD7-41F7-8DB7-44474540F2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A89B40F-087B-4877-9062-5A1C105354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2810D-5770-4B9F-91CF-B0767F1DB546}" type="datetimeFigureOut">
              <a:rPr lang="cs-CZ" smtClean="0"/>
              <a:t>25.3.2019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EBBA266-E045-4282-A9FE-806961F04C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76EB1C8-483F-4D3C-8EB7-B397FEDAFC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9F5F8-8490-433C-9FD7-57CB72FD73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8321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2.xml"/><Relationship Id="rId3" Type="http://schemas.openxmlformats.org/officeDocument/2006/relationships/diagramLayout" Target="../diagrams/layout21.xml"/><Relationship Id="rId7" Type="http://schemas.openxmlformats.org/officeDocument/2006/relationships/diagramData" Target="../diagrams/data22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11" Type="http://schemas.microsoft.com/office/2007/relationships/diagramDrawing" Target="../diagrams/drawing22.xml"/><Relationship Id="rId5" Type="http://schemas.openxmlformats.org/officeDocument/2006/relationships/diagramColors" Target="../diagrams/colors21.xml"/><Relationship Id="rId10" Type="http://schemas.openxmlformats.org/officeDocument/2006/relationships/diagramColors" Target="../diagrams/colors22.xml"/><Relationship Id="rId4" Type="http://schemas.openxmlformats.org/officeDocument/2006/relationships/diagramQuickStyle" Target="../diagrams/quickStyle21.xml"/><Relationship Id="rId9" Type="http://schemas.openxmlformats.org/officeDocument/2006/relationships/diagramQuickStyle" Target="../diagrams/quickStyle2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4.xml"/><Relationship Id="rId3" Type="http://schemas.openxmlformats.org/officeDocument/2006/relationships/diagramLayout" Target="../diagrams/layout23.xml"/><Relationship Id="rId7" Type="http://schemas.openxmlformats.org/officeDocument/2006/relationships/diagramData" Target="../diagrams/data24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11" Type="http://schemas.microsoft.com/office/2007/relationships/diagramDrawing" Target="../diagrams/drawing24.xml"/><Relationship Id="rId5" Type="http://schemas.openxmlformats.org/officeDocument/2006/relationships/diagramColors" Target="../diagrams/colors23.xml"/><Relationship Id="rId10" Type="http://schemas.openxmlformats.org/officeDocument/2006/relationships/diagramColors" Target="../diagrams/colors24.xml"/><Relationship Id="rId4" Type="http://schemas.openxmlformats.org/officeDocument/2006/relationships/diagramQuickStyle" Target="../diagrams/quickStyle23.xml"/><Relationship Id="rId9" Type="http://schemas.openxmlformats.org/officeDocument/2006/relationships/diagramQuickStyle" Target="../diagrams/quickStyle24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6.xml"/><Relationship Id="rId3" Type="http://schemas.openxmlformats.org/officeDocument/2006/relationships/diagramLayout" Target="../diagrams/layout25.xml"/><Relationship Id="rId7" Type="http://schemas.openxmlformats.org/officeDocument/2006/relationships/diagramData" Target="../diagrams/data26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11" Type="http://schemas.microsoft.com/office/2007/relationships/diagramDrawing" Target="../diagrams/drawing26.xml"/><Relationship Id="rId5" Type="http://schemas.openxmlformats.org/officeDocument/2006/relationships/diagramColors" Target="../diagrams/colors25.xml"/><Relationship Id="rId10" Type="http://schemas.openxmlformats.org/officeDocument/2006/relationships/diagramColors" Target="../diagrams/colors26.xml"/><Relationship Id="rId4" Type="http://schemas.openxmlformats.org/officeDocument/2006/relationships/diagramQuickStyle" Target="../diagrams/quickStyle25.xml"/><Relationship Id="rId9" Type="http://schemas.openxmlformats.org/officeDocument/2006/relationships/diagramQuickStyle" Target="../diagrams/quickStyle2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8.xml"/><Relationship Id="rId3" Type="http://schemas.openxmlformats.org/officeDocument/2006/relationships/diagramLayout" Target="../diagrams/layout27.xml"/><Relationship Id="rId7" Type="http://schemas.openxmlformats.org/officeDocument/2006/relationships/diagramData" Target="../diagrams/data28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11" Type="http://schemas.microsoft.com/office/2007/relationships/diagramDrawing" Target="../diagrams/drawing28.xml"/><Relationship Id="rId5" Type="http://schemas.openxmlformats.org/officeDocument/2006/relationships/diagramColors" Target="../diagrams/colors27.xml"/><Relationship Id="rId10" Type="http://schemas.openxmlformats.org/officeDocument/2006/relationships/diagramColors" Target="../diagrams/colors28.xml"/><Relationship Id="rId4" Type="http://schemas.openxmlformats.org/officeDocument/2006/relationships/diagramQuickStyle" Target="../diagrams/quickStyle27.xml"/><Relationship Id="rId9" Type="http://schemas.openxmlformats.org/officeDocument/2006/relationships/diagramQuickStyle" Target="../diagrams/quickStyle28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0.xml"/><Relationship Id="rId3" Type="http://schemas.openxmlformats.org/officeDocument/2006/relationships/diagramLayout" Target="../diagrams/layout29.xml"/><Relationship Id="rId7" Type="http://schemas.openxmlformats.org/officeDocument/2006/relationships/diagramData" Target="../diagrams/data30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9.xml"/><Relationship Id="rId11" Type="http://schemas.microsoft.com/office/2007/relationships/diagramDrawing" Target="../diagrams/drawing30.xml"/><Relationship Id="rId5" Type="http://schemas.openxmlformats.org/officeDocument/2006/relationships/diagramColors" Target="../diagrams/colors29.xml"/><Relationship Id="rId10" Type="http://schemas.openxmlformats.org/officeDocument/2006/relationships/diagramColors" Target="../diagrams/colors30.xml"/><Relationship Id="rId4" Type="http://schemas.openxmlformats.org/officeDocument/2006/relationships/diagramQuickStyle" Target="../diagrams/quickStyle29.xml"/><Relationship Id="rId9" Type="http://schemas.openxmlformats.org/officeDocument/2006/relationships/diagramQuickStyle" Target="../diagrams/quickStyle3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2.xml"/><Relationship Id="rId13" Type="http://schemas.openxmlformats.org/officeDocument/2006/relationships/diagramLayout" Target="../diagrams/layout33.xml"/><Relationship Id="rId3" Type="http://schemas.openxmlformats.org/officeDocument/2006/relationships/diagramLayout" Target="../diagrams/layout31.xml"/><Relationship Id="rId7" Type="http://schemas.openxmlformats.org/officeDocument/2006/relationships/diagramData" Target="../diagrams/data32.xml"/><Relationship Id="rId12" Type="http://schemas.openxmlformats.org/officeDocument/2006/relationships/diagramData" Target="../diagrams/data33.xml"/><Relationship Id="rId2" Type="http://schemas.openxmlformats.org/officeDocument/2006/relationships/diagramData" Target="../diagrams/data31.xml"/><Relationship Id="rId16" Type="http://schemas.microsoft.com/office/2007/relationships/diagramDrawing" Target="../diagrams/drawing3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1.xml"/><Relationship Id="rId11" Type="http://schemas.microsoft.com/office/2007/relationships/diagramDrawing" Target="../diagrams/drawing32.xml"/><Relationship Id="rId5" Type="http://schemas.openxmlformats.org/officeDocument/2006/relationships/diagramColors" Target="../diagrams/colors31.xml"/><Relationship Id="rId15" Type="http://schemas.openxmlformats.org/officeDocument/2006/relationships/diagramColors" Target="../diagrams/colors33.xml"/><Relationship Id="rId10" Type="http://schemas.openxmlformats.org/officeDocument/2006/relationships/diagramColors" Target="../diagrams/colors32.xml"/><Relationship Id="rId4" Type="http://schemas.openxmlformats.org/officeDocument/2006/relationships/diagramQuickStyle" Target="../diagrams/quickStyle31.xml"/><Relationship Id="rId9" Type="http://schemas.openxmlformats.org/officeDocument/2006/relationships/diagramQuickStyle" Target="../diagrams/quickStyle32.xml"/><Relationship Id="rId14" Type="http://schemas.openxmlformats.org/officeDocument/2006/relationships/diagramQuickStyle" Target="../diagrams/quickStyle3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4.xml"/><Relationship Id="rId7" Type="http://schemas.openxmlformats.org/officeDocument/2006/relationships/image" Target="../media/image3.png"/><Relationship Id="rId2" Type="http://schemas.openxmlformats.org/officeDocument/2006/relationships/diagramData" Target="../diagrams/data3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4.xml"/><Relationship Id="rId5" Type="http://schemas.openxmlformats.org/officeDocument/2006/relationships/diagramColors" Target="../diagrams/colors34.xml"/><Relationship Id="rId4" Type="http://schemas.openxmlformats.org/officeDocument/2006/relationships/diagramQuickStyle" Target="../diagrams/quickStyle34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6.xml"/><Relationship Id="rId3" Type="http://schemas.openxmlformats.org/officeDocument/2006/relationships/diagramLayout" Target="../diagrams/layout35.xml"/><Relationship Id="rId7" Type="http://schemas.openxmlformats.org/officeDocument/2006/relationships/diagramData" Target="../diagrams/data36.xml"/><Relationship Id="rId2" Type="http://schemas.openxmlformats.org/officeDocument/2006/relationships/diagramData" Target="../diagrams/data3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5.xml"/><Relationship Id="rId11" Type="http://schemas.microsoft.com/office/2007/relationships/diagramDrawing" Target="../diagrams/drawing36.xml"/><Relationship Id="rId5" Type="http://schemas.openxmlformats.org/officeDocument/2006/relationships/diagramColors" Target="../diagrams/colors35.xml"/><Relationship Id="rId10" Type="http://schemas.openxmlformats.org/officeDocument/2006/relationships/diagramColors" Target="../diagrams/colors36.xml"/><Relationship Id="rId4" Type="http://schemas.openxmlformats.org/officeDocument/2006/relationships/diagramQuickStyle" Target="../diagrams/quickStyle35.xml"/><Relationship Id="rId9" Type="http://schemas.openxmlformats.org/officeDocument/2006/relationships/diagramQuickStyle" Target="../diagrams/quickStyle3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8.xml"/><Relationship Id="rId3" Type="http://schemas.openxmlformats.org/officeDocument/2006/relationships/diagramLayout" Target="../diagrams/layout37.xml"/><Relationship Id="rId7" Type="http://schemas.openxmlformats.org/officeDocument/2006/relationships/diagramData" Target="../diagrams/data38.xml"/><Relationship Id="rId2" Type="http://schemas.openxmlformats.org/officeDocument/2006/relationships/diagramData" Target="../diagrams/data3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7.xml"/><Relationship Id="rId11" Type="http://schemas.microsoft.com/office/2007/relationships/diagramDrawing" Target="../diagrams/drawing38.xml"/><Relationship Id="rId5" Type="http://schemas.openxmlformats.org/officeDocument/2006/relationships/diagramColors" Target="../diagrams/colors37.xml"/><Relationship Id="rId10" Type="http://schemas.openxmlformats.org/officeDocument/2006/relationships/diagramColors" Target="../diagrams/colors38.xml"/><Relationship Id="rId4" Type="http://schemas.openxmlformats.org/officeDocument/2006/relationships/diagramQuickStyle" Target="../diagrams/quickStyle37.xml"/><Relationship Id="rId9" Type="http://schemas.openxmlformats.org/officeDocument/2006/relationships/diagramQuickStyle" Target="../diagrams/quickStyle38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9.xml"/><Relationship Id="rId2" Type="http://schemas.openxmlformats.org/officeDocument/2006/relationships/diagramData" Target="../diagrams/data3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9.xml"/><Relationship Id="rId5" Type="http://schemas.openxmlformats.org/officeDocument/2006/relationships/diagramColors" Target="../diagrams/colors39.xml"/><Relationship Id="rId4" Type="http://schemas.openxmlformats.org/officeDocument/2006/relationships/diagramQuickStyle" Target="../diagrams/quickStyle39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1.xml"/><Relationship Id="rId3" Type="http://schemas.openxmlformats.org/officeDocument/2006/relationships/diagramLayout" Target="../diagrams/layout40.xml"/><Relationship Id="rId7" Type="http://schemas.openxmlformats.org/officeDocument/2006/relationships/diagramData" Target="../diagrams/data41.xml"/><Relationship Id="rId2" Type="http://schemas.openxmlformats.org/officeDocument/2006/relationships/diagramData" Target="../diagrams/data4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0.xml"/><Relationship Id="rId11" Type="http://schemas.microsoft.com/office/2007/relationships/diagramDrawing" Target="../diagrams/drawing41.xml"/><Relationship Id="rId5" Type="http://schemas.openxmlformats.org/officeDocument/2006/relationships/diagramColors" Target="../diagrams/colors40.xml"/><Relationship Id="rId10" Type="http://schemas.openxmlformats.org/officeDocument/2006/relationships/diagramColors" Target="../diagrams/colors41.xml"/><Relationship Id="rId4" Type="http://schemas.openxmlformats.org/officeDocument/2006/relationships/diagramQuickStyle" Target="../diagrams/quickStyle40.xml"/><Relationship Id="rId9" Type="http://schemas.openxmlformats.org/officeDocument/2006/relationships/diagramQuickStyle" Target="../diagrams/quickStyle41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3.xml"/><Relationship Id="rId3" Type="http://schemas.openxmlformats.org/officeDocument/2006/relationships/diagramLayout" Target="../diagrams/layout42.xml"/><Relationship Id="rId7" Type="http://schemas.openxmlformats.org/officeDocument/2006/relationships/diagramData" Target="../diagrams/data43.xml"/><Relationship Id="rId2" Type="http://schemas.openxmlformats.org/officeDocument/2006/relationships/diagramData" Target="../diagrams/data4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2.xml"/><Relationship Id="rId11" Type="http://schemas.microsoft.com/office/2007/relationships/diagramDrawing" Target="../diagrams/drawing43.xml"/><Relationship Id="rId5" Type="http://schemas.openxmlformats.org/officeDocument/2006/relationships/diagramColors" Target="../diagrams/colors42.xml"/><Relationship Id="rId10" Type="http://schemas.openxmlformats.org/officeDocument/2006/relationships/diagramColors" Target="../diagrams/colors43.xml"/><Relationship Id="rId4" Type="http://schemas.openxmlformats.org/officeDocument/2006/relationships/diagramQuickStyle" Target="../diagrams/quickStyle42.xml"/><Relationship Id="rId9" Type="http://schemas.openxmlformats.org/officeDocument/2006/relationships/diagramQuickStyle" Target="../diagrams/quickStyle43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5.xml"/><Relationship Id="rId3" Type="http://schemas.openxmlformats.org/officeDocument/2006/relationships/diagramLayout" Target="../diagrams/layout44.xml"/><Relationship Id="rId7" Type="http://schemas.openxmlformats.org/officeDocument/2006/relationships/diagramData" Target="../diagrams/data45.xml"/><Relationship Id="rId2" Type="http://schemas.openxmlformats.org/officeDocument/2006/relationships/diagramData" Target="../diagrams/data4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4.xml"/><Relationship Id="rId11" Type="http://schemas.microsoft.com/office/2007/relationships/diagramDrawing" Target="../diagrams/drawing45.xml"/><Relationship Id="rId5" Type="http://schemas.openxmlformats.org/officeDocument/2006/relationships/diagramColors" Target="../diagrams/colors44.xml"/><Relationship Id="rId10" Type="http://schemas.openxmlformats.org/officeDocument/2006/relationships/diagramColors" Target="../diagrams/colors45.xml"/><Relationship Id="rId4" Type="http://schemas.openxmlformats.org/officeDocument/2006/relationships/diagramQuickStyle" Target="../diagrams/quickStyle44.xml"/><Relationship Id="rId9" Type="http://schemas.openxmlformats.org/officeDocument/2006/relationships/diagramQuickStyle" Target="../diagrams/quickStyle45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7.xml"/><Relationship Id="rId3" Type="http://schemas.openxmlformats.org/officeDocument/2006/relationships/diagramLayout" Target="../diagrams/layout46.xml"/><Relationship Id="rId7" Type="http://schemas.openxmlformats.org/officeDocument/2006/relationships/diagramData" Target="../diagrams/data47.xml"/><Relationship Id="rId2" Type="http://schemas.openxmlformats.org/officeDocument/2006/relationships/diagramData" Target="../diagrams/data4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6.xml"/><Relationship Id="rId11" Type="http://schemas.microsoft.com/office/2007/relationships/diagramDrawing" Target="../diagrams/drawing47.xml"/><Relationship Id="rId5" Type="http://schemas.openxmlformats.org/officeDocument/2006/relationships/diagramColors" Target="../diagrams/colors46.xml"/><Relationship Id="rId10" Type="http://schemas.openxmlformats.org/officeDocument/2006/relationships/diagramColors" Target="../diagrams/colors47.xml"/><Relationship Id="rId4" Type="http://schemas.openxmlformats.org/officeDocument/2006/relationships/diagramQuickStyle" Target="../diagrams/quickStyle46.xml"/><Relationship Id="rId9" Type="http://schemas.openxmlformats.org/officeDocument/2006/relationships/diagramQuickStyle" Target="../diagrams/quickStyle4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diagramLayout" Target="../diagrams/layout10.xml"/><Relationship Id="rId7" Type="http://schemas.openxmlformats.org/officeDocument/2006/relationships/diagramData" Target="../diagrams/data11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3.xml"/><Relationship Id="rId3" Type="http://schemas.openxmlformats.org/officeDocument/2006/relationships/diagramLayout" Target="../diagrams/layout12.xml"/><Relationship Id="rId7" Type="http://schemas.openxmlformats.org/officeDocument/2006/relationships/diagramData" Target="../diagrams/data13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11" Type="http://schemas.microsoft.com/office/2007/relationships/diagramDrawing" Target="../diagrams/drawing13.xml"/><Relationship Id="rId5" Type="http://schemas.openxmlformats.org/officeDocument/2006/relationships/diagramColors" Target="../diagrams/colors12.xml"/><Relationship Id="rId10" Type="http://schemas.openxmlformats.org/officeDocument/2006/relationships/diagramColors" Target="../diagrams/colors13.xml"/><Relationship Id="rId4" Type="http://schemas.openxmlformats.org/officeDocument/2006/relationships/diagramQuickStyle" Target="../diagrams/quickStyle12.xml"/><Relationship Id="rId9" Type="http://schemas.openxmlformats.org/officeDocument/2006/relationships/diagramQuickStyle" Target="../diagrams/quickStyle1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5.xml"/><Relationship Id="rId13" Type="http://schemas.openxmlformats.org/officeDocument/2006/relationships/diagramLayout" Target="../diagrams/layout16.xml"/><Relationship Id="rId3" Type="http://schemas.openxmlformats.org/officeDocument/2006/relationships/diagramLayout" Target="../diagrams/layout14.xml"/><Relationship Id="rId7" Type="http://schemas.openxmlformats.org/officeDocument/2006/relationships/diagramData" Target="../diagrams/data15.xml"/><Relationship Id="rId12" Type="http://schemas.openxmlformats.org/officeDocument/2006/relationships/diagramData" Target="../diagrams/data16.xml"/><Relationship Id="rId2" Type="http://schemas.openxmlformats.org/officeDocument/2006/relationships/diagramData" Target="../diagrams/data14.xml"/><Relationship Id="rId16" Type="http://schemas.microsoft.com/office/2007/relationships/diagramDrawing" Target="../diagrams/drawing16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4.xml"/><Relationship Id="rId11" Type="http://schemas.microsoft.com/office/2007/relationships/diagramDrawing" Target="../diagrams/drawing15.xml"/><Relationship Id="rId5" Type="http://schemas.openxmlformats.org/officeDocument/2006/relationships/diagramColors" Target="../diagrams/colors14.xml"/><Relationship Id="rId15" Type="http://schemas.openxmlformats.org/officeDocument/2006/relationships/diagramColors" Target="../diagrams/colors16.xml"/><Relationship Id="rId10" Type="http://schemas.openxmlformats.org/officeDocument/2006/relationships/diagramColors" Target="../diagrams/colors15.xml"/><Relationship Id="rId4" Type="http://schemas.openxmlformats.org/officeDocument/2006/relationships/diagramQuickStyle" Target="../diagrams/quickStyle14.xml"/><Relationship Id="rId9" Type="http://schemas.openxmlformats.org/officeDocument/2006/relationships/diagramQuickStyle" Target="../diagrams/quickStyle15.xml"/><Relationship Id="rId14" Type="http://schemas.openxmlformats.org/officeDocument/2006/relationships/diagramQuickStyle" Target="../diagrams/quickStyle1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8.xml"/><Relationship Id="rId13" Type="http://schemas.openxmlformats.org/officeDocument/2006/relationships/diagramLayout" Target="../diagrams/layout19.xml"/><Relationship Id="rId18" Type="http://schemas.openxmlformats.org/officeDocument/2006/relationships/diagramLayout" Target="../diagrams/layout20.xml"/><Relationship Id="rId3" Type="http://schemas.openxmlformats.org/officeDocument/2006/relationships/diagramLayout" Target="../diagrams/layout17.xml"/><Relationship Id="rId21" Type="http://schemas.microsoft.com/office/2007/relationships/diagramDrawing" Target="../diagrams/drawing20.xml"/><Relationship Id="rId7" Type="http://schemas.openxmlformats.org/officeDocument/2006/relationships/diagramData" Target="../diagrams/data18.xml"/><Relationship Id="rId12" Type="http://schemas.openxmlformats.org/officeDocument/2006/relationships/diagramData" Target="../diagrams/data19.xml"/><Relationship Id="rId17" Type="http://schemas.openxmlformats.org/officeDocument/2006/relationships/diagramData" Target="../diagrams/data20.xml"/><Relationship Id="rId2" Type="http://schemas.openxmlformats.org/officeDocument/2006/relationships/diagramData" Target="../diagrams/data17.xml"/><Relationship Id="rId16" Type="http://schemas.microsoft.com/office/2007/relationships/diagramDrawing" Target="../diagrams/drawing19.xml"/><Relationship Id="rId20" Type="http://schemas.openxmlformats.org/officeDocument/2006/relationships/diagramColors" Target="../diagrams/colors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11" Type="http://schemas.microsoft.com/office/2007/relationships/diagramDrawing" Target="../diagrams/drawing18.xml"/><Relationship Id="rId5" Type="http://schemas.openxmlformats.org/officeDocument/2006/relationships/diagramColors" Target="../diagrams/colors17.xml"/><Relationship Id="rId15" Type="http://schemas.openxmlformats.org/officeDocument/2006/relationships/diagramColors" Target="../diagrams/colors19.xml"/><Relationship Id="rId10" Type="http://schemas.openxmlformats.org/officeDocument/2006/relationships/diagramColors" Target="../diagrams/colors18.xml"/><Relationship Id="rId19" Type="http://schemas.openxmlformats.org/officeDocument/2006/relationships/diagramQuickStyle" Target="../diagrams/quickStyle20.xml"/><Relationship Id="rId4" Type="http://schemas.openxmlformats.org/officeDocument/2006/relationships/diagramQuickStyle" Target="../diagrams/quickStyle17.xml"/><Relationship Id="rId9" Type="http://schemas.openxmlformats.org/officeDocument/2006/relationships/diagramQuickStyle" Target="../diagrams/quickStyle18.xml"/><Relationship Id="rId14" Type="http://schemas.openxmlformats.org/officeDocument/2006/relationships/diagramQuickStyle" Target="../diagrams/quickStyle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FB6817C9-6517-4253-A0C9-44E526CC716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68861484"/>
              </p:ext>
            </p:extLst>
          </p:nvPr>
        </p:nvGraphicFramePr>
        <p:xfrm>
          <a:off x="838200" y="1298713"/>
          <a:ext cx="10515600" cy="21866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B9AB46-2933-415E-BE51-C9995124E1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7726" y="3706813"/>
            <a:ext cx="9816548" cy="2186609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1667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12EF88E9-9777-4ED6-9217-F05A58E972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64075093"/>
              </p:ext>
            </p:extLst>
          </p:nvPr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7943968D-0FA6-407D-A234-242192BFAA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10403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576681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E08DDA10-932B-4ACB-B507-9B563D50DA0B}"/>
              </a:ext>
            </a:extLst>
          </p:cNvPr>
          <p:cNvGraphicFramePr/>
          <p:nvPr/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E2A59C29-74A1-45BF-AF8F-08179A09AB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793721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5005642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C50B041E-5EF6-4BCA-B072-7A97D9240DC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47241263"/>
              </p:ext>
            </p:extLst>
          </p:nvPr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6AC43850-F47D-43CB-9682-3FA6BF30C7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2828372"/>
              </p:ext>
            </p:extLst>
          </p:nvPr>
        </p:nvGraphicFramePr>
        <p:xfrm>
          <a:off x="838200" y="1825624"/>
          <a:ext cx="10515600" cy="4860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6775172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07E91D8E-C7AF-4D62-A41E-549AD00D95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05093196"/>
              </p:ext>
            </p:extLst>
          </p:nvPr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5035E42A-CAFC-4D40-8D16-8CB6BC7B68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119628"/>
              </p:ext>
            </p:extLst>
          </p:nvPr>
        </p:nvGraphicFramePr>
        <p:xfrm>
          <a:off x="838200" y="1825625"/>
          <a:ext cx="10515600" cy="4789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5221456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D54ED6F-E685-4C28-A9A9-3DC8FCDA382D}"/>
              </a:ext>
            </a:extLst>
          </p:cNvPr>
          <p:cNvGraphicFramePr/>
          <p:nvPr/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D27319F0-8063-4CAC-9BD8-B867FE8FFD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360064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1777135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509F26-B5DC-4BA7-B476-4CB044237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mpact" panose="020B080603090205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B103EB1-B135-4526-B883-33228FC27F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480000">
            <a:off x="815340" y="683404"/>
            <a:ext cx="10561320" cy="5404104"/>
          </a:xfrm>
          <a:prstGeom prst="rect">
            <a:avLst/>
          </a:prstGeom>
          <a:solidFill>
            <a:srgbClr val="FFFFFF"/>
          </a:solidFill>
          <a:ln w="3175" cap="sq" cmpd="thinThick">
            <a:solidFill>
              <a:srgbClr val="DDDDDD"/>
            </a:solidFill>
            <a:miter lim="800000"/>
          </a:ln>
          <a:effectLst>
            <a:outerShdw blurRad="266700" dist="1143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mpact" panose="020B0806030902050204"/>
              <a:ea typeface="+mn-ea"/>
              <a:cs typeface="+mn-cs"/>
            </a:endParaRPr>
          </a:p>
        </p:txBody>
      </p:sp>
      <p:pic>
        <p:nvPicPr>
          <p:cNvPr id="4" name="Obrázek 3" descr="Obsah obrázku snímek obrazovky&#10;&#10;Popis byl vytvořen automaticky">
            <a:extLst>
              <a:ext uri="{FF2B5EF4-FFF2-40B4-BE49-F238E27FC236}">
                <a16:creationId xmlns:a16="http://schemas.microsoft.com/office/drawing/2014/main" id="{4F782F78-F8C5-4674-ADBE-360E19971F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48143">
            <a:off x="1761991" y="747511"/>
            <a:ext cx="9010219" cy="5245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49145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BC794A42-4A39-4DE3-8D45-3C52E5542ED6}"/>
              </a:ext>
            </a:extLst>
          </p:cNvPr>
          <p:cNvGraphicFramePr/>
          <p:nvPr/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18171B86-8A5F-490F-B66F-A3ABDE057E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8862295"/>
              </p:ext>
            </p:extLst>
          </p:nvPr>
        </p:nvGraphicFramePr>
        <p:xfrm>
          <a:off x="838200" y="1825625"/>
          <a:ext cx="10515600" cy="2203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B77E776F-D555-475A-835F-6BA1BCAB10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55250166"/>
              </p:ext>
            </p:extLst>
          </p:nvPr>
        </p:nvGraphicFramePr>
        <p:xfrm>
          <a:off x="838200" y="4029075"/>
          <a:ext cx="10515600" cy="28125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9908162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EE675D33-51DE-4434-BD3E-72C0E916DCF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62067415"/>
              </p:ext>
            </p:extLst>
          </p:nvPr>
        </p:nvGraphicFramePr>
        <p:xfrm>
          <a:off x="783327" y="177125"/>
          <a:ext cx="10515600" cy="951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Zástupný obsah 4" descr="Obsah obrázku text&#10;&#10;Popis byl vytvořen automaticky">
            <a:extLst>
              <a:ext uri="{FF2B5EF4-FFF2-40B4-BE49-F238E27FC236}">
                <a16:creationId xmlns:a16="http://schemas.microsoft.com/office/drawing/2014/main" id="{7C14696B-42FE-4F58-80FC-8110FF0CED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040" y="1325563"/>
            <a:ext cx="5864087" cy="5355312"/>
          </a:xfrm>
          <a:prstGeom prst="rect">
            <a:avLst/>
          </a:prstGeom>
          <a:ln w="28575" cap="sq">
            <a:solidFill>
              <a:srgbClr val="000000"/>
            </a:solidFill>
            <a:prstDash val="solid"/>
            <a:miter lim="800000"/>
          </a:ln>
          <a:effectLst/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07831722-3F4E-4D02-B83B-C63F000F6939}"/>
              </a:ext>
            </a:extLst>
          </p:cNvPr>
          <p:cNvSpPr txBox="1"/>
          <p:nvPr/>
        </p:nvSpPr>
        <p:spPr>
          <a:xfrm>
            <a:off x="6150873" y="1325563"/>
            <a:ext cx="5864087" cy="535531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dirty="0">
                <a:solidFill>
                  <a:srgbClr val="FF00FF"/>
                </a:solidFill>
              </a:rPr>
              <a:t>Všechny movité věci v domě (nábytek, elektronika, oblečení, nádobí, spotřebiče, květiny, koberec, …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dirty="0">
                <a:solidFill>
                  <a:srgbClr val="FF00FF"/>
                </a:solidFill>
              </a:rPr>
              <a:t>Nepatří – motorová vozidla → Havarijní pojištění aj.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F00FF"/>
                </a:solidFill>
              </a:rPr>
              <a:t>věci zapůjčené nebo související s podnikáním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dirty="0">
                <a:solidFill>
                  <a:srgbClr val="00CC00"/>
                </a:solidFill>
              </a:rPr>
              <a:t>Vše, na co si doma lze sáhnout, ale je to pevně spojeno s nemovitostí – vana, radiátory, krb, světla, dlažba, tapety, …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dirty="0">
                <a:solidFill>
                  <a:srgbClr val="00CC00"/>
                </a:solidFill>
              </a:rPr>
              <a:t>Nepatří = vestavěné spotřebiče – lednička, myčka, trouba, varná deska, …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dirty="0">
                <a:solidFill>
                  <a:srgbClr val="00CC00"/>
                </a:solidFill>
              </a:rPr>
              <a:t>Primárně spadají do nemovitosti, ale lze je pojistit jak v p. domácnosti, tak v p. nemovitosti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dirty="0">
                <a:solidFill>
                  <a:srgbClr val="00B0F0"/>
                </a:solidFill>
              </a:rPr>
              <a:t>Vše, co je pevně spojeno se zemí – chodník, oplocení, terasa, dům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dirty="0">
                <a:solidFill>
                  <a:srgbClr val="00B0F0"/>
                </a:solidFill>
              </a:rPr>
              <a:t>Vše, co je s domem pevně spojeno – elektroinstalace, odpady, solární panely, bojlery, kotle, radiátory, krb, …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cs-CZ" dirty="0">
              <a:solidFill>
                <a:srgbClr val="00B0F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cs-CZ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22928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722BD522-F66F-4AA2-AADA-C5E7DE1D1A05}"/>
              </a:ext>
            </a:extLst>
          </p:cNvPr>
          <p:cNvGraphicFramePr/>
          <p:nvPr/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DD42AC10-5A35-4920-9D17-2D655C8FBB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680073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8994403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C7A43024-2460-4A7E-AE49-69054EF82CEF}"/>
              </a:ext>
            </a:extLst>
          </p:cNvPr>
          <p:cNvGraphicFramePr/>
          <p:nvPr/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1FF6ABA4-9CDB-42B3-B4BE-874CE6E116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636979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160358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20491212-03FE-4325-8564-15473A005A5C}"/>
              </a:ext>
            </a:extLst>
          </p:cNvPr>
          <p:cNvGraphicFramePr/>
          <p:nvPr/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DAFAB3A3-9AFE-49C3-BCFB-D07D5DBB50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045061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568456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13A712F2-2C6F-4076-8307-724C0613C8F8}"/>
              </a:ext>
            </a:extLst>
          </p:cNvPr>
          <p:cNvGraphicFramePr/>
          <p:nvPr/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7E3B42-FDF8-4DB7-A2F2-2312D293F6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0262"/>
            <a:ext cx="10515600" cy="5267738"/>
          </a:xfrm>
          <a:solidFill>
            <a:schemeClr val="bg1"/>
          </a:solidFill>
          <a:ln w="38100">
            <a:solidFill>
              <a:schemeClr val="accent1"/>
            </a:solidFill>
          </a:ln>
        </p:spPr>
        <p:txBody>
          <a:bodyPr>
            <a:normAutofit fontScale="62500" lnSpcReduction="20000"/>
          </a:bodyPr>
          <a:lstStyle/>
          <a:p>
            <a:endParaRPr lang="cs-CZ" dirty="0"/>
          </a:p>
          <a:p>
            <a:pPr marL="514350" indent="-514350">
              <a:buFont typeface="+mj-lt"/>
              <a:buAutoNum type="alphaUcPeriod"/>
            </a:pPr>
            <a:r>
              <a:rPr lang="cs-CZ" sz="3200" b="1" dirty="0"/>
              <a:t>ryzí zájmové pojištění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600" dirty="0"/>
              <a:t>nestanoví se hranice pojistného plnění, v případě vzniku pojistné události se škoda hradí zcela, </a:t>
            </a:r>
            <a:r>
              <a:rPr lang="cs-CZ" sz="2600" b="1" dirty="0"/>
              <a:t>výše pojistného plnění se tedy rovná výši škody</a:t>
            </a:r>
            <a:r>
              <a:rPr lang="cs-CZ" sz="2600" dirty="0"/>
              <a:t>; toto pojištění lze využít v případech, kdy u jednotlivých vymezených předmětů jsou určitelné maximální škody (např. hodnota vozu, hodnota čelního skla vozu apod.)</a:t>
            </a:r>
          </a:p>
          <a:p>
            <a:pPr marL="514350" indent="-514350">
              <a:buFont typeface="+mj-lt"/>
              <a:buAutoNum type="alphaUcPeriod"/>
            </a:pPr>
            <a:r>
              <a:rPr lang="cs-CZ" sz="3200" b="1" dirty="0"/>
              <a:t>pojištění na první riziko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600" dirty="0"/>
              <a:t>zde je hranice pojistného plnění </a:t>
            </a:r>
            <a:r>
              <a:rPr lang="cs-CZ" sz="2600" b="1" dirty="0"/>
              <a:t>stanovena limitem </a:t>
            </a:r>
            <a:r>
              <a:rPr lang="cs-CZ" sz="2600" dirty="0"/>
              <a:t>pojistného plnění; až do tohoto limitu se tedy škoda hradí v plné výši, překročí-li výše škody tuto hranici, poskytne se pojistné plnění ve výši stanoveného limitu pojistného plnění. Pojištění na první riziko se využívá v případech, kdy jsou typické časté malé škody (pojištění domácnosti), nebo v případech, kdy by pojistné plnění mohlo dosahovat značné velikosti (pojištění právní ochrany, pojištění odpovědnosti)</a:t>
            </a:r>
          </a:p>
          <a:p>
            <a:pPr marL="514350" indent="-514350">
              <a:buFont typeface="+mj-lt"/>
              <a:buAutoNum type="alphaUcPeriod"/>
            </a:pPr>
            <a:r>
              <a:rPr lang="cs-CZ" sz="3200" b="1" dirty="0"/>
              <a:t>pojištění na plnou hodnotu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600" dirty="0"/>
              <a:t>zde je výše pojistného plnění závislá </a:t>
            </a:r>
            <a:r>
              <a:rPr lang="cs-CZ" sz="2600" b="1" dirty="0"/>
              <a:t>na tzv. pojistné hodnotě</a:t>
            </a:r>
            <a:r>
              <a:rPr lang="cs-CZ" sz="2600" dirty="0"/>
              <a:t>. V případě </a:t>
            </a:r>
            <a:r>
              <a:rPr lang="cs-CZ" sz="2600" b="1" dirty="0"/>
              <a:t>podhodnocení</a:t>
            </a:r>
            <a:r>
              <a:rPr lang="cs-CZ" sz="2600" dirty="0"/>
              <a:t> nebo </a:t>
            </a:r>
            <a:r>
              <a:rPr lang="cs-CZ" sz="2600" b="1" dirty="0"/>
              <a:t>nadhodnocení</a:t>
            </a:r>
            <a:r>
              <a:rPr lang="cs-CZ" sz="2600" dirty="0"/>
              <a:t> pojišťovaného majetku se pak hovoří o podpojištění nebo naopak nadpojištění. Dojde-li při sjednání pojistné smlouvy ke stanovení nižší pojistné částky, než jaká je pojistná hodnota majetku, dojde odpovídajícím způsobem i ke krácení pojistného plnění a vyplacené pojistné nebude dostačovat ke kompenzaci celé výše škody. Je-li v pojistné smlouvě stanovena vyšší pojistná částka, než jaká je pojistná hodnota majetku, pojistné plnění v případě vzniku pojistné události se vyplácí </a:t>
            </a:r>
            <a:r>
              <a:rPr lang="cs-CZ" sz="2600" b="1" dirty="0"/>
              <a:t>podle výše skutečné škody</a:t>
            </a:r>
            <a:r>
              <a:rPr lang="cs-CZ" sz="2600" dirty="0"/>
              <a:t>, tedy podle skutečné pojistné hodnoty. Placené vyšší pojistné (vypočtené podle vyšší pojistné částky) je pak jakousi </a:t>
            </a:r>
            <a:r>
              <a:rPr lang="cs-CZ" sz="2600" b="1" dirty="0"/>
              <a:t>sankcí</a:t>
            </a:r>
            <a:r>
              <a:rPr lang="cs-CZ" sz="2600" dirty="0"/>
              <a:t> vůči pojistníkovi za neoprávněný postup. Vždy si tak dávejte pozor, na jakou hodnotu majetku jste pojištěni, podle ní se odvíjí jak výše pojistného, tak i případné krácení pojistného plnění.</a:t>
            </a:r>
          </a:p>
          <a:p>
            <a:endParaRPr lang="cs-CZ" sz="3200" dirty="0"/>
          </a:p>
          <a:p>
            <a:r>
              <a:rPr lang="cs-CZ" sz="3200" dirty="0"/>
              <a:t>Pojištění (pojistnou smlouvu) je nutné si pravidelně aktualizovat podle aktuálního stavu Vašeho majetku, aby nebyl nadpojištěn či podpojištěn.</a:t>
            </a:r>
          </a:p>
        </p:txBody>
      </p: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A5F30BF2-7EA5-4B83-BD70-E5028C748F90}"/>
              </a:ext>
            </a:extLst>
          </p:cNvPr>
          <p:cNvCxnSpPr/>
          <p:nvPr/>
        </p:nvCxnSpPr>
        <p:spPr>
          <a:xfrm>
            <a:off x="838200" y="5957888"/>
            <a:ext cx="10515600" cy="0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4466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DE301993-53F6-422E-82A9-C7454D30B870}"/>
              </a:ext>
            </a:extLst>
          </p:cNvPr>
          <p:cNvGraphicFramePr/>
          <p:nvPr/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942D676F-3BDB-4905-B8C2-6D9FCD834A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0246086"/>
              </p:ext>
            </p:extLst>
          </p:nvPr>
        </p:nvGraphicFramePr>
        <p:xfrm>
          <a:off x="838200" y="1711602"/>
          <a:ext cx="10515600" cy="4935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661914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341A7E53-3197-4688-B4CE-ED3208B8F2A5}"/>
              </a:ext>
            </a:extLst>
          </p:cNvPr>
          <p:cNvGraphicFramePr/>
          <p:nvPr/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7E492FB4-8125-4087-8169-5F70A61815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074716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2800332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55C0F97F-C22A-464A-9647-9E0AFDC1BAAB}"/>
              </a:ext>
            </a:extLst>
          </p:cNvPr>
          <p:cNvGraphicFramePr/>
          <p:nvPr/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23769C7F-23D3-4083-ACC6-596751390D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740037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8430951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75BC9CCC-7CF5-41E8-B8F6-FD0E573CDA15}"/>
              </a:ext>
            </a:extLst>
          </p:cNvPr>
          <p:cNvGraphicFramePr/>
          <p:nvPr/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B8B5EF46-BC84-4C62-8C21-D4A8687FF9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214741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718029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DD3DB680-BB50-4E80-ABDB-39958A91E83F}"/>
              </a:ext>
            </a:extLst>
          </p:cNvPr>
          <p:cNvGraphicFramePr/>
          <p:nvPr/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1A9DD8B1-1832-4F57-9A23-9655EE5571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458232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586118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815F7EBF-5822-4248-954F-E8EE0031A181}"/>
              </a:ext>
            </a:extLst>
          </p:cNvPr>
          <p:cNvGraphicFramePr/>
          <p:nvPr/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3709EBF5-CA70-46D7-8979-51EE6E546B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685835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22851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F19717FB-2FE2-458B-B68F-A83E14BF9A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77381757"/>
              </p:ext>
            </p:extLst>
          </p:nvPr>
        </p:nvGraphicFramePr>
        <p:xfrm>
          <a:off x="1524000" y="1122363"/>
          <a:ext cx="9144000" cy="238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50D39CA5-06A0-4AAC-B12A-8531D4E020E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22485950"/>
              </p:ext>
            </p:extLst>
          </p:nvPr>
        </p:nvGraphicFramePr>
        <p:xfrm>
          <a:off x="1524000" y="3602038"/>
          <a:ext cx="9144000" cy="165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341917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CC4C18C8-F2D4-43AA-B0DE-31028727A8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4637729"/>
              </p:ext>
            </p:extLst>
          </p:nvPr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A88FD935-A311-40D1-B3DB-BEA3CBE731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351096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960244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3B7A3716-D12E-4716-AD99-578A1E437F30}"/>
              </a:ext>
            </a:extLst>
          </p:cNvPr>
          <p:cNvGraphicFramePr/>
          <p:nvPr/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78DE7292-D720-4834-884F-AEB14D8A90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599461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831081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82D797B7-15EA-4F96-9593-CEA725F58814}"/>
              </a:ext>
            </a:extLst>
          </p:cNvPr>
          <p:cNvGraphicFramePr/>
          <p:nvPr/>
        </p:nvGraphicFramePr>
        <p:xfrm>
          <a:off x="839788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4BF886F-A4F2-4A2F-BABA-36CF502888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graphicFrame>
        <p:nvGraphicFramePr>
          <p:cNvPr id="9" name="Zástupný obsah 8">
            <a:extLst>
              <a:ext uri="{FF2B5EF4-FFF2-40B4-BE49-F238E27FC236}">
                <a16:creationId xmlns:a16="http://schemas.microsoft.com/office/drawing/2014/main" id="{F5729FA5-F603-4CC9-81DD-E9ED62FDE394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48355054"/>
              </p:ext>
            </p:extLst>
          </p:nvPr>
        </p:nvGraphicFramePr>
        <p:xfrm>
          <a:off x="839788" y="2100263"/>
          <a:ext cx="5157787" cy="4089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D311529-A48F-4431-9FBF-19C27C593D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graphicFrame>
        <p:nvGraphicFramePr>
          <p:cNvPr id="10" name="Zástupný obsah 9">
            <a:extLst>
              <a:ext uri="{FF2B5EF4-FFF2-40B4-BE49-F238E27FC236}">
                <a16:creationId xmlns:a16="http://schemas.microsoft.com/office/drawing/2014/main" id="{3AD076FC-2B83-4F2E-9BA4-0EFB1658AA60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257119737"/>
              </p:ext>
            </p:extLst>
          </p:nvPr>
        </p:nvGraphicFramePr>
        <p:xfrm>
          <a:off x="6172200" y="2100263"/>
          <a:ext cx="5183188" cy="4089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6797584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5832F63B-74BE-462A-9E16-AB68ADCE206E}"/>
              </a:ext>
            </a:extLst>
          </p:cNvPr>
          <p:cNvGraphicFramePr/>
          <p:nvPr/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Zástupný obsah 7">
            <a:extLst>
              <a:ext uri="{FF2B5EF4-FFF2-40B4-BE49-F238E27FC236}">
                <a16:creationId xmlns:a16="http://schemas.microsoft.com/office/drawing/2014/main" id="{5DB99261-D902-4E37-B6BE-2D3B747E8C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162847"/>
              </p:ext>
            </p:extLst>
          </p:nvPr>
        </p:nvGraphicFramePr>
        <p:xfrm>
          <a:off x="838200" y="1825625"/>
          <a:ext cx="10515600" cy="25892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74C4BB47-F986-472F-A84C-FD1F93B109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85609303"/>
              </p:ext>
            </p:extLst>
          </p:nvPr>
        </p:nvGraphicFramePr>
        <p:xfrm>
          <a:off x="838198" y="4714876"/>
          <a:ext cx="10515601" cy="10572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FCE46CCC-E6B4-4264-8376-363137E71F8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06286355"/>
              </p:ext>
            </p:extLst>
          </p:nvPr>
        </p:nvGraphicFramePr>
        <p:xfrm>
          <a:off x="838198" y="6229350"/>
          <a:ext cx="10515601" cy="4481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</p:spTree>
    <p:extLst>
      <p:ext uri="{BB962C8B-B14F-4D97-AF65-F5344CB8AC3E}">
        <p14:creationId xmlns:p14="http://schemas.microsoft.com/office/powerpoint/2010/main" val="80473939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Obvod</Template>
  <TotalTime>898</TotalTime>
  <Words>1677</Words>
  <Application>Microsoft Office PowerPoint</Application>
  <PresentationFormat>Širokoúhlá obrazovka</PresentationFormat>
  <Paragraphs>173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0" baseType="lpstr">
      <vt:lpstr>Arial</vt:lpstr>
      <vt:lpstr>Calibri</vt:lpstr>
      <vt:lpstr>Calibri Light</vt:lpstr>
      <vt:lpstr>Impact</vt:lpstr>
      <vt:lpstr>Wingdings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Veronika Michnová</dc:creator>
  <cp:lastModifiedBy>Veronika Michnová</cp:lastModifiedBy>
  <cp:revision>38</cp:revision>
  <dcterms:created xsi:type="dcterms:W3CDTF">2019-03-24T10:39:35Z</dcterms:created>
  <dcterms:modified xsi:type="dcterms:W3CDTF">2019-03-26T06:25:00Z</dcterms:modified>
</cp:coreProperties>
</file>