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8" r:id="rId4"/>
    <p:sldId id="259" r:id="rId5"/>
    <p:sldId id="264" r:id="rId6"/>
    <p:sldId id="260" r:id="rId7"/>
    <p:sldId id="265" r:id="rId8"/>
    <p:sldId id="262" r:id="rId9"/>
    <p:sldId id="263" r:id="rId10"/>
    <p:sldId id="266" r:id="rId11"/>
    <p:sldId id="273" r:id="rId12"/>
    <p:sldId id="274" r:id="rId13"/>
    <p:sldId id="271" r:id="rId14"/>
    <p:sldId id="267" r:id="rId15"/>
    <p:sldId id="269" r:id="rId16"/>
    <p:sldId id="272" r:id="rId17"/>
    <p:sldId id="270" r:id="rId18"/>
    <p:sldId id="26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C74958-2CD3-48A3-80B7-89FCD46B0C57}" v="496" dt="2019-05-06T12:38:56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Sváčková" userId="62b9a4d70ec15d45" providerId="LiveId" clId="{685D7FF2-F85A-4D8A-9BAB-B34BDCD89FC3}"/>
    <pc:docChg chg="undo custSel addSld delSld modSld sldOrd">
      <pc:chgData name="Ivana Sváčková" userId="62b9a4d70ec15d45" providerId="LiveId" clId="{685D7FF2-F85A-4D8A-9BAB-B34BDCD89FC3}" dt="2019-04-01T18:16:54.094" v="6640"/>
      <pc:docMkLst>
        <pc:docMk/>
      </pc:docMkLst>
      <pc:sldChg chg="modSp add">
        <pc:chgData name="Ivana Sváčková" userId="62b9a4d70ec15d45" providerId="LiveId" clId="{685D7FF2-F85A-4D8A-9BAB-B34BDCD89FC3}" dt="2019-03-29T17:51:38.145" v="2365" actId="20577"/>
        <pc:sldMkLst>
          <pc:docMk/>
          <pc:sldMk cId="520137829" sldId="256"/>
        </pc:sldMkLst>
        <pc:spChg chg="mod">
          <ac:chgData name="Ivana Sváčková" userId="62b9a4d70ec15d45" providerId="LiveId" clId="{685D7FF2-F85A-4D8A-9BAB-B34BDCD89FC3}" dt="2019-03-29T17:51:38.145" v="2365" actId="20577"/>
          <ac:spMkLst>
            <pc:docMk/>
            <pc:sldMk cId="520137829" sldId="256"/>
            <ac:spMk id="2" creationId="{0B76A73C-9F9A-41F3-A161-8DB7233D324F}"/>
          </ac:spMkLst>
        </pc:spChg>
        <pc:spChg chg="mod">
          <ac:chgData name="Ivana Sváčková" userId="62b9a4d70ec15d45" providerId="LiveId" clId="{685D7FF2-F85A-4D8A-9BAB-B34BDCD89FC3}" dt="2019-03-29T17:20:12.645" v="1007" actId="20577"/>
          <ac:spMkLst>
            <pc:docMk/>
            <pc:sldMk cId="520137829" sldId="256"/>
            <ac:spMk id="3" creationId="{8F976D55-07F5-4FA8-A4C8-69BA4131F844}"/>
          </ac:spMkLst>
        </pc:spChg>
      </pc:sldChg>
      <pc:sldChg chg="addSp delSp modSp add">
        <pc:chgData name="Ivana Sváčková" userId="62b9a4d70ec15d45" providerId="LiveId" clId="{685D7FF2-F85A-4D8A-9BAB-B34BDCD89FC3}" dt="2019-03-31T17:41:08.173" v="2539" actId="20577"/>
        <pc:sldMkLst>
          <pc:docMk/>
          <pc:sldMk cId="4044579021" sldId="257"/>
        </pc:sldMkLst>
        <pc:spChg chg="mod">
          <ac:chgData name="Ivana Sváčková" userId="62b9a4d70ec15d45" providerId="LiveId" clId="{685D7FF2-F85A-4D8A-9BAB-B34BDCD89FC3}" dt="2019-03-29T17:07:38.970" v="307" actId="207"/>
          <ac:spMkLst>
            <pc:docMk/>
            <pc:sldMk cId="4044579021" sldId="257"/>
            <ac:spMk id="2" creationId="{F2B20895-98C6-4624-8D46-94121E884245}"/>
          </ac:spMkLst>
        </pc:spChg>
        <pc:spChg chg="add del mod">
          <ac:chgData name="Ivana Sváčková" userId="62b9a4d70ec15d45" providerId="LiveId" clId="{685D7FF2-F85A-4D8A-9BAB-B34BDCD89FC3}" dt="2019-03-31T17:41:08.173" v="2539" actId="20577"/>
          <ac:spMkLst>
            <pc:docMk/>
            <pc:sldMk cId="4044579021" sldId="257"/>
            <ac:spMk id="3" creationId="{EDAEEFDC-B77D-4010-8C8C-7908BCEA3F17}"/>
          </ac:spMkLst>
        </pc:spChg>
        <pc:spChg chg="add del mod">
          <ac:chgData name="Ivana Sváčková" userId="62b9a4d70ec15d45" providerId="LiveId" clId="{685D7FF2-F85A-4D8A-9BAB-B34BDCD89FC3}" dt="2019-03-31T17:39:25.798" v="2368"/>
          <ac:spMkLst>
            <pc:docMk/>
            <pc:sldMk cId="4044579021" sldId="257"/>
            <ac:spMk id="4" creationId="{FB8DF592-597D-4AD2-946A-6B81419A559D}"/>
          </ac:spMkLst>
        </pc:spChg>
        <pc:spChg chg="add del mod">
          <ac:chgData name="Ivana Sváčková" userId="62b9a4d70ec15d45" providerId="LiveId" clId="{685D7FF2-F85A-4D8A-9BAB-B34BDCD89FC3}" dt="2019-03-31T17:39:25.798" v="2368"/>
          <ac:spMkLst>
            <pc:docMk/>
            <pc:sldMk cId="4044579021" sldId="257"/>
            <ac:spMk id="5" creationId="{202280AA-04A6-465E-A735-E3611D8A9B03}"/>
          </ac:spMkLst>
        </pc:spChg>
        <pc:spChg chg="add del mod">
          <ac:chgData name="Ivana Sváčková" userId="62b9a4d70ec15d45" providerId="LiveId" clId="{685D7FF2-F85A-4D8A-9BAB-B34BDCD89FC3}" dt="2019-03-31T17:39:25.798" v="2368"/>
          <ac:spMkLst>
            <pc:docMk/>
            <pc:sldMk cId="4044579021" sldId="257"/>
            <ac:spMk id="6" creationId="{52BBAF7D-1293-43F2-A9CD-3155AA80ABB4}"/>
          </ac:spMkLst>
        </pc:spChg>
        <pc:spChg chg="add del mod">
          <ac:chgData name="Ivana Sváčková" userId="62b9a4d70ec15d45" providerId="LiveId" clId="{685D7FF2-F85A-4D8A-9BAB-B34BDCD89FC3}" dt="2019-03-31T17:39:25.798" v="2368"/>
          <ac:spMkLst>
            <pc:docMk/>
            <pc:sldMk cId="4044579021" sldId="257"/>
            <ac:spMk id="7" creationId="{19642D6A-222B-43F9-BC27-1B0ECD3C20F2}"/>
          </ac:spMkLst>
        </pc:spChg>
      </pc:sldChg>
      <pc:sldChg chg="modSp add">
        <pc:chgData name="Ivana Sváčková" userId="62b9a4d70ec15d45" providerId="LiveId" clId="{685D7FF2-F85A-4D8A-9BAB-B34BDCD89FC3}" dt="2019-03-29T17:39:00.915" v="1818" actId="20577"/>
        <pc:sldMkLst>
          <pc:docMk/>
          <pc:sldMk cId="2231403953" sldId="259"/>
        </pc:sldMkLst>
        <pc:spChg chg="mod">
          <ac:chgData name="Ivana Sváčková" userId="62b9a4d70ec15d45" providerId="LiveId" clId="{685D7FF2-F85A-4D8A-9BAB-B34BDCD89FC3}" dt="2019-03-29T17:19:53.931" v="999" actId="1076"/>
          <ac:spMkLst>
            <pc:docMk/>
            <pc:sldMk cId="2231403953" sldId="259"/>
            <ac:spMk id="2" creationId="{A4F2BD34-BF52-4503-B965-4C8F16901E5B}"/>
          </ac:spMkLst>
        </pc:spChg>
        <pc:spChg chg="mod">
          <ac:chgData name="Ivana Sváčková" userId="62b9a4d70ec15d45" providerId="LiveId" clId="{685D7FF2-F85A-4D8A-9BAB-B34BDCD89FC3}" dt="2019-03-29T17:39:00.915" v="1818" actId="20577"/>
          <ac:spMkLst>
            <pc:docMk/>
            <pc:sldMk cId="2231403953" sldId="259"/>
            <ac:spMk id="3" creationId="{0FC90E2C-8F84-4522-9ACA-70A6BA8B32C2}"/>
          </ac:spMkLst>
        </pc:spChg>
      </pc:sldChg>
      <pc:sldChg chg="modSp add">
        <pc:chgData name="Ivana Sváčková" userId="62b9a4d70ec15d45" providerId="LiveId" clId="{685D7FF2-F85A-4D8A-9BAB-B34BDCD89FC3}" dt="2019-03-29T17:39:34.475" v="1824" actId="12"/>
        <pc:sldMkLst>
          <pc:docMk/>
          <pc:sldMk cId="1872813097" sldId="260"/>
        </pc:sldMkLst>
        <pc:spChg chg="mod">
          <ac:chgData name="Ivana Sváčková" userId="62b9a4d70ec15d45" providerId="LiveId" clId="{685D7FF2-F85A-4D8A-9BAB-B34BDCD89FC3}" dt="2019-03-29T17:22:15.082" v="1237" actId="207"/>
          <ac:spMkLst>
            <pc:docMk/>
            <pc:sldMk cId="1872813097" sldId="260"/>
            <ac:spMk id="2" creationId="{A5CD3E99-6E03-4B59-ADDB-5E4A75B04A56}"/>
          </ac:spMkLst>
        </pc:spChg>
        <pc:spChg chg="mod">
          <ac:chgData name="Ivana Sváčková" userId="62b9a4d70ec15d45" providerId="LiveId" clId="{685D7FF2-F85A-4D8A-9BAB-B34BDCD89FC3}" dt="2019-03-29T17:39:34.475" v="1824" actId="12"/>
          <ac:spMkLst>
            <pc:docMk/>
            <pc:sldMk cId="1872813097" sldId="260"/>
            <ac:spMk id="3" creationId="{2BDC98EA-A5EC-4E19-877D-18DF2EC93BAB}"/>
          </ac:spMkLst>
        </pc:spChg>
      </pc:sldChg>
      <pc:sldChg chg="modSp add">
        <pc:chgData name="Ivana Sváčková" userId="62b9a4d70ec15d45" providerId="LiveId" clId="{685D7FF2-F85A-4D8A-9BAB-B34BDCD89FC3}" dt="2019-03-31T19:56:37.880" v="5678" actId="12"/>
        <pc:sldMkLst>
          <pc:docMk/>
          <pc:sldMk cId="3304354942" sldId="261"/>
        </pc:sldMkLst>
        <pc:spChg chg="mod">
          <ac:chgData name="Ivana Sváčková" userId="62b9a4d70ec15d45" providerId="LiveId" clId="{685D7FF2-F85A-4D8A-9BAB-B34BDCD89FC3}" dt="2019-03-31T19:51:42.080" v="5104" actId="207"/>
          <ac:spMkLst>
            <pc:docMk/>
            <pc:sldMk cId="3304354942" sldId="261"/>
            <ac:spMk id="2" creationId="{FC91E30C-F17F-4A63-9E07-17A3F89CDBBE}"/>
          </ac:spMkLst>
        </pc:spChg>
        <pc:spChg chg="mod">
          <ac:chgData name="Ivana Sváčková" userId="62b9a4d70ec15d45" providerId="LiveId" clId="{685D7FF2-F85A-4D8A-9BAB-B34BDCD89FC3}" dt="2019-03-31T19:56:37.880" v="5678" actId="12"/>
          <ac:spMkLst>
            <pc:docMk/>
            <pc:sldMk cId="3304354942" sldId="261"/>
            <ac:spMk id="3" creationId="{6D5FDDEF-9F13-4708-9DF0-5D495BDE13AE}"/>
          </ac:spMkLst>
        </pc:spChg>
      </pc:sldChg>
      <pc:sldChg chg="modSp add">
        <pc:chgData name="Ivana Sváčková" userId="62b9a4d70ec15d45" providerId="LiveId" clId="{685D7FF2-F85A-4D8A-9BAB-B34BDCD89FC3}" dt="2019-03-29T17:40:17.770" v="1838" actId="207"/>
        <pc:sldMkLst>
          <pc:docMk/>
          <pc:sldMk cId="3177109989" sldId="262"/>
        </pc:sldMkLst>
        <pc:spChg chg="mod">
          <ac:chgData name="Ivana Sváčková" userId="62b9a4d70ec15d45" providerId="LiveId" clId="{685D7FF2-F85A-4D8A-9BAB-B34BDCD89FC3}" dt="2019-03-29T17:32:22.773" v="1395" actId="207"/>
          <ac:spMkLst>
            <pc:docMk/>
            <pc:sldMk cId="3177109989" sldId="262"/>
            <ac:spMk id="2" creationId="{91BE71F0-2154-4E77-B491-48BE736D11A6}"/>
          </ac:spMkLst>
        </pc:spChg>
        <pc:spChg chg="mod">
          <ac:chgData name="Ivana Sváčková" userId="62b9a4d70ec15d45" providerId="LiveId" clId="{685D7FF2-F85A-4D8A-9BAB-B34BDCD89FC3}" dt="2019-03-29T17:40:17.770" v="1838" actId="207"/>
          <ac:spMkLst>
            <pc:docMk/>
            <pc:sldMk cId="3177109989" sldId="262"/>
            <ac:spMk id="3" creationId="{1175D361-B984-4BFA-806C-875FDA1A5D03}"/>
          </ac:spMkLst>
        </pc:spChg>
      </pc:sldChg>
      <pc:sldChg chg="modSp add">
        <pc:chgData name="Ivana Sváčková" userId="62b9a4d70ec15d45" providerId="LiveId" clId="{685D7FF2-F85A-4D8A-9BAB-B34BDCD89FC3}" dt="2019-03-31T19:11:40.874" v="3161" actId="20577"/>
        <pc:sldMkLst>
          <pc:docMk/>
          <pc:sldMk cId="3704429486" sldId="263"/>
        </pc:sldMkLst>
        <pc:spChg chg="mod">
          <ac:chgData name="Ivana Sváčková" userId="62b9a4d70ec15d45" providerId="LiveId" clId="{685D7FF2-F85A-4D8A-9BAB-B34BDCD89FC3}" dt="2019-03-29T17:50:57.413" v="2364" actId="207"/>
          <ac:spMkLst>
            <pc:docMk/>
            <pc:sldMk cId="3704429486" sldId="263"/>
            <ac:spMk id="2" creationId="{4AAADD37-EBE5-4A7E-A935-1BC03F32F390}"/>
          </ac:spMkLst>
        </pc:spChg>
        <pc:spChg chg="mod">
          <ac:chgData name="Ivana Sváčková" userId="62b9a4d70ec15d45" providerId="LiveId" clId="{685D7FF2-F85A-4D8A-9BAB-B34BDCD89FC3}" dt="2019-03-31T19:11:40.874" v="3161" actId="20577"/>
          <ac:spMkLst>
            <pc:docMk/>
            <pc:sldMk cId="3704429486" sldId="263"/>
            <ac:spMk id="3" creationId="{D8F943DE-5B38-476C-B7DE-A766A9419C3A}"/>
          </ac:spMkLst>
        </pc:spChg>
      </pc:sldChg>
      <pc:sldChg chg="modSp add">
        <pc:chgData name="Ivana Sváčková" userId="62b9a4d70ec15d45" providerId="LiveId" clId="{685D7FF2-F85A-4D8A-9BAB-B34BDCD89FC3}" dt="2019-03-29T17:31:47.993" v="1371" actId="113"/>
        <pc:sldMkLst>
          <pc:docMk/>
          <pc:sldMk cId="2682729153" sldId="264"/>
        </pc:sldMkLst>
        <pc:spChg chg="mod">
          <ac:chgData name="Ivana Sváčková" userId="62b9a4d70ec15d45" providerId="LiveId" clId="{685D7FF2-F85A-4D8A-9BAB-B34BDCD89FC3}" dt="2019-03-29T17:26:52.520" v="1257" actId="207"/>
          <ac:spMkLst>
            <pc:docMk/>
            <pc:sldMk cId="2682729153" sldId="264"/>
            <ac:spMk id="2" creationId="{13ACFBFD-E2A2-4FEF-9C4D-C2B42F2DC00D}"/>
          </ac:spMkLst>
        </pc:spChg>
        <pc:spChg chg="mod">
          <ac:chgData name="Ivana Sváčková" userId="62b9a4d70ec15d45" providerId="LiveId" clId="{685D7FF2-F85A-4D8A-9BAB-B34BDCD89FC3}" dt="2019-03-29T17:31:47.993" v="1371" actId="113"/>
          <ac:spMkLst>
            <pc:docMk/>
            <pc:sldMk cId="2682729153" sldId="264"/>
            <ac:spMk id="3" creationId="{7FDF69BD-15DE-4D76-84CA-4B7D2FC0DED6}"/>
          </ac:spMkLst>
        </pc:spChg>
      </pc:sldChg>
      <pc:sldChg chg="modSp add ord">
        <pc:chgData name="Ivana Sváčková" userId="62b9a4d70ec15d45" providerId="LiveId" clId="{685D7FF2-F85A-4D8A-9BAB-B34BDCD89FC3}" dt="2019-03-29T17:32:09.156" v="1375" actId="113"/>
        <pc:sldMkLst>
          <pc:docMk/>
          <pc:sldMk cId="556839332" sldId="265"/>
        </pc:sldMkLst>
        <pc:spChg chg="mod">
          <ac:chgData name="Ivana Sváčková" userId="62b9a4d70ec15d45" providerId="LiveId" clId="{685D7FF2-F85A-4D8A-9BAB-B34BDCD89FC3}" dt="2019-03-29T17:32:09.156" v="1375" actId="113"/>
          <ac:spMkLst>
            <pc:docMk/>
            <pc:sldMk cId="556839332" sldId="265"/>
            <ac:spMk id="3" creationId="{7FDF69BD-15DE-4D76-84CA-4B7D2FC0DED6}"/>
          </ac:spMkLst>
        </pc:spChg>
      </pc:sldChg>
      <pc:sldChg chg="modSp add">
        <pc:chgData name="Ivana Sváčková" userId="62b9a4d70ec15d45" providerId="LiveId" clId="{685D7FF2-F85A-4D8A-9BAB-B34BDCD89FC3}" dt="2019-04-01T12:57:00.142" v="6632" actId="20577"/>
        <pc:sldMkLst>
          <pc:docMk/>
          <pc:sldMk cId="4131429962" sldId="266"/>
        </pc:sldMkLst>
        <pc:spChg chg="mod">
          <ac:chgData name="Ivana Sváčková" userId="62b9a4d70ec15d45" providerId="LiveId" clId="{685D7FF2-F85A-4D8A-9BAB-B34BDCD89FC3}" dt="2019-03-31T19:14:05.937" v="3185" actId="207"/>
          <ac:spMkLst>
            <pc:docMk/>
            <pc:sldMk cId="4131429962" sldId="266"/>
            <ac:spMk id="2" creationId="{3EE91505-AE35-4550-8F8B-D610C2A9C842}"/>
          </ac:spMkLst>
        </pc:spChg>
        <pc:spChg chg="mod">
          <ac:chgData name="Ivana Sváčková" userId="62b9a4d70ec15d45" providerId="LiveId" clId="{685D7FF2-F85A-4D8A-9BAB-B34BDCD89FC3}" dt="2019-04-01T12:57:00.142" v="6632" actId="20577"/>
          <ac:spMkLst>
            <pc:docMk/>
            <pc:sldMk cId="4131429962" sldId="266"/>
            <ac:spMk id="3" creationId="{2C2C530E-C23F-46B9-A3DA-EB2820626042}"/>
          </ac:spMkLst>
        </pc:spChg>
      </pc:sldChg>
      <pc:sldChg chg="modSp add">
        <pc:chgData name="Ivana Sváčková" userId="62b9a4d70ec15d45" providerId="LiveId" clId="{685D7FF2-F85A-4D8A-9BAB-B34BDCD89FC3}" dt="2019-04-01T12:57:35.983" v="6639" actId="27636"/>
        <pc:sldMkLst>
          <pc:docMk/>
          <pc:sldMk cId="2795831398" sldId="267"/>
        </pc:sldMkLst>
        <pc:spChg chg="mod">
          <ac:chgData name="Ivana Sváčková" userId="62b9a4d70ec15d45" providerId="LiveId" clId="{685D7FF2-F85A-4D8A-9BAB-B34BDCD89FC3}" dt="2019-04-01T12:57:27.067" v="6636" actId="1076"/>
          <ac:spMkLst>
            <pc:docMk/>
            <pc:sldMk cId="2795831398" sldId="267"/>
            <ac:spMk id="2" creationId="{4D3A8A05-EDFC-4190-8967-1DF9898774B9}"/>
          </ac:spMkLst>
        </pc:spChg>
        <pc:spChg chg="mod">
          <ac:chgData name="Ivana Sváčková" userId="62b9a4d70ec15d45" providerId="LiveId" clId="{685D7FF2-F85A-4D8A-9BAB-B34BDCD89FC3}" dt="2019-04-01T12:57:35.983" v="6639" actId="27636"/>
          <ac:spMkLst>
            <pc:docMk/>
            <pc:sldMk cId="2795831398" sldId="267"/>
            <ac:spMk id="3" creationId="{3F438DFB-9A31-4A87-B8EC-58E90B445A30}"/>
          </ac:spMkLst>
        </pc:spChg>
      </pc:sldChg>
      <pc:sldChg chg="addSp delSp modSp add">
        <pc:chgData name="Ivana Sváčková" userId="62b9a4d70ec15d45" providerId="LiveId" clId="{685D7FF2-F85A-4D8A-9BAB-B34BDCD89FC3}" dt="2019-03-31T19:08:43.226" v="3158" actId="20577"/>
        <pc:sldMkLst>
          <pc:docMk/>
          <pc:sldMk cId="2262986650" sldId="268"/>
        </pc:sldMkLst>
        <pc:spChg chg="del">
          <ac:chgData name="Ivana Sváčková" userId="62b9a4d70ec15d45" providerId="LiveId" clId="{685D7FF2-F85A-4D8A-9BAB-B34BDCD89FC3}" dt="2019-03-31T17:41:20.359" v="2541"/>
          <ac:spMkLst>
            <pc:docMk/>
            <pc:sldMk cId="2262986650" sldId="268"/>
            <ac:spMk id="2" creationId="{D4942779-AC43-4917-9757-473714E098FC}"/>
          </ac:spMkLst>
        </pc:spChg>
        <pc:spChg chg="del">
          <ac:chgData name="Ivana Sváčková" userId="62b9a4d70ec15d45" providerId="LiveId" clId="{685D7FF2-F85A-4D8A-9BAB-B34BDCD89FC3}" dt="2019-03-31T17:41:20.359" v="2541"/>
          <ac:spMkLst>
            <pc:docMk/>
            <pc:sldMk cId="2262986650" sldId="268"/>
            <ac:spMk id="3" creationId="{41319274-8FBE-4D35-8649-1ABE30008CA3}"/>
          </ac:spMkLst>
        </pc:spChg>
        <pc:spChg chg="add mod">
          <ac:chgData name="Ivana Sváčková" userId="62b9a4d70ec15d45" providerId="LiveId" clId="{685D7FF2-F85A-4D8A-9BAB-B34BDCD89FC3}" dt="2019-03-31T17:41:26.675" v="2544" actId="1076"/>
          <ac:spMkLst>
            <pc:docMk/>
            <pc:sldMk cId="2262986650" sldId="268"/>
            <ac:spMk id="4" creationId="{EEEAF4CB-5CAD-4816-87A4-6298954D9044}"/>
          </ac:spMkLst>
        </pc:spChg>
        <pc:spChg chg="add mod">
          <ac:chgData name="Ivana Sváčková" userId="62b9a4d70ec15d45" providerId="LiveId" clId="{685D7FF2-F85A-4D8A-9BAB-B34BDCD89FC3}" dt="2019-03-31T17:41:52.665" v="2562" actId="403"/>
          <ac:spMkLst>
            <pc:docMk/>
            <pc:sldMk cId="2262986650" sldId="268"/>
            <ac:spMk id="5" creationId="{7B9CDFCC-FBA6-4EDC-B6AA-B30077AB8DE7}"/>
          </ac:spMkLst>
        </pc:spChg>
        <pc:spChg chg="add mod">
          <ac:chgData name="Ivana Sváčková" userId="62b9a4d70ec15d45" providerId="LiveId" clId="{685D7FF2-F85A-4D8A-9BAB-B34BDCD89FC3}" dt="2019-03-31T19:08:02.231" v="3147" actId="20577"/>
          <ac:spMkLst>
            <pc:docMk/>
            <pc:sldMk cId="2262986650" sldId="268"/>
            <ac:spMk id="6" creationId="{E538B590-58E9-4979-90D2-F9120991507C}"/>
          </ac:spMkLst>
        </pc:spChg>
        <pc:spChg chg="add mod">
          <ac:chgData name="Ivana Sváčková" userId="62b9a4d70ec15d45" providerId="LiveId" clId="{685D7FF2-F85A-4D8A-9BAB-B34BDCD89FC3}" dt="2019-03-31T17:41:57.278" v="2566" actId="113"/>
          <ac:spMkLst>
            <pc:docMk/>
            <pc:sldMk cId="2262986650" sldId="268"/>
            <ac:spMk id="7" creationId="{A7512E3F-9F6D-4B8F-97FB-B1AE002FB437}"/>
          </ac:spMkLst>
        </pc:spChg>
        <pc:spChg chg="add mod">
          <ac:chgData name="Ivana Sváčková" userId="62b9a4d70ec15d45" providerId="LiveId" clId="{685D7FF2-F85A-4D8A-9BAB-B34BDCD89FC3}" dt="2019-03-31T19:08:43.226" v="3158" actId="20577"/>
          <ac:spMkLst>
            <pc:docMk/>
            <pc:sldMk cId="2262986650" sldId="268"/>
            <ac:spMk id="8" creationId="{9676C95B-A1DA-4481-A4D8-DA5A0F8650F6}"/>
          </ac:spMkLst>
        </pc:spChg>
      </pc:sldChg>
      <pc:sldChg chg="modSp add">
        <pc:chgData name="Ivana Sváčková" userId="62b9a4d70ec15d45" providerId="LiveId" clId="{685D7FF2-F85A-4D8A-9BAB-B34BDCD89FC3}" dt="2019-03-31T19:40:34.572" v="4736" actId="12"/>
        <pc:sldMkLst>
          <pc:docMk/>
          <pc:sldMk cId="990038736" sldId="269"/>
        </pc:sldMkLst>
        <pc:spChg chg="mod">
          <ac:chgData name="Ivana Sváčková" userId="62b9a4d70ec15d45" providerId="LiveId" clId="{685D7FF2-F85A-4D8A-9BAB-B34BDCD89FC3}" dt="2019-03-31T19:40:12.166" v="4730" actId="1076"/>
          <ac:spMkLst>
            <pc:docMk/>
            <pc:sldMk cId="990038736" sldId="269"/>
            <ac:spMk id="2" creationId="{D2EE4C38-50E3-4D04-A040-820ECD231EA7}"/>
          </ac:spMkLst>
        </pc:spChg>
        <pc:spChg chg="mod">
          <ac:chgData name="Ivana Sváčková" userId="62b9a4d70ec15d45" providerId="LiveId" clId="{685D7FF2-F85A-4D8A-9BAB-B34BDCD89FC3}" dt="2019-03-31T19:40:34.572" v="4736" actId="12"/>
          <ac:spMkLst>
            <pc:docMk/>
            <pc:sldMk cId="990038736" sldId="269"/>
            <ac:spMk id="3" creationId="{B15856E4-B4B8-41BE-B58C-2EEECEFFB286}"/>
          </ac:spMkLst>
        </pc:spChg>
      </pc:sldChg>
      <pc:sldChg chg="modSp add">
        <pc:chgData name="Ivana Sváčková" userId="62b9a4d70ec15d45" providerId="LiveId" clId="{685D7FF2-F85A-4D8A-9BAB-B34BDCD89FC3}" dt="2019-03-31T19:51:24.507" v="5074" actId="12"/>
        <pc:sldMkLst>
          <pc:docMk/>
          <pc:sldMk cId="3907960467" sldId="270"/>
        </pc:sldMkLst>
        <pc:spChg chg="mod">
          <ac:chgData name="Ivana Sváčková" userId="62b9a4d70ec15d45" providerId="LiveId" clId="{685D7FF2-F85A-4D8A-9BAB-B34BDCD89FC3}" dt="2019-03-31T19:43:16.443" v="4747" actId="20577"/>
          <ac:spMkLst>
            <pc:docMk/>
            <pc:sldMk cId="3907960467" sldId="270"/>
            <ac:spMk id="2" creationId="{7B98D0AD-8F6F-469B-B5B0-0E69CE986E4C}"/>
          </ac:spMkLst>
        </pc:spChg>
        <pc:spChg chg="mod">
          <ac:chgData name="Ivana Sváčková" userId="62b9a4d70ec15d45" providerId="LiveId" clId="{685D7FF2-F85A-4D8A-9BAB-B34BDCD89FC3}" dt="2019-03-31T19:51:24.507" v="5074" actId="12"/>
          <ac:spMkLst>
            <pc:docMk/>
            <pc:sldMk cId="3907960467" sldId="270"/>
            <ac:spMk id="3" creationId="{F9F9007C-F33B-4A75-A035-C37B32D495CD}"/>
          </ac:spMkLst>
        </pc:spChg>
      </pc:sldChg>
      <pc:sldChg chg="modSp add ord">
        <pc:chgData name="Ivana Sváčková" userId="62b9a4d70ec15d45" providerId="LiveId" clId="{685D7FF2-F85A-4D8A-9BAB-B34BDCD89FC3}" dt="2019-03-31T19:17:09.714" v="3422" actId="113"/>
        <pc:sldMkLst>
          <pc:docMk/>
          <pc:sldMk cId="2570579400" sldId="271"/>
        </pc:sldMkLst>
        <pc:spChg chg="mod">
          <ac:chgData name="Ivana Sváčková" userId="62b9a4d70ec15d45" providerId="LiveId" clId="{685D7FF2-F85A-4D8A-9BAB-B34BDCD89FC3}" dt="2019-03-31T19:17:09.714" v="3422" actId="113"/>
          <ac:spMkLst>
            <pc:docMk/>
            <pc:sldMk cId="2570579400" sldId="271"/>
            <ac:spMk id="3" creationId="{7FDF69BD-15DE-4D76-84CA-4B7D2FC0DED6}"/>
          </ac:spMkLst>
        </pc:spChg>
      </pc:sldChg>
      <pc:sldChg chg="modSp add ord">
        <pc:chgData name="Ivana Sváčková" userId="62b9a4d70ec15d45" providerId="LiveId" clId="{685D7FF2-F85A-4D8A-9BAB-B34BDCD89FC3}" dt="2019-03-31T19:42:42.619" v="4740" actId="113"/>
        <pc:sldMkLst>
          <pc:docMk/>
          <pc:sldMk cId="4008256044" sldId="272"/>
        </pc:sldMkLst>
        <pc:spChg chg="mod">
          <ac:chgData name="Ivana Sváčková" userId="62b9a4d70ec15d45" providerId="LiveId" clId="{685D7FF2-F85A-4D8A-9BAB-B34BDCD89FC3}" dt="2019-03-31T19:42:42.619" v="4740" actId="113"/>
          <ac:spMkLst>
            <pc:docMk/>
            <pc:sldMk cId="4008256044" sldId="272"/>
            <ac:spMk id="3" creationId="{7FDF69BD-15DE-4D76-84CA-4B7D2FC0DED6}"/>
          </ac:spMkLst>
        </pc:spChg>
      </pc:sldChg>
      <pc:sldChg chg="modSp add ord">
        <pc:chgData name="Ivana Sváčková" userId="62b9a4d70ec15d45" providerId="LiveId" clId="{685D7FF2-F85A-4D8A-9BAB-B34BDCD89FC3}" dt="2019-04-01T18:16:54.094" v="6640"/>
        <pc:sldMkLst>
          <pc:docMk/>
          <pc:sldMk cId="1403926226" sldId="273"/>
        </pc:sldMkLst>
        <pc:spChg chg="mod">
          <ac:chgData name="Ivana Sváčková" userId="62b9a4d70ec15d45" providerId="LiveId" clId="{685D7FF2-F85A-4D8A-9BAB-B34BDCD89FC3}" dt="2019-03-31T20:01:35.496" v="6087" actId="207"/>
          <ac:spMkLst>
            <pc:docMk/>
            <pc:sldMk cId="1403926226" sldId="273"/>
            <ac:spMk id="2" creationId="{F93DE7D4-8D7E-42F4-B81B-B46288C67FC0}"/>
          </ac:spMkLst>
        </pc:spChg>
        <pc:spChg chg="mod">
          <ac:chgData name="Ivana Sváčková" userId="62b9a4d70ec15d45" providerId="LiveId" clId="{685D7FF2-F85A-4D8A-9BAB-B34BDCD89FC3}" dt="2019-04-01T12:32:12.760" v="6631" actId="20577"/>
          <ac:spMkLst>
            <pc:docMk/>
            <pc:sldMk cId="1403926226" sldId="273"/>
            <ac:spMk id="3" creationId="{C9B06486-B023-41E8-BB2B-06D673605E33}"/>
          </ac:spMkLst>
        </pc:spChg>
      </pc:sldChg>
    </pc:docChg>
  </pc:docChgLst>
  <pc:docChgLst>
    <pc:chgData name="Ivana Sváčková" userId="62b9a4d70ec15d45" providerId="LiveId" clId="{4FC74958-2CD3-48A3-80B7-89FCD46B0C57}"/>
    <pc:docChg chg="undo custSel addSld delSld modSld">
      <pc:chgData name="Ivana Sváčková" userId="62b9a4d70ec15d45" providerId="LiveId" clId="{4FC74958-2CD3-48A3-80B7-89FCD46B0C57}" dt="2019-05-06T12:38:56.839" v="495" actId="20577"/>
      <pc:docMkLst>
        <pc:docMk/>
      </pc:docMkLst>
      <pc:sldChg chg="modSp">
        <pc:chgData name="Ivana Sváčková" userId="62b9a4d70ec15d45" providerId="LiveId" clId="{4FC74958-2CD3-48A3-80B7-89FCD46B0C57}" dt="2019-05-06T12:38:56.839" v="495" actId="20577"/>
        <pc:sldMkLst>
          <pc:docMk/>
          <pc:sldMk cId="520137829" sldId="256"/>
        </pc:sldMkLst>
        <pc:spChg chg="mod">
          <ac:chgData name="Ivana Sváčková" userId="62b9a4d70ec15d45" providerId="LiveId" clId="{4FC74958-2CD3-48A3-80B7-89FCD46B0C57}" dt="2019-05-06T12:38:56.839" v="495" actId="20577"/>
          <ac:spMkLst>
            <pc:docMk/>
            <pc:sldMk cId="520137829" sldId="256"/>
            <ac:spMk id="2" creationId="{0B76A73C-9F9A-41F3-A161-8DB7233D324F}"/>
          </ac:spMkLst>
        </pc:spChg>
        <pc:spChg chg="mod">
          <ac:chgData name="Ivana Sváčková" userId="62b9a4d70ec15d45" providerId="LiveId" clId="{4FC74958-2CD3-48A3-80B7-89FCD46B0C57}" dt="2019-05-06T12:38:44.974" v="492" actId="20577"/>
          <ac:spMkLst>
            <pc:docMk/>
            <pc:sldMk cId="520137829" sldId="256"/>
            <ac:spMk id="3" creationId="{8F976D55-07F5-4FA8-A4C8-69BA4131F844}"/>
          </ac:spMkLst>
        </pc:spChg>
      </pc:sldChg>
      <pc:sldChg chg="modSp add">
        <pc:chgData name="Ivana Sváčková" userId="62b9a4d70ec15d45" providerId="LiveId" clId="{4FC74958-2CD3-48A3-80B7-89FCD46B0C57}" dt="2019-05-06T12:38:03.935" v="468" actId="113"/>
        <pc:sldMkLst>
          <pc:docMk/>
          <pc:sldMk cId="3022739529" sldId="274"/>
        </pc:sldMkLst>
        <pc:spChg chg="mod">
          <ac:chgData name="Ivana Sváčková" userId="62b9a4d70ec15d45" providerId="LiveId" clId="{4FC74958-2CD3-48A3-80B7-89FCD46B0C57}" dt="2019-05-06T12:37:23.464" v="397" actId="1076"/>
          <ac:spMkLst>
            <pc:docMk/>
            <pc:sldMk cId="3022739529" sldId="274"/>
            <ac:spMk id="2" creationId="{160A6D5D-2277-42A1-B386-901CD83EDD68}"/>
          </ac:spMkLst>
        </pc:spChg>
        <pc:spChg chg="mod">
          <ac:chgData name="Ivana Sváčková" userId="62b9a4d70ec15d45" providerId="LiveId" clId="{4FC74958-2CD3-48A3-80B7-89FCD46B0C57}" dt="2019-05-06T12:38:03.935" v="468" actId="113"/>
          <ac:spMkLst>
            <pc:docMk/>
            <pc:sldMk cId="3022739529" sldId="274"/>
            <ac:spMk id="3" creationId="{A7276EF8-C049-4874-B03F-CE7C5EFC6B3A}"/>
          </ac:spMkLst>
        </pc:spChg>
      </pc:sldChg>
      <pc:sldChg chg="add del">
        <pc:chgData name="Ivana Sváčková" userId="62b9a4d70ec15d45" providerId="LiveId" clId="{4FC74958-2CD3-48A3-80B7-89FCD46B0C57}" dt="2019-05-06T12:38:31.151" v="469" actId="2696"/>
        <pc:sldMkLst>
          <pc:docMk/>
          <pc:sldMk cId="3372359788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1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7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2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9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2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9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2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1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981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398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07DBCA8-3363-4DF4-9AAD-19C4BAF5872D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662DCAA-4282-4F9D-A7B5-27F0CA2CA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6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6A73C-9F9A-41F3-A161-8DB7233D32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Úvěry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F976D55-07F5-4FA8-A4C8-69BA4131F8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Ivana Sváčková, 433112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3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91505-AE35-4550-8F8B-D610C2A9C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Spotřebitelský úvěr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2C530E-C23F-46B9-A3DA-EB2820626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 výše úrokové sazby: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typ úvěru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doba splatnosti úvěru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jiné okolnosti stanovené bankou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nyní 4 % – 15 % p. 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142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DE7D4-8D7E-42F4-B81B-B46288C67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Úroková míra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06486-B023-41E8-BB2B-06D673605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2103119"/>
            <a:ext cx="10986867" cy="426954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odměna pro věřitele (poskytovatel úvěru) v případě rizika znehodnocení jeho finančních prostředků v průběhu půjčky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sjednává se na určité období: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p. a. (per </a:t>
            </a:r>
            <a:r>
              <a:rPr lang="cs-CZ" sz="2000" b="1" dirty="0" err="1">
                <a:solidFill>
                  <a:schemeClr val="tx2">
                    <a:lumMod val="75000"/>
                  </a:schemeClr>
                </a:solidFill>
              </a:rPr>
              <a:t>annum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) – ročně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p. s. (per semestre) – pololetně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p. q. (per </a:t>
            </a:r>
            <a:r>
              <a:rPr lang="cs-CZ" sz="2000" b="1" dirty="0" err="1">
                <a:solidFill>
                  <a:schemeClr val="tx2">
                    <a:lumMod val="75000"/>
                  </a:schemeClr>
                </a:solidFill>
              </a:rPr>
              <a:t>quartale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) – čtvrtletně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p. m. (per </a:t>
            </a:r>
            <a:r>
              <a:rPr lang="cs-CZ" sz="2000" b="1" dirty="0" err="1">
                <a:solidFill>
                  <a:schemeClr val="tx2">
                    <a:lumMod val="75000"/>
                  </a:schemeClr>
                </a:solidFill>
              </a:rPr>
              <a:t>mensem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) – měsíčně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p. sept. (per </a:t>
            </a:r>
            <a:r>
              <a:rPr lang="cs-CZ" sz="2000" b="1" dirty="0" err="1">
                <a:solidFill>
                  <a:schemeClr val="tx2">
                    <a:lumMod val="75000"/>
                  </a:schemeClr>
                </a:solidFill>
              </a:rPr>
              <a:t>septimanam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) – týdně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p. d. (per </a:t>
            </a:r>
            <a:r>
              <a:rPr lang="cs-CZ" sz="2000" b="1" dirty="0" err="1">
                <a:solidFill>
                  <a:schemeClr val="tx2">
                    <a:lumMod val="75000"/>
                  </a:schemeClr>
                </a:solidFill>
              </a:rPr>
              <a:t>diem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</a:rPr>
              <a:t>) - denně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26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A6D5D-2277-42A1-B386-901CD83ED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14263"/>
            <a:ext cx="10058400" cy="1017394"/>
          </a:xfrm>
        </p:spPr>
        <p:txBody>
          <a:bodyPr/>
          <a:lstStyle/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Ochrana spotřebitele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276EF8-C049-4874-B03F-CE7C5EFC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8" y="1331657"/>
            <a:ext cx="11282290" cy="51113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Smlouva o spotřebitelském úvěru musí být uzavřena </a:t>
            </a:r>
            <a:r>
              <a:rPr lang="cs-CZ" sz="2400" b="1" dirty="0"/>
              <a:t>písemně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poskytovatel musí spotřebitele informovat o: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zápůjční úrokové sazbě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roční procentní sazbě nákladů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celkové částce k zaplacení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možnost zániku závazku ze smlouvy: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předčasné splacení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odstoupení od smlouvy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výpověď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souhrnné</a:t>
            </a:r>
            <a:r>
              <a:rPr lang="en-US" sz="2400" dirty="0"/>
              <a:t> maximum </a:t>
            </a:r>
            <a:r>
              <a:rPr lang="en-US" sz="2400" dirty="0" err="1"/>
              <a:t>všech</a:t>
            </a:r>
            <a:r>
              <a:rPr lang="en-US" sz="2400" dirty="0"/>
              <a:t> </a:t>
            </a:r>
            <a:r>
              <a:rPr lang="en-US" sz="2400" dirty="0" err="1"/>
              <a:t>smluvních</a:t>
            </a:r>
            <a:r>
              <a:rPr lang="en-US" sz="2400" dirty="0"/>
              <a:t> </a:t>
            </a:r>
            <a:r>
              <a:rPr lang="en-US" sz="2400" dirty="0" err="1"/>
              <a:t>pokut</a:t>
            </a:r>
            <a:r>
              <a:rPr lang="en-US" sz="2400" dirty="0"/>
              <a:t> </a:t>
            </a:r>
            <a:r>
              <a:rPr lang="en-US" sz="2400" dirty="0" err="1"/>
              <a:t>nesmí</a:t>
            </a:r>
            <a:r>
              <a:rPr lang="en-US" sz="2400" dirty="0"/>
              <a:t> </a:t>
            </a:r>
            <a:r>
              <a:rPr lang="en-US" sz="2400" dirty="0" err="1"/>
              <a:t>přesáhnout</a:t>
            </a:r>
            <a:r>
              <a:rPr lang="en-US" sz="2400" dirty="0"/>
              <a:t> 50</a:t>
            </a:r>
            <a:r>
              <a:rPr lang="cs-CZ" sz="2400" dirty="0"/>
              <a:t> </a:t>
            </a:r>
            <a:r>
              <a:rPr lang="en-US" sz="2400" dirty="0"/>
              <a:t>% </a:t>
            </a:r>
            <a:r>
              <a:rPr lang="en-US" sz="2400" dirty="0" err="1"/>
              <a:t>celkové</a:t>
            </a:r>
            <a:r>
              <a:rPr lang="en-US" sz="2400" dirty="0"/>
              <a:t> </a:t>
            </a:r>
            <a:r>
              <a:rPr lang="en-US" sz="2400" dirty="0" err="1"/>
              <a:t>výše</a:t>
            </a:r>
            <a:r>
              <a:rPr lang="en-US" sz="2400" dirty="0"/>
              <a:t> </a:t>
            </a:r>
            <a:r>
              <a:rPr lang="en-US" sz="2400" dirty="0" err="1"/>
              <a:t>spotřebitelského</a:t>
            </a:r>
            <a:r>
              <a:rPr lang="en-US" sz="2400" dirty="0"/>
              <a:t> </a:t>
            </a:r>
            <a:r>
              <a:rPr lang="en-US" sz="2400" dirty="0" err="1"/>
              <a:t>úvěru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při nákupu přes internet – možnost mimosoudního řešení sporů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2739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CFBFD-E2A2-4FEF-9C4D-C2B42F2D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Druhy úvěrů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DF69BD-15DE-4D76-84CA-4B7D2FC0D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Revolvingový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 </a:t>
            </a:r>
            <a:r>
              <a:rPr lang="cs-CZ" sz="2800" dirty="0"/>
              <a:t>Spotřebitelský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</a:t>
            </a:r>
            <a:r>
              <a:rPr lang="cs-CZ" sz="2800" b="1" dirty="0"/>
              <a:t>Hypoteční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Úvěry ze stavebního spoření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79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A8A05-EDFC-4190-8967-1DF98987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44658"/>
            <a:ext cx="10058400" cy="1371600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Hypoteční úvěr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438DFB-9A31-4A87-B8EC-58E90B445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1828801"/>
            <a:ext cx="11127544" cy="468454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hypotéka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cs-CZ" sz="2800" dirty="0"/>
              <a:t>dlouhodobý účelový úvěr zajištěný zástavním právem k nemovitosti na území ČR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účel: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koupě bytu, rodinného domu, družstevního podílu spojeného s nájmem bytu, stavebního pozemku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výstavba, přestavba či rekonstrukce nemovitosti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vypořádání spoluvlastnického podílu na nemovitosti, vypořádání dědických a jiných majetkových nároků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refinancování dříve poskytnutých úvěrů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5831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E4C38-50E3-4D04-A040-820ECD231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5336"/>
            <a:ext cx="10058400" cy="1371600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Hypoteční úvěr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5856E4-B4B8-41BE-B58C-2EEECEFFB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1772529"/>
            <a:ext cx="11183815" cy="460013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žadatel: </a:t>
            </a:r>
            <a:r>
              <a:rPr lang="cs-CZ" sz="2400" dirty="0"/>
              <a:t>18 let, svéprávný, s trvalým pobytem v ČR (výjimky), 1 či více osob (spolužadatelé)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anuitní splácení </a:t>
            </a:r>
            <a:r>
              <a:rPr lang="cs-CZ" sz="2400" dirty="0"/>
              <a:t>– klient splácí po celou dobu trvání závazku stejnou výši splátky</a:t>
            </a:r>
            <a:r>
              <a:rPr lang="en-US" sz="2400" dirty="0"/>
              <a:t>;</a:t>
            </a:r>
            <a:r>
              <a:rPr lang="cs-CZ" sz="2400" dirty="0"/>
              <a:t> skládá se ze splátky jistiny a úroků (různý poměr)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fixní úroková sazba </a:t>
            </a:r>
            <a:r>
              <a:rPr lang="cs-CZ" sz="2400" dirty="0"/>
              <a:t>– většinou na 1, 3, 5 let</a:t>
            </a:r>
            <a:r>
              <a:rPr lang="en-US" sz="2400" dirty="0"/>
              <a:t>;</a:t>
            </a:r>
            <a:r>
              <a:rPr lang="cs-CZ" sz="2400" dirty="0"/>
              <a:t> po tuto dobu je výše sjednané úrokové sazby neměnná, poté sjednána výše sazby na další období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variabilní úroková sazba (</a:t>
            </a:r>
            <a:r>
              <a:rPr lang="cs-CZ" sz="2400" b="1" dirty="0" err="1"/>
              <a:t>float</a:t>
            </a:r>
            <a:r>
              <a:rPr lang="cs-CZ" sz="2400" b="1" dirty="0"/>
              <a:t>) </a:t>
            </a:r>
            <a:r>
              <a:rPr lang="cs-CZ" sz="2400" dirty="0"/>
              <a:t>– skládá se ze dvou na sobě nezávislých částí: proměnlivá a pevná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obvyklá cena </a:t>
            </a:r>
            <a:r>
              <a:rPr lang="cs-CZ" sz="2400" dirty="0"/>
              <a:t>– cena, která byla dosažena při prodeji nemovitosti v obvyklém obchodním styku ke dni ocenění</a:t>
            </a:r>
            <a:r>
              <a:rPr lang="en-US" sz="2400" dirty="0"/>
              <a:t>;</a:t>
            </a:r>
            <a:r>
              <a:rPr lang="cs-CZ" sz="2400" dirty="0"/>
              <a:t> vliv různých okolností</a:t>
            </a:r>
            <a:r>
              <a:rPr lang="en-US" sz="2400" dirty="0"/>
              <a:t>;</a:t>
            </a:r>
            <a:r>
              <a:rPr lang="cs-CZ" sz="2400" dirty="0"/>
              <a:t> stanovena bankou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0038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CFBFD-E2A2-4FEF-9C4D-C2B42F2D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Druhy úvěrů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DF69BD-15DE-4D76-84CA-4B7D2FC0D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Revolvingový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 </a:t>
            </a:r>
            <a:r>
              <a:rPr lang="cs-CZ" sz="2800" dirty="0"/>
              <a:t>Spotřebitelský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 </a:t>
            </a:r>
            <a:r>
              <a:rPr lang="cs-CZ" sz="2800" dirty="0"/>
              <a:t>Hypoteční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 Úvěry ze stavebního spoření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56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8D0AD-8F6F-469B-B5B0-0E69CE98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115868"/>
          </a:xfrm>
        </p:spPr>
        <p:txBody>
          <a:bodyPr>
            <a:normAutofit fontScale="90000"/>
          </a:bodyPr>
          <a:lstStyle/>
          <a:p>
            <a:br>
              <a:rPr lang="cs-CZ" sz="53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5300" dirty="0" err="1">
                <a:solidFill>
                  <a:schemeClr val="tx2">
                    <a:lumMod val="75000"/>
                  </a:schemeClr>
                </a:solidFill>
              </a:rPr>
              <a:t>Úvěry</a:t>
            </a:r>
            <a:r>
              <a:rPr lang="en-US" sz="5300" dirty="0">
                <a:solidFill>
                  <a:schemeClr val="tx2">
                    <a:lumMod val="75000"/>
                  </a:schemeClr>
                </a:solidFill>
              </a:rPr>
              <a:t> ze </a:t>
            </a:r>
            <a:r>
              <a:rPr lang="en-US" sz="5300" dirty="0" err="1">
                <a:solidFill>
                  <a:schemeClr val="tx2">
                    <a:lumMod val="75000"/>
                  </a:schemeClr>
                </a:solidFill>
              </a:rPr>
              <a:t>stavebního</a:t>
            </a:r>
            <a:r>
              <a:rPr lang="en-US" sz="53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5300" dirty="0" err="1">
                <a:solidFill>
                  <a:schemeClr val="tx2">
                    <a:lumMod val="75000"/>
                  </a:schemeClr>
                </a:solidFill>
              </a:rPr>
              <a:t>spoření</a:t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9007C-F33B-4A75-A035-C37B32D49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stavební spoření – účelový druh spoření, vkladatel dlouhodobě ukládá prostředky u specializované banky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 průběhu - lze čerpat státní podporu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po skončení – nárok na úvěr ze stavebního spoření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účastník – fyzická či právnická osoba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960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1E30C-F17F-4A63-9E07-17A3F89CD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Úvěry ze stavebního spoření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5FDDEF-9F13-4708-9DF0-5D495BDE1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2103120"/>
            <a:ext cx="11338560" cy="42976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800" dirty="0"/>
              <a:t>Úvěry poskytované stavebními spořitelnami: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Úvěry ze stavebního spoření </a:t>
            </a:r>
            <a:r>
              <a:rPr lang="cs-CZ" sz="2400" dirty="0"/>
              <a:t>– pouze účastníkům SS</a:t>
            </a:r>
            <a:r>
              <a:rPr lang="en-US" sz="2400" dirty="0"/>
              <a:t>;</a:t>
            </a:r>
            <a:r>
              <a:rPr lang="cs-CZ" sz="2400" dirty="0"/>
              <a:t> nárok: po naspoření určité cílové částky, po určité době (6 let), po přidělení cílové částky</a:t>
            </a:r>
            <a:r>
              <a:rPr lang="en-US" sz="2400" dirty="0"/>
              <a:t>;</a:t>
            </a:r>
            <a:r>
              <a:rPr lang="cs-CZ" sz="2400" dirty="0"/>
              <a:t> výhodou: pevná, zákonem omezená úroková sazba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Překlenovací úvěry </a:t>
            </a:r>
            <a:r>
              <a:rPr lang="cs-CZ" sz="2400" dirty="0"/>
              <a:t>– klientům, kteří ještě nesplnili podmínky pro přidělení cílové částky</a:t>
            </a:r>
            <a:r>
              <a:rPr lang="en-US" sz="2400" dirty="0"/>
              <a:t>;</a:t>
            </a:r>
            <a:r>
              <a:rPr lang="cs-CZ" sz="2400" dirty="0"/>
              <a:t> horší podmínky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Komerční úvěry </a:t>
            </a:r>
            <a:r>
              <a:rPr lang="cs-CZ" sz="2400" dirty="0"/>
              <a:t>– klientům, kteří nemají smlouvu o stavebním spoření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435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20895-98C6-4624-8D46-94121E884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Úvěr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AEEFDC-B77D-4010-8C8C-7908BCEA3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poskytnutí finančních prostředků klientovi od finanční instituce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 zpoplatněná služba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4579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EEAF4CB-5CAD-4816-87A4-6298954D9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1578"/>
            <a:ext cx="10058400" cy="25842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B9CDFCC-FBA6-4EDC-B6AA-B30077AB8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901702"/>
            <a:ext cx="4754880" cy="640080"/>
          </a:xfrm>
        </p:spPr>
        <p:txBody>
          <a:bodyPr>
            <a:normAutofit/>
          </a:bodyPr>
          <a:lstStyle/>
          <a:p>
            <a:r>
              <a:rPr lang="cs-CZ" sz="2800" b="1" dirty="0"/>
              <a:t>Úvěr</a:t>
            </a:r>
            <a:endParaRPr lang="en-US" sz="2800" b="1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538B590-58E9-4979-90D2-F91209915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9828" y="1753481"/>
            <a:ext cx="5444900" cy="467294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předmět smlouvy </a:t>
            </a:r>
            <a:r>
              <a:rPr lang="cs-CZ" sz="2400" dirty="0"/>
              <a:t>– finanční prostředky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poskytovatel</a:t>
            </a:r>
            <a:r>
              <a:rPr lang="cs-CZ" sz="2400" dirty="0"/>
              <a:t> – společnost, která má v předmětu podnikání takovou činnost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vznik smlouvy </a:t>
            </a:r>
            <a:r>
              <a:rPr lang="cs-CZ" sz="2400" dirty="0"/>
              <a:t>– uzavřením smlouvy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splacení úvěru</a:t>
            </a:r>
            <a:r>
              <a:rPr lang="cs-CZ" sz="2400" dirty="0"/>
              <a:t> – ve výchozí měně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smlouva</a:t>
            </a:r>
            <a:r>
              <a:rPr lang="cs-CZ" sz="2400" dirty="0"/>
              <a:t> – datum splatnosti, písemně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vždy úročený</a:t>
            </a:r>
            <a:endParaRPr lang="en-US" sz="2400" b="1" dirty="0"/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7512E3F-9F6D-4B8F-97FB-B1AE002FB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3368" y="901702"/>
            <a:ext cx="4754880" cy="640080"/>
          </a:xfrm>
        </p:spPr>
        <p:txBody>
          <a:bodyPr>
            <a:normAutofit/>
          </a:bodyPr>
          <a:lstStyle/>
          <a:p>
            <a:r>
              <a:rPr lang="cs-CZ" sz="2800" b="1" dirty="0"/>
              <a:t>Půjčka</a:t>
            </a:r>
            <a:endParaRPr lang="en-US" sz="2800" b="1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9676C95B-A1DA-4481-A4D8-DA5A0F865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3368" y="1753480"/>
            <a:ext cx="5438804" cy="467294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předmět smlouvy </a:t>
            </a:r>
            <a:r>
              <a:rPr lang="cs-CZ" sz="2400" dirty="0"/>
              <a:t>– finanční i hmotné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poskytovatel</a:t>
            </a:r>
            <a:r>
              <a:rPr lang="cs-CZ" sz="2400" dirty="0"/>
              <a:t> – kdokoli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vznik smlouvy </a:t>
            </a:r>
            <a:r>
              <a:rPr lang="cs-CZ" sz="2400" dirty="0"/>
              <a:t>– předáním prostředků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splacení půjčky </a:t>
            </a:r>
            <a:r>
              <a:rPr lang="cs-CZ" sz="2400" dirty="0"/>
              <a:t>– v jakékoli měně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smlouva</a:t>
            </a:r>
            <a:r>
              <a:rPr lang="cs-CZ" sz="2400" dirty="0"/>
              <a:t> – nemusí být datum splatnosti, písemně či ústně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může být neúročená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62986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2BD34-BF52-4503-B965-4C8F1690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13471"/>
            <a:ext cx="10058400" cy="1371600"/>
          </a:xfrm>
        </p:spPr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Druhy úvěrů podle…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C90E2C-8F84-4522-9ACA-70A6BA8B3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1885071"/>
            <a:ext cx="10846191" cy="461420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C000"/>
                </a:solidFill>
              </a:rPr>
              <a:t>subjektu</a:t>
            </a:r>
            <a:r>
              <a:rPr lang="cs-CZ" sz="2400" b="1" dirty="0"/>
              <a:t> – mezivládní, mezibankovní, obecní</a:t>
            </a:r>
            <a:r>
              <a:rPr lang="cs-CZ" sz="2400" dirty="0"/>
              <a:t>… (z hlediska věřitele nebo dlužníka)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C000"/>
                </a:solidFill>
              </a:rPr>
              <a:t>objektu</a:t>
            </a:r>
            <a:r>
              <a:rPr lang="cs-CZ" sz="2400" b="1" dirty="0"/>
              <a:t> – účelové</a:t>
            </a:r>
            <a:r>
              <a:rPr lang="cs-CZ" sz="2400" dirty="0"/>
              <a:t> (podnikatelské úvěry) </a:t>
            </a:r>
            <a:r>
              <a:rPr lang="cs-CZ" sz="2400" b="1" dirty="0"/>
              <a:t>a neúčelové </a:t>
            </a:r>
            <a:r>
              <a:rPr lang="cs-CZ" sz="2400" dirty="0"/>
              <a:t>(libovolný účel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cs-CZ" sz="2400" dirty="0"/>
              <a:t>spotřebitelský úvěr, úvěrová platební karta, kontokorent)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C000"/>
                </a:solidFill>
              </a:rPr>
              <a:t>zajištění</a:t>
            </a:r>
            <a:r>
              <a:rPr lang="cs-CZ" sz="2400" b="1" dirty="0"/>
              <a:t> – zajištěné a nezajištěné </a:t>
            </a:r>
            <a:r>
              <a:rPr lang="cs-CZ" sz="2400" dirty="0"/>
              <a:t>(záruka – byt, dům, osobní ručení 3. osobou)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C000"/>
                </a:solidFill>
              </a:rPr>
              <a:t>doby splatnosti </a:t>
            </a:r>
            <a:r>
              <a:rPr lang="cs-CZ" sz="2400" b="1" dirty="0"/>
              <a:t>– krátkodobé </a:t>
            </a:r>
            <a:r>
              <a:rPr lang="cs-CZ" sz="2400" dirty="0"/>
              <a:t>(do 1 roku), </a:t>
            </a:r>
            <a:r>
              <a:rPr lang="cs-CZ" sz="2400" b="1" dirty="0"/>
              <a:t>střednědobé</a:t>
            </a:r>
            <a:r>
              <a:rPr lang="cs-CZ" sz="2400" dirty="0"/>
              <a:t> (do 4 let), </a:t>
            </a:r>
            <a:r>
              <a:rPr lang="cs-CZ" sz="2400" b="1" dirty="0"/>
              <a:t>dlouhodobé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FFC000"/>
                </a:solidFill>
              </a:rPr>
              <a:t>měny</a:t>
            </a:r>
            <a:r>
              <a:rPr lang="cs-CZ" sz="2400" b="1" dirty="0"/>
              <a:t> – korunové a </a:t>
            </a:r>
            <a:r>
              <a:rPr lang="cs-CZ" sz="2400" b="1" dirty="0" err="1"/>
              <a:t>cizoměnové</a:t>
            </a:r>
            <a:r>
              <a:rPr lang="cs-CZ" sz="2400" b="1" dirty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3140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CFBFD-E2A2-4FEF-9C4D-C2B42F2D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Druhy úvěrů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DF69BD-15DE-4D76-84CA-4B7D2FC0D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 Revolvingový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Spotřebitelský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Hypoteční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Úvěry ze stavebního spoření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D3E99-6E03-4B59-ADDB-5E4A75B04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Revolvingový úvěr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DC98EA-A5EC-4E19-877D-18DF2EC93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obnovující se úvěr</a:t>
            </a:r>
            <a:r>
              <a:rPr lang="cs-CZ" sz="2400" dirty="0"/>
              <a:t>, u něhož je na dané období sjednaný finanční limit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při splácení revolvingového úvěru můžeme opakovaně čerpat prostředky až do výše limitu</a:t>
            </a:r>
          </a:p>
        </p:txBody>
      </p:sp>
    </p:spTree>
    <p:extLst>
      <p:ext uri="{BB962C8B-B14F-4D97-AF65-F5344CB8AC3E}">
        <p14:creationId xmlns:p14="http://schemas.microsoft.com/office/powerpoint/2010/main" val="187281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CFBFD-E2A2-4FEF-9C4D-C2B42F2D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Druhy úvěrů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DF69BD-15DE-4D76-84CA-4B7D2FC0D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Revolvingový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 Spotřebitelský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Hypoteční úvěr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 Úvěry ze stavebního spoření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839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E71F0-2154-4E77-B491-48BE736D1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Spotřebitelský úvěr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75D361-B984-4BFA-806C-875FDA1A5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112286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 ČR nabízen bankovními i nebankovními institucemi na pokrytí nejrůznějších </a:t>
            </a:r>
            <a:r>
              <a:rPr lang="cs-CZ" sz="2400" b="1" dirty="0"/>
              <a:t>nepodnikatelských finančních </a:t>
            </a:r>
            <a:r>
              <a:rPr lang="cs-CZ" sz="2400" dirty="0"/>
              <a:t>potřeb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u="sng" dirty="0"/>
              <a:t>slouží k:</a:t>
            </a:r>
            <a:r>
              <a:rPr lang="cs-CZ" sz="2400" dirty="0"/>
              <a:t> nákupu zařízení a vybavení domácnosti, koupi spotřební elektroniky, pořízení, rekonstrukci nebo modernizaci bytu či domu, koupi auta, úhradě nákladů na studium, splacení závazků mezi občany, koníčkům,…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109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ADD37-EBE5-4A7E-A935-1BC03F32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Spotřebitelský úvěr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F943DE-5B38-476C-B7DE-A766A9419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2103120"/>
            <a:ext cx="10930597" cy="42836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podmínky k získání úvěru: </a:t>
            </a:r>
            <a:r>
              <a:rPr lang="cs-CZ" sz="2400" dirty="0"/>
              <a:t>min. 18 let a české občanství nebo trvalý pobyt na území ČR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čerpání: </a:t>
            </a:r>
            <a:r>
              <a:rPr lang="cs-CZ" sz="2400" dirty="0"/>
              <a:t>hotovostně i převodem na účet</a:t>
            </a:r>
            <a:r>
              <a:rPr lang="en-US" sz="2400" dirty="0"/>
              <a:t>;</a:t>
            </a:r>
            <a:r>
              <a:rPr lang="cs-CZ" sz="2400" dirty="0"/>
              <a:t> jednorázově, postupně, opakovaně (revolvingový)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doba splatnosti: </a:t>
            </a:r>
            <a:r>
              <a:rPr lang="cs-CZ" sz="2400" dirty="0"/>
              <a:t>od 3 do 72 měsíců (lze sjednat i výjimky)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b="1" dirty="0"/>
              <a:t>sjednání úvěru: </a:t>
            </a:r>
            <a:r>
              <a:rPr lang="cs-CZ" sz="2400" dirty="0"/>
              <a:t>telefonicky nebo je přímo nabízen bankou na základě bonity klienta (jeho obraty a způsob využívání běžného účtu)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4429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308</TotalTime>
  <Words>840</Words>
  <Application>Microsoft Office PowerPoint</Application>
  <PresentationFormat>Širokoúhlá obrazovka</PresentationFormat>
  <Paragraphs>107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Garamond</vt:lpstr>
      <vt:lpstr>Savon</vt:lpstr>
      <vt:lpstr>Úvěry</vt:lpstr>
      <vt:lpstr>Úvěr</vt:lpstr>
      <vt:lpstr>Prezentace aplikace PowerPoint</vt:lpstr>
      <vt:lpstr>Druhy úvěrů podle…</vt:lpstr>
      <vt:lpstr>Druhy úvěrů</vt:lpstr>
      <vt:lpstr>Revolvingový úvěr</vt:lpstr>
      <vt:lpstr>Druhy úvěrů</vt:lpstr>
      <vt:lpstr>Spotřebitelský úvěr</vt:lpstr>
      <vt:lpstr>Spotřebitelský úvěr</vt:lpstr>
      <vt:lpstr>Spotřebitelský úvěr</vt:lpstr>
      <vt:lpstr>Úroková míra</vt:lpstr>
      <vt:lpstr>Ochrana spotřebitele</vt:lpstr>
      <vt:lpstr>Druhy úvěrů</vt:lpstr>
      <vt:lpstr>Hypoteční úvěr</vt:lpstr>
      <vt:lpstr>Hypoteční úvěr</vt:lpstr>
      <vt:lpstr>Druhy úvěrů</vt:lpstr>
      <vt:lpstr> Úvěry ze stavebního spoření </vt:lpstr>
      <vt:lpstr>Úvěry ze stavebního spoření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Úvěr a leasing</dc:title>
  <dc:creator>Ivana Sváčková</dc:creator>
  <cp:lastModifiedBy>Ivana Sváčková</cp:lastModifiedBy>
  <cp:revision>1</cp:revision>
  <dcterms:created xsi:type="dcterms:W3CDTF">2019-03-29T16:52:45Z</dcterms:created>
  <dcterms:modified xsi:type="dcterms:W3CDTF">2019-05-06T12:38:59Z</dcterms:modified>
</cp:coreProperties>
</file>