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08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00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9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6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66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3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2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72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70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18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20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cs-C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CC8A2-F23A-4BA2-81EA-F008185CABEA}" type="datetimeFigureOut">
              <a:rPr lang="cs-CZ" smtClean="0"/>
              <a:t>01.05.2019</a:t>
            </a:fld>
            <a:endParaRPr lang="cs-C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DCC6F-69D3-4A8A-BE1C-06C3DC60A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84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AwcVVSZ5nA" TargetMode="External"/><Relationship Id="rId4" Type="http://schemas.openxmlformats.org/officeDocument/2006/relationships/hyperlink" Target="https://youtu.be/bAwcVVSZ5n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o-teatr.ru/kino/art/kino/175/" TargetMode="External"/><Relationship Id="rId2" Type="http://schemas.openxmlformats.org/officeDocument/2006/relationships/hyperlink" Target="http://www.letopis.info/themes/cinematograph/istorija_rossiyskogo_kinematografa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226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5999" y="120876"/>
            <a:ext cx="5704114" cy="4755923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bg1"/>
                </a:solidFill>
              </a:rPr>
              <a:t>История российского кино</a:t>
            </a:r>
            <a:endParaRPr lang="cs-CZ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5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wcVVSZ5n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06286" y="1147453"/>
            <a:ext cx="9476509" cy="53305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59429" y="368136"/>
            <a:ext cx="836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Ссылка на видео: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youtu.be/bAwcVVSZ5nA</a:t>
            </a:r>
            <a:r>
              <a:rPr lang="ru-RU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76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Обязательно к прочтению!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961914" cy="4351338"/>
          </a:xfrm>
        </p:spPr>
        <p:txBody>
          <a:bodyPr/>
          <a:lstStyle/>
          <a:p>
            <a:r>
              <a:rPr lang="ru-RU" dirty="0" smtClean="0"/>
              <a:t>1)</a:t>
            </a:r>
            <a:r>
              <a:rPr lang="cs-CZ" dirty="0" smtClean="0">
                <a:hlinkClick r:id="rId2"/>
              </a:rPr>
              <a:t>http://www.letopis.info/themes/cinematograph/istorija_rossiyskogo_kinematografa.html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2) </a:t>
            </a:r>
            <a:r>
              <a:rPr lang="cs-CZ" dirty="0" smtClean="0">
                <a:hlinkClick r:id="rId3"/>
              </a:rPr>
              <a:t>https://www.kino-teatr.ru/kino/art/kino/175/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4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605642" y="476250"/>
            <a:ext cx="11210306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ru-RU" altLang="cs-CZ" sz="2800" b="1" dirty="0">
                <a:latin typeface="Arial" panose="020B0604020202020204" pitchFamily="34" charset="0"/>
              </a:rPr>
              <a:t>Обладатели премии ОСКАР в категории «Лучший фильм на иностранном языке»:</a:t>
            </a:r>
          </a:p>
          <a:p>
            <a:pPr algn="l" eaLnBrk="1" hangingPunct="1">
              <a:lnSpc>
                <a:spcPct val="200000"/>
              </a:lnSpc>
            </a:pPr>
            <a:endParaRPr lang="ru-RU" altLang="cs-CZ" sz="28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cs-CZ" sz="2600" dirty="0">
                <a:latin typeface="Arial" panose="020B0604020202020204" pitchFamily="34" charset="0"/>
              </a:rPr>
              <a:t>«Война и мир» (1968) - </a:t>
            </a:r>
            <a:r>
              <a:rPr lang="ru-RU" altLang="cs-CZ" sz="2600" dirty="0">
                <a:latin typeface="Arial" panose="020B0604020202020204" pitchFamily="34" charset="0"/>
              </a:rPr>
              <a:t>Сергей Бондарчук</a:t>
            </a:r>
            <a:endParaRPr lang="ru-RU" altLang="cs-CZ" sz="26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cs-CZ" sz="2600" dirty="0">
                <a:latin typeface="Arial" panose="020B0604020202020204" pitchFamily="34" charset="0"/>
              </a:rPr>
              <a:t>«</a:t>
            </a:r>
            <a:r>
              <a:rPr lang="ru-RU" altLang="cs-CZ" sz="2600" dirty="0" err="1">
                <a:latin typeface="Arial" panose="020B0604020202020204" pitchFamily="34" charset="0"/>
              </a:rPr>
              <a:t>Дерсу</a:t>
            </a:r>
            <a:r>
              <a:rPr lang="ru-RU" altLang="cs-CZ" sz="2600" dirty="0">
                <a:latin typeface="Arial" panose="020B0604020202020204" pitchFamily="34" charset="0"/>
              </a:rPr>
              <a:t> </a:t>
            </a:r>
            <a:r>
              <a:rPr lang="ru-RU" altLang="cs-CZ" sz="2600" dirty="0" err="1">
                <a:latin typeface="Arial" panose="020B0604020202020204" pitchFamily="34" charset="0"/>
              </a:rPr>
              <a:t>Узала</a:t>
            </a:r>
            <a:r>
              <a:rPr lang="ru-RU" altLang="cs-CZ" sz="2600" dirty="0">
                <a:latin typeface="Arial" panose="020B0604020202020204" pitchFamily="34" charset="0"/>
              </a:rPr>
              <a:t>» (1975) - </a:t>
            </a:r>
            <a:r>
              <a:rPr lang="ru-RU" altLang="cs-CZ" sz="2600" dirty="0" err="1">
                <a:latin typeface="Arial" panose="020B0604020202020204" pitchFamily="34" charset="0"/>
              </a:rPr>
              <a:t>Акира</a:t>
            </a:r>
            <a:r>
              <a:rPr lang="ru-RU" altLang="cs-CZ" sz="2600" dirty="0">
                <a:latin typeface="Arial" panose="020B0604020202020204" pitchFamily="34" charset="0"/>
              </a:rPr>
              <a:t> Куросава (совместное производство СССР и Японии)</a:t>
            </a: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cs-CZ" sz="2600" dirty="0">
                <a:latin typeface="Arial" panose="020B0604020202020204" pitchFamily="34" charset="0"/>
              </a:rPr>
              <a:t>«Москва слезам не верит» (1981) - Владимир Меньшов</a:t>
            </a:r>
          </a:p>
          <a:p>
            <a:pPr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cs-CZ" sz="2600" dirty="0">
                <a:latin typeface="Arial" panose="020B0604020202020204" pitchFamily="34" charset="0"/>
              </a:rPr>
              <a:t>«Утомлённые солнцем» (1994) - Никита Михалков</a:t>
            </a:r>
          </a:p>
        </p:txBody>
      </p:sp>
    </p:spTree>
    <p:extLst>
      <p:ext uri="{BB962C8B-B14F-4D97-AF65-F5344CB8AC3E}">
        <p14:creationId xmlns:p14="http://schemas.microsoft.com/office/powerpoint/2010/main" val="303891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86</Words>
  <Application>Microsoft Office PowerPoint</Application>
  <PresentationFormat>Широкоэкранный</PresentationFormat>
  <Paragraphs>12</Paragraphs>
  <Slides>4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История российского кино</vt:lpstr>
      <vt:lpstr>Презентация PowerPoint</vt:lpstr>
      <vt:lpstr>Обязательно к прочтению!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российского кино</dc:title>
  <dc:creator>Uživatel systému Windows</dc:creator>
  <cp:lastModifiedBy>Uživatel systému Windows</cp:lastModifiedBy>
  <cp:revision>5</cp:revision>
  <dcterms:created xsi:type="dcterms:W3CDTF">2019-05-01T18:00:53Z</dcterms:created>
  <dcterms:modified xsi:type="dcterms:W3CDTF">2019-05-01T18:36:22Z</dcterms:modified>
</cp:coreProperties>
</file>