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42BF-7CF0-49F4-83BB-08A428A00657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AD4B-6F01-4B70-AE8D-B06FF9F250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42BF-7CF0-49F4-83BB-08A428A00657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AD4B-6F01-4B70-AE8D-B06FF9F250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42BF-7CF0-49F4-83BB-08A428A00657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AD4B-6F01-4B70-AE8D-B06FF9F250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42BF-7CF0-49F4-83BB-08A428A00657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AD4B-6F01-4B70-AE8D-B06FF9F250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42BF-7CF0-49F4-83BB-08A428A00657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AD4B-6F01-4B70-AE8D-B06FF9F250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42BF-7CF0-49F4-83BB-08A428A00657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AD4B-6F01-4B70-AE8D-B06FF9F250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42BF-7CF0-49F4-83BB-08A428A00657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AD4B-6F01-4B70-AE8D-B06FF9F250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42BF-7CF0-49F4-83BB-08A428A00657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AD4B-6F01-4B70-AE8D-B06FF9F250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42BF-7CF0-49F4-83BB-08A428A00657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AD4B-6F01-4B70-AE8D-B06FF9F250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42BF-7CF0-49F4-83BB-08A428A00657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AD4B-6F01-4B70-AE8D-B06FF9F250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42BF-7CF0-49F4-83BB-08A428A00657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AD4B-6F01-4B70-AE8D-B06FF9F250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442BF-7CF0-49F4-83BB-08A428A00657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3AD4B-6F01-4B70-AE8D-B06FF9F250A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russia.tv/brand/show/brand_id/38389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russia.tv/brand/show/brand_id/38389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hlinkClick r:id="rId2"/>
              </a:rPr>
              <a:t>Легенда 17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фильм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Ã½sledek obrÃ¡zku pro Ð»ÐµÐ³ÐµÐ½Ð´Ð° 1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76672"/>
            <a:ext cx="9144000" cy="5949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Office PowerPoint</Application>
  <PresentationFormat>Předvádění na obrazovce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Легенда 17</vt:lpstr>
      <vt:lpstr>Snímek 2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Легенда 17</dc:title>
  <dc:creator>lektor</dc:creator>
  <cp:lastModifiedBy>lektor</cp:lastModifiedBy>
  <cp:revision>1</cp:revision>
  <dcterms:created xsi:type="dcterms:W3CDTF">2019-02-12T14:41:41Z</dcterms:created>
  <dcterms:modified xsi:type="dcterms:W3CDTF">2019-02-12T14:46:16Z</dcterms:modified>
</cp:coreProperties>
</file>