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2" r:id="rId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1"/>
  </p:normalViewPr>
  <p:slideViewPr>
    <p:cSldViewPr snapToGrid="0" snapToObjects="1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75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E16335E-A791-470E-950A-B56316779E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523573F-B4C9-4CB2-8738-F3722CA4E1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A1CC3-A385-439E-A848-2ACEC26618E2}" type="datetime1">
              <a:rPr lang="ru-RU" smtClean="0"/>
              <a:t>28.12.2018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1F388C-1F5C-4637-856E-E502BD032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DFC15B-E62C-4566-88CB-2E49CFD0B3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0F47-9D95-4F64-B535-5505D60A76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916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38AC5-E86B-46DE-8CE9-3EB3BA6F1728}" type="datetime1">
              <a:rPr lang="ru-RU" smtClean="0"/>
              <a:pPr/>
              <a:t>28.12.2018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CE2EC-A295-47B3-82B2-115C7E495FD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11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CE2EC-A295-47B3-82B2-115C7E495FD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96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8" name="Текст 26"/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9" name="Текст 26"/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0" name="Текст 26"/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1" name="Текст 26"/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2" name="Текст 26"/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3" name="Текст 26"/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4" name="Текст 26"/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5" name="Текст 26"/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6" name="Текст 26"/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37" name="Группа 36"/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8" name="Полилиния 17"/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39" name="Полилиния 18"/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0" name="Полилиния 19"/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41" name="Группа 40"/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2" name="Полилиния 25"/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43" name="Полилиния 26"/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4" name="Полилиния 24"/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45" name="Полилиния 44"/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46" name="Рисунок 4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3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42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/>
      <p:bldP spid="44" grpId="0" animBg="1"/>
      <p:bldP spid="45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E49F91C6-EBF9-334F-9E94-276D51C1C0C7}"/>
              </a:ext>
            </a:extLst>
          </p:cNvPr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3" name="Заголовок 4">
            <a:extLst>
              <a:ext uri="{FF2B5EF4-FFF2-40B4-BE49-F238E27FC236}">
                <a16:creationId xmlns:a16="http://schemas.microsoft.com/office/drawing/2014/main" id="{D92B2223-F6BF-5F48-A0E1-DBA26351B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1DEE2BDD-456C-D545-A5EA-EE0BE30D08C3}"/>
              </a:ext>
            </a:extLst>
          </p:cNvPr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Текст 9">
            <a:extLst>
              <a:ext uri="{FF2B5EF4-FFF2-40B4-BE49-F238E27FC236}">
                <a16:creationId xmlns:a16="http://schemas.microsoft.com/office/drawing/2014/main" id="{A2686F3E-9935-4449-A84A-237EB1F85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86" name="Текст 11">
            <a:extLst>
              <a:ext uri="{FF2B5EF4-FFF2-40B4-BE49-F238E27FC236}">
                <a16:creationId xmlns:a16="http://schemas.microsoft.com/office/drawing/2014/main" id="{F91F4ED9-BFB8-CD46-8511-16E613AF76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4456E1DA-914B-6546-9FE8-539137744148}"/>
              </a:ext>
            </a:extLst>
          </p:cNvPr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7FB6C645-7FA1-E84B-B20D-CAE3F8DC5146}"/>
              </a:ext>
            </a:extLst>
          </p:cNvPr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5CDB059B-01C0-434D-9063-F020B3F2350A}"/>
              </a:ext>
            </a:extLst>
          </p:cNvPr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FBBF2095-198D-6F41-851A-3F7895F78147}"/>
              </a:ext>
            </a:extLst>
          </p:cNvPr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E96926DB-9B27-3B45-B98F-BCC05BB81C76}"/>
              </a:ext>
            </a:extLst>
          </p:cNvPr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541452D2-8ECA-BC46-8992-C8AEE6A68857}"/>
              </a:ext>
            </a:extLst>
          </p:cNvPr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DEADB6AF-BAF3-1B48-957C-374D215505B9}"/>
              </a:ext>
            </a:extLst>
          </p:cNvPr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544EDA0D-F854-3B45-8356-EDBEA87C19B2}"/>
              </a:ext>
            </a:extLst>
          </p:cNvPr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7D9A07B-56AE-5D48-AF62-9D33479B807F}"/>
              </a:ext>
            </a:extLst>
          </p:cNvPr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1BCAF232-3406-3346-8B2F-4736703BB8B7}"/>
              </a:ext>
            </a:extLst>
          </p:cNvPr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7" name="Текст 26">
            <a:extLst>
              <a:ext uri="{FF2B5EF4-FFF2-40B4-BE49-F238E27FC236}">
                <a16:creationId xmlns:a16="http://schemas.microsoft.com/office/drawing/2014/main" id="{B3C26B91-2567-3A48-9B76-2226A34F06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98" name="Текст 26">
            <a:extLst>
              <a:ext uri="{FF2B5EF4-FFF2-40B4-BE49-F238E27FC236}">
                <a16:creationId xmlns:a16="http://schemas.microsoft.com/office/drawing/2014/main" id="{FDC950E9-FFB3-2F4C-AE14-7C25B55A2C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99" name="Текст 26">
            <a:extLst>
              <a:ext uri="{FF2B5EF4-FFF2-40B4-BE49-F238E27FC236}">
                <a16:creationId xmlns:a16="http://schemas.microsoft.com/office/drawing/2014/main" id="{B50B42A5-2CB9-524B-AC05-35CA6A996E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0" name="Текст 26">
            <a:extLst>
              <a:ext uri="{FF2B5EF4-FFF2-40B4-BE49-F238E27FC236}">
                <a16:creationId xmlns:a16="http://schemas.microsoft.com/office/drawing/2014/main" id="{09DE6907-5A46-A34D-A1D4-272D8B1909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1" name="Текст 26">
            <a:extLst>
              <a:ext uri="{FF2B5EF4-FFF2-40B4-BE49-F238E27FC236}">
                <a16:creationId xmlns:a16="http://schemas.microsoft.com/office/drawing/2014/main" id="{6F11E141-5F2C-9848-9B70-60387F8AFC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2" name="Текст 26">
            <a:extLst>
              <a:ext uri="{FF2B5EF4-FFF2-40B4-BE49-F238E27FC236}">
                <a16:creationId xmlns:a16="http://schemas.microsoft.com/office/drawing/2014/main" id="{755D2ADC-0823-FB4E-BA9A-5CF776A9C5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3" name="Текст 26">
            <a:extLst>
              <a:ext uri="{FF2B5EF4-FFF2-40B4-BE49-F238E27FC236}">
                <a16:creationId xmlns:a16="http://schemas.microsoft.com/office/drawing/2014/main" id="{9CFC5BC1-CF84-EA4F-A726-D43791A7BE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4" name="Текст 26">
            <a:extLst>
              <a:ext uri="{FF2B5EF4-FFF2-40B4-BE49-F238E27FC236}">
                <a16:creationId xmlns:a16="http://schemas.microsoft.com/office/drawing/2014/main" id="{F89681C0-0547-AB4E-92F2-2F234F88999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5" name="Текст 26">
            <a:extLst>
              <a:ext uri="{FF2B5EF4-FFF2-40B4-BE49-F238E27FC236}">
                <a16:creationId xmlns:a16="http://schemas.microsoft.com/office/drawing/2014/main" id="{FE319B67-0475-B646-A199-BDC03AE8449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06" name="Текст 26">
            <a:extLst>
              <a:ext uri="{FF2B5EF4-FFF2-40B4-BE49-F238E27FC236}">
                <a16:creationId xmlns:a16="http://schemas.microsoft.com/office/drawing/2014/main" id="{8D8EB15A-5281-F844-88CD-2323A165867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C5D1722B-57F7-8D4A-927A-0C311DFB3444}"/>
              </a:ext>
            </a:extLst>
          </p:cNvPr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75000"/>
            </a:schemeClr>
          </a:solidFill>
        </p:grpSpPr>
        <p:sp>
          <p:nvSpPr>
            <p:cNvPr id="108" name="Полилиния 17">
              <a:extLst>
                <a:ext uri="{FF2B5EF4-FFF2-40B4-BE49-F238E27FC236}">
                  <a16:creationId xmlns:a16="http://schemas.microsoft.com/office/drawing/2014/main" id="{69BC9632-DB31-624A-B5F2-8EEBEF110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109" name="Полилиния 18">
              <a:extLst>
                <a:ext uri="{FF2B5EF4-FFF2-40B4-BE49-F238E27FC236}">
                  <a16:creationId xmlns:a16="http://schemas.microsoft.com/office/drawing/2014/main" id="{DECF8F51-2A20-2848-8D3B-4AC3A1E3F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110" name="Полилиния 19">
            <a:extLst>
              <a:ext uri="{FF2B5EF4-FFF2-40B4-BE49-F238E27FC236}">
                <a16:creationId xmlns:a16="http://schemas.microsoft.com/office/drawing/2014/main" id="{F1E20954-C4A4-0140-A852-196584FA57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111" name="Группа 110">
            <a:extLst>
              <a:ext uri="{FF2B5EF4-FFF2-40B4-BE49-F238E27FC236}">
                <a16:creationId xmlns:a16="http://schemas.microsoft.com/office/drawing/2014/main" id="{EB5D8563-CA31-6746-811B-A0EFC0CBFFAB}"/>
              </a:ext>
            </a:extLst>
          </p:cNvPr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12" name="Полилиния 25">
              <a:extLst>
                <a:ext uri="{FF2B5EF4-FFF2-40B4-BE49-F238E27FC236}">
                  <a16:creationId xmlns:a16="http://schemas.microsoft.com/office/drawing/2014/main" id="{796FE397-662A-224B-8F0C-B134BA5DD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113" name="Полилиния 26">
              <a:extLst>
                <a:ext uri="{FF2B5EF4-FFF2-40B4-BE49-F238E27FC236}">
                  <a16:creationId xmlns:a16="http://schemas.microsoft.com/office/drawing/2014/main" id="{7CB251D7-8A02-F248-872B-A42E09E68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114" name="Полилиния 24">
            <a:extLst>
              <a:ext uri="{FF2B5EF4-FFF2-40B4-BE49-F238E27FC236}">
                <a16:creationId xmlns:a16="http://schemas.microsoft.com/office/drawing/2014/main" id="{4F864491-DA7A-EC4A-92F2-46D783A8CF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115" name="Полилиния 114">
            <a:extLst>
              <a:ext uri="{FF2B5EF4-FFF2-40B4-BE49-F238E27FC236}">
                <a16:creationId xmlns:a16="http://schemas.microsoft.com/office/drawing/2014/main" id="{54DD51B2-DC70-FE44-87B1-069D762B97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116" name="Рисунок 115">
            <a:extLst>
              <a:ext uri="{FF2B5EF4-FFF2-40B4-BE49-F238E27FC236}">
                <a16:creationId xmlns:a16="http://schemas.microsoft.com/office/drawing/2014/main" id="{F24EE0D6-F2DF-8E4B-9863-C880F1746B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4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97D7777F-FF5A-1F40-9E1A-2751F0E801F8}"/>
              </a:ext>
            </a:extLst>
          </p:cNvPr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49" name="Заголовок 4">
            <a:extLst>
              <a:ext uri="{FF2B5EF4-FFF2-40B4-BE49-F238E27FC236}">
                <a16:creationId xmlns:a16="http://schemas.microsoft.com/office/drawing/2014/main" id="{2561042A-B02C-7141-BFB0-A7C38A21D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237950AB-4CB5-F541-83BB-8040B492FE44}"/>
              </a:ext>
            </a:extLst>
          </p:cNvPr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Текст 9">
            <a:extLst>
              <a:ext uri="{FF2B5EF4-FFF2-40B4-BE49-F238E27FC236}">
                <a16:creationId xmlns:a16="http://schemas.microsoft.com/office/drawing/2014/main" id="{0B982938-7055-424E-A40A-149DE5771D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2" name="Текст 11">
            <a:extLst>
              <a:ext uri="{FF2B5EF4-FFF2-40B4-BE49-F238E27FC236}">
                <a16:creationId xmlns:a16="http://schemas.microsoft.com/office/drawing/2014/main" id="{284B9BEE-F455-A44B-8C31-B027EAE701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1EAD4121-78C5-2E46-8CFD-F843509049A7}"/>
              </a:ext>
            </a:extLst>
          </p:cNvPr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E7F7C52F-6C46-6040-B25B-1E658B19CF6A}"/>
              </a:ext>
            </a:extLst>
          </p:cNvPr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27D3B66-D464-6A4A-8661-971B173A2A8F}"/>
              </a:ext>
            </a:extLst>
          </p:cNvPr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7D051D98-8A29-8B4B-AA4E-80A2821CE969}"/>
              </a:ext>
            </a:extLst>
          </p:cNvPr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57AEB114-02F7-5147-8F0E-5831B4B2DF6F}"/>
              </a:ext>
            </a:extLst>
          </p:cNvPr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2CB23C89-0517-204E-B801-82A1C1199D50}"/>
              </a:ext>
            </a:extLst>
          </p:cNvPr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238BA978-EFF7-EE4D-831D-77C47C3A0C78}"/>
              </a:ext>
            </a:extLst>
          </p:cNvPr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0D769C1F-BCFD-B94A-A5F1-84D272E6C1EB}"/>
              </a:ext>
            </a:extLst>
          </p:cNvPr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0767AEB8-0B31-BF46-BAEA-EB0D70934BCA}"/>
              </a:ext>
            </a:extLst>
          </p:cNvPr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27D6917-7730-004A-B799-72258DD5F084}"/>
              </a:ext>
            </a:extLst>
          </p:cNvPr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3" name="Текст 26">
            <a:extLst>
              <a:ext uri="{FF2B5EF4-FFF2-40B4-BE49-F238E27FC236}">
                <a16:creationId xmlns:a16="http://schemas.microsoft.com/office/drawing/2014/main" id="{1AB3BB15-171F-B148-8982-B6677E9473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4" name="Текст 26">
            <a:extLst>
              <a:ext uri="{FF2B5EF4-FFF2-40B4-BE49-F238E27FC236}">
                <a16:creationId xmlns:a16="http://schemas.microsoft.com/office/drawing/2014/main" id="{3B5EF47B-DE95-0945-BD8C-F83EAD337C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5" name="Текст 26">
            <a:extLst>
              <a:ext uri="{FF2B5EF4-FFF2-40B4-BE49-F238E27FC236}">
                <a16:creationId xmlns:a16="http://schemas.microsoft.com/office/drawing/2014/main" id="{B95B41D0-9069-F341-9B6F-9B6530A11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6" name="Текст 26">
            <a:extLst>
              <a:ext uri="{FF2B5EF4-FFF2-40B4-BE49-F238E27FC236}">
                <a16:creationId xmlns:a16="http://schemas.microsoft.com/office/drawing/2014/main" id="{D9A2783D-5259-6D41-A2EE-665C1A2BCC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7" name="Текст 26">
            <a:extLst>
              <a:ext uri="{FF2B5EF4-FFF2-40B4-BE49-F238E27FC236}">
                <a16:creationId xmlns:a16="http://schemas.microsoft.com/office/drawing/2014/main" id="{23E21238-541A-EF46-A9DB-62903691D42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8" name="Текст 26">
            <a:extLst>
              <a:ext uri="{FF2B5EF4-FFF2-40B4-BE49-F238E27FC236}">
                <a16:creationId xmlns:a16="http://schemas.microsoft.com/office/drawing/2014/main" id="{1B13EA08-555F-2046-AC0C-86E2ED53BA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9" name="Текст 26">
            <a:extLst>
              <a:ext uri="{FF2B5EF4-FFF2-40B4-BE49-F238E27FC236}">
                <a16:creationId xmlns:a16="http://schemas.microsoft.com/office/drawing/2014/main" id="{DFD21839-05C1-7344-A311-3A4DFCCFF5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70" name="Текст 26">
            <a:extLst>
              <a:ext uri="{FF2B5EF4-FFF2-40B4-BE49-F238E27FC236}">
                <a16:creationId xmlns:a16="http://schemas.microsoft.com/office/drawing/2014/main" id="{A3F115A9-CDA3-584D-B139-FD5413389A4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71" name="Текст 26">
            <a:extLst>
              <a:ext uri="{FF2B5EF4-FFF2-40B4-BE49-F238E27FC236}">
                <a16:creationId xmlns:a16="http://schemas.microsoft.com/office/drawing/2014/main" id="{56B7D0CE-684F-2C4B-A892-80C996BE14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72" name="Текст 26">
            <a:extLst>
              <a:ext uri="{FF2B5EF4-FFF2-40B4-BE49-F238E27FC236}">
                <a16:creationId xmlns:a16="http://schemas.microsoft.com/office/drawing/2014/main" id="{46719E59-A8B4-4643-A493-3DE2BFF133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:a16="http://schemas.microsoft.com/office/drawing/2014/main" id="{79ED9C50-BD32-644D-88F2-15472CCCD6EF}"/>
              </a:ext>
            </a:extLst>
          </p:cNvPr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4" name="Полилиния 17">
              <a:extLst>
                <a:ext uri="{FF2B5EF4-FFF2-40B4-BE49-F238E27FC236}">
                  <a16:creationId xmlns:a16="http://schemas.microsoft.com/office/drawing/2014/main" id="{84CF442A-D686-1D42-B78B-8E7B92E65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75" name="Полилиния 18">
              <a:extLst>
                <a:ext uri="{FF2B5EF4-FFF2-40B4-BE49-F238E27FC236}">
                  <a16:creationId xmlns:a16="http://schemas.microsoft.com/office/drawing/2014/main" id="{03BA505E-B7E3-C740-A932-0F995A3C8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76" name="Полилиния 19">
            <a:extLst>
              <a:ext uri="{FF2B5EF4-FFF2-40B4-BE49-F238E27FC236}">
                <a16:creationId xmlns:a16="http://schemas.microsoft.com/office/drawing/2014/main" id="{4E856B89-69E3-8A4D-8D4B-A18E788DBF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77" name="Группа 76">
            <a:extLst>
              <a:ext uri="{FF2B5EF4-FFF2-40B4-BE49-F238E27FC236}">
                <a16:creationId xmlns:a16="http://schemas.microsoft.com/office/drawing/2014/main" id="{DD33FDF3-7C16-C548-8B78-A2810D54E045}"/>
              </a:ext>
            </a:extLst>
          </p:cNvPr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8" name="Полилиния 25">
              <a:extLst>
                <a:ext uri="{FF2B5EF4-FFF2-40B4-BE49-F238E27FC236}">
                  <a16:creationId xmlns:a16="http://schemas.microsoft.com/office/drawing/2014/main" id="{25AB160F-463A-5042-BDF5-37ED1C387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79" name="Полилиния 26">
              <a:extLst>
                <a:ext uri="{FF2B5EF4-FFF2-40B4-BE49-F238E27FC236}">
                  <a16:creationId xmlns:a16="http://schemas.microsoft.com/office/drawing/2014/main" id="{7BF77660-47BE-5E4C-AA8F-7D4C69F55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80" name="Полилиния 24">
            <a:extLst>
              <a:ext uri="{FF2B5EF4-FFF2-40B4-BE49-F238E27FC236}">
                <a16:creationId xmlns:a16="http://schemas.microsoft.com/office/drawing/2014/main" id="{64ED88EC-78A4-A94E-A378-5BF97D1057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81" name="Полилиния 80">
            <a:extLst>
              <a:ext uri="{FF2B5EF4-FFF2-40B4-BE49-F238E27FC236}">
                <a16:creationId xmlns:a16="http://schemas.microsoft.com/office/drawing/2014/main" id="{BFE04710-96A7-5F4C-83C0-393355EE85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82" name="Рисунок 81">
            <a:extLst>
              <a:ext uri="{FF2B5EF4-FFF2-40B4-BE49-F238E27FC236}">
                <a16:creationId xmlns:a16="http://schemas.microsoft.com/office/drawing/2014/main" id="{96A080B6-8206-AC49-B6FA-296577FEB2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9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8" name="Текст 26"/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9" name="Текст 26"/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0" name="Текст 26"/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1" name="Текст 26"/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2" name="Текст 26"/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3" name="Текст 26"/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4" name="Текст 26"/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5" name="Текст 26"/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6" name="Текст 26"/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37" name="Группа 36"/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8" name="Полилиния 17"/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39" name="Полилиния 18"/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0" name="Полилиния 19"/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41" name="Группа 40"/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75000"/>
            </a:schemeClr>
          </a:solidFill>
        </p:grpSpPr>
        <p:sp>
          <p:nvSpPr>
            <p:cNvPr id="42" name="Полилиния 25"/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43" name="Полилиния 26"/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4" name="Полилиния 24"/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45" name="Полилиния 44"/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46" name="Рисунок 4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6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8" name="Текст 26"/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9" name="Текст 26"/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0" name="Текст 26"/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1" name="Текст 26"/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2" name="Текст 26"/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3" name="Текст 26"/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4" name="Текст 26"/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5" name="Текст 26"/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6" name="Текст 26"/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37" name="Группа 36"/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8" name="Полилиния 17"/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39" name="Полилиния 18"/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0" name="Полилиния 19"/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41" name="Группа 40"/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2" name="Полилиния 25"/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43" name="Полилиния 26"/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4" name="Полилиния 24"/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45" name="Полилиния 44"/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46" name="Рисунок 4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6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192000" cy="1235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5021" y="287303"/>
            <a:ext cx="10818779" cy="675735"/>
          </a:xfrm>
        </p:spPr>
        <p:txBody>
          <a:bodyPr rtlCol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1889492"/>
            <a:ext cx="12192000" cy="0"/>
          </a:xfrm>
          <a:prstGeom prst="line">
            <a:avLst/>
          </a:prstGeom>
          <a:ln w="889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3597275" y="1401763"/>
            <a:ext cx="7756525" cy="317500"/>
          </a:xfrm>
        </p:spPr>
        <p:txBody>
          <a:bodyPr rtlCol="0">
            <a:noAutofit/>
          </a:bodyPr>
          <a:lstStyle>
            <a:lvl1pPr marL="0" indent="0" algn="l">
              <a:buFontTx/>
              <a:buNone/>
              <a:defRPr sz="2400" b="1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/>
          </p:nvPr>
        </p:nvSpPr>
        <p:spPr>
          <a:xfrm>
            <a:off x="3597275" y="2197100"/>
            <a:ext cx="7756525" cy="2169207"/>
          </a:xfrm>
        </p:spPr>
        <p:txBody>
          <a:bodyPr rtlCol="0">
            <a:normAutofit/>
          </a:bodyPr>
          <a:lstStyle>
            <a:lvl1pPr marL="0" indent="0" algn="l">
              <a:buFontTx/>
              <a:buNone/>
              <a:defRPr sz="2400"/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" y="5292762"/>
            <a:ext cx="2431228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2431229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4871421" y="5292762"/>
            <a:ext cx="2440193" cy="15652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7311615" y="5292762"/>
            <a:ext cx="2440192" cy="1565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9751808" y="5292762"/>
            <a:ext cx="2440192" cy="15652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4849812"/>
            <a:ext cx="2431228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2431228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4871420" y="4849812"/>
            <a:ext cx="2440193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7311614" y="4849812"/>
            <a:ext cx="2440192" cy="442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9751807" y="4849812"/>
            <a:ext cx="2440192" cy="44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13"/>
          </p:nvPr>
        </p:nvSpPr>
        <p:spPr>
          <a:xfrm>
            <a:off x="114300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8" name="Текст 26"/>
          <p:cNvSpPr>
            <a:spLocks noGrp="1"/>
          </p:cNvSpPr>
          <p:nvPr>
            <p:ph type="body" sz="quarter" idx="14"/>
          </p:nvPr>
        </p:nvSpPr>
        <p:spPr>
          <a:xfrm>
            <a:off x="2556164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29" name="Текст 26"/>
          <p:cNvSpPr>
            <a:spLocks noGrp="1"/>
          </p:cNvSpPr>
          <p:nvPr>
            <p:ph type="body" sz="quarter" idx="15"/>
          </p:nvPr>
        </p:nvSpPr>
        <p:spPr>
          <a:xfrm>
            <a:off x="4998028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0" name="Текст 26"/>
          <p:cNvSpPr>
            <a:spLocks noGrp="1"/>
          </p:cNvSpPr>
          <p:nvPr>
            <p:ph type="body" sz="quarter" idx="16"/>
          </p:nvPr>
        </p:nvSpPr>
        <p:spPr>
          <a:xfrm>
            <a:off x="7429501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1" name="Текст 26"/>
          <p:cNvSpPr>
            <a:spLocks noGrp="1"/>
          </p:cNvSpPr>
          <p:nvPr>
            <p:ph type="body" sz="quarter" idx="17"/>
          </p:nvPr>
        </p:nvSpPr>
        <p:spPr>
          <a:xfrm>
            <a:off x="9860973" y="4891377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2" name="Текст 26"/>
          <p:cNvSpPr>
            <a:spLocks noGrp="1"/>
          </p:cNvSpPr>
          <p:nvPr>
            <p:ph type="body" sz="quarter" idx="18"/>
          </p:nvPr>
        </p:nvSpPr>
        <p:spPr>
          <a:xfrm>
            <a:off x="114300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3" name="Текст 26"/>
          <p:cNvSpPr>
            <a:spLocks noGrp="1"/>
          </p:cNvSpPr>
          <p:nvPr>
            <p:ph type="body" sz="quarter" idx="19"/>
          </p:nvPr>
        </p:nvSpPr>
        <p:spPr>
          <a:xfrm>
            <a:off x="2556164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4" name="Текст 26"/>
          <p:cNvSpPr>
            <a:spLocks noGrp="1"/>
          </p:cNvSpPr>
          <p:nvPr>
            <p:ph type="body" sz="quarter" idx="20"/>
          </p:nvPr>
        </p:nvSpPr>
        <p:spPr>
          <a:xfrm>
            <a:off x="4998028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5" name="Текст 26"/>
          <p:cNvSpPr>
            <a:spLocks noGrp="1"/>
          </p:cNvSpPr>
          <p:nvPr>
            <p:ph type="body" sz="quarter" idx="21"/>
          </p:nvPr>
        </p:nvSpPr>
        <p:spPr>
          <a:xfrm>
            <a:off x="7429501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6" name="Текст 26"/>
          <p:cNvSpPr>
            <a:spLocks noGrp="1"/>
          </p:cNvSpPr>
          <p:nvPr>
            <p:ph type="body" sz="quarter" idx="22"/>
          </p:nvPr>
        </p:nvSpPr>
        <p:spPr>
          <a:xfrm>
            <a:off x="9860973" y="6415088"/>
            <a:ext cx="2192338" cy="442912"/>
          </a:xfrm>
        </p:spPr>
        <p:txBody>
          <a:bodyPr rtlCol="0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grpSp>
        <p:nvGrpSpPr>
          <p:cNvPr id="37" name="Группа 36"/>
          <p:cNvGrpSpPr/>
          <p:nvPr userDrawn="1"/>
        </p:nvGrpSpPr>
        <p:grpSpPr>
          <a:xfrm>
            <a:off x="859015" y="5523235"/>
            <a:ext cx="702908" cy="702908"/>
            <a:chOff x="6991350" y="3275013"/>
            <a:chExt cx="560388" cy="56038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8" name="Полилиния 17"/>
            <p:cNvSpPr>
              <a:spLocks noChangeArrowheads="1"/>
            </p:cNvSpPr>
            <p:nvPr/>
          </p:nvSpPr>
          <p:spPr bwMode="auto">
            <a:xfrm>
              <a:off x="6991350" y="3275013"/>
              <a:ext cx="560388" cy="560387"/>
            </a:xfrm>
            <a:custGeom>
              <a:avLst/>
              <a:gdLst>
                <a:gd name="T0" fmla="*/ 201562602 w 1557"/>
                <a:gd name="T1" fmla="*/ 91454295 h 1557"/>
                <a:gd name="T2" fmla="*/ 182520567 w 1557"/>
                <a:gd name="T3" fmla="*/ 77075347 h 1557"/>
                <a:gd name="T4" fmla="*/ 190422146 w 1557"/>
                <a:gd name="T5" fmla="*/ 53629072 h 1557"/>
                <a:gd name="T6" fmla="*/ 167105398 w 1557"/>
                <a:gd name="T7" fmla="*/ 47540757 h 1557"/>
                <a:gd name="T8" fmla="*/ 165550924 w 1557"/>
                <a:gd name="T9" fmla="*/ 23057928 h 1557"/>
                <a:gd name="T10" fmla="*/ 141845108 w 1557"/>
                <a:gd name="T11" fmla="*/ 26296439 h 1557"/>
                <a:gd name="T12" fmla="*/ 130704652 w 1557"/>
                <a:gd name="T13" fmla="*/ 4015567 h 1557"/>
                <a:gd name="T14" fmla="*/ 110108144 w 1557"/>
                <a:gd name="T15" fmla="*/ 16192197 h 1557"/>
                <a:gd name="T16" fmla="*/ 91454458 w 1557"/>
                <a:gd name="T17" fmla="*/ 0 h 1557"/>
                <a:gd name="T18" fmla="*/ 77205054 w 1557"/>
                <a:gd name="T19" fmla="*/ 19042001 h 1557"/>
                <a:gd name="T20" fmla="*/ 53499598 w 1557"/>
                <a:gd name="T21" fmla="*/ 11140436 h 1557"/>
                <a:gd name="T22" fmla="*/ 47411272 w 1557"/>
                <a:gd name="T23" fmla="*/ 34457142 h 1557"/>
                <a:gd name="T24" fmla="*/ 23057969 w 1557"/>
                <a:gd name="T25" fmla="*/ 36141182 h 1557"/>
                <a:gd name="T26" fmla="*/ 26166916 w 1557"/>
                <a:gd name="T27" fmla="*/ 59717387 h 1557"/>
                <a:gd name="T28" fmla="*/ 3886005 w 1557"/>
                <a:gd name="T29" fmla="*/ 70857463 h 1557"/>
                <a:gd name="T30" fmla="*/ 16192226 w 1557"/>
                <a:gd name="T31" fmla="*/ 91454295 h 1557"/>
                <a:gd name="T32" fmla="*/ 0 w 1557"/>
                <a:gd name="T33" fmla="*/ 109978018 h 1557"/>
                <a:gd name="T34" fmla="*/ 19042395 w 1557"/>
                <a:gd name="T35" fmla="*/ 124356966 h 1557"/>
                <a:gd name="T36" fmla="*/ 11140456 w 1557"/>
                <a:gd name="T37" fmla="*/ 147932810 h 1557"/>
                <a:gd name="T38" fmla="*/ 34457204 w 1557"/>
                <a:gd name="T39" fmla="*/ 154021125 h 1557"/>
                <a:gd name="T40" fmla="*/ 36011677 w 1557"/>
                <a:gd name="T41" fmla="*/ 178374385 h 1557"/>
                <a:gd name="T42" fmla="*/ 59587924 w 1557"/>
                <a:gd name="T43" fmla="*/ 175265443 h 1557"/>
                <a:gd name="T44" fmla="*/ 70728380 w 1557"/>
                <a:gd name="T45" fmla="*/ 197546315 h 1557"/>
                <a:gd name="T46" fmla="*/ 91454458 w 1557"/>
                <a:gd name="T47" fmla="*/ 185369685 h 1557"/>
                <a:gd name="T48" fmla="*/ 110108144 w 1557"/>
                <a:gd name="T49" fmla="*/ 201561882 h 1557"/>
                <a:gd name="T50" fmla="*/ 124357547 w 1557"/>
                <a:gd name="T51" fmla="*/ 182390312 h 1557"/>
                <a:gd name="T52" fmla="*/ 147933434 w 1557"/>
                <a:gd name="T53" fmla="*/ 190421446 h 1557"/>
                <a:gd name="T54" fmla="*/ 154151329 w 1557"/>
                <a:gd name="T55" fmla="*/ 166975171 h 1557"/>
                <a:gd name="T56" fmla="*/ 178504633 w 1557"/>
                <a:gd name="T57" fmla="*/ 165420700 h 1557"/>
                <a:gd name="T58" fmla="*/ 175266116 w 1557"/>
                <a:gd name="T59" fmla="*/ 141844495 h 1557"/>
                <a:gd name="T60" fmla="*/ 197676597 w 1557"/>
                <a:gd name="T61" fmla="*/ 130704419 h 1557"/>
                <a:gd name="T62" fmla="*/ 185370376 w 1557"/>
                <a:gd name="T63" fmla="*/ 109978018 h 1557"/>
                <a:gd name="T64" fmla="*/ 101040440 w 1557"/>
                <a:gd name="T65" fmla="*/ 170472821 h 1557"/>
                <a:gd name="T66" fmla="*/ 101040440 w 1557"/>
                <a:gd name="T67" fmla="*/ 31089061 h 1557"/>
                <a:gd name="T68" fmla="*/ 101040440 w 1557"/>
                <a:gd name="T69" fmla="*/ 170472821 h 15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1557">
                  <a:moveTo>
                    <a:pt x="1556" y="849"/>
                  </a:moveTo>
                  <a:lnTo>
                    <a:pt x="1556" y="706"/>
                  </a:lnTo>
                  <a:lnTo>
                    <a:pt x="1431" y="706"/>
                  </a:lnTo>
                  <a:cubicBezTo>
                    <a:pt x="1427" y="667"/>
                    <a:pt x="1419" y="630"/>
                    <a:pt x="1409" y="595"/>
                  </a:cubicBezTo>
                  <a:lnTo>
                    <a:pt x="1526" y="547"/>
                  </a:lnTo>
                  <a:lnTo>
                    <a:pt x="1470" y="414"/>
                  </a:lnTo>
                  <a:lnTo>
                    <a:pt x="1353" y="461"/>
                  </a:lnTo>
                  <a:cubicBezTo>
                    <a:pt x="1335" y="428"/>
                    <a:pt x="1315" y="395"/>
                    <a:pt x="1290" y="367"/>
                  </a:cubicBezTo>
                  <a:lnTo>
                    <a:pt x="1378" y="279"/>
                  </a:lnTo>
                  <a:lnTo>
                    <a:pt x="1278" y="178"/>
                  </a:lnTo>
                  <a:lnTo>
                    <a:pt x="1190" y="266"/>
                  </a:lnTo>
                  <a:cubicBezTo>
                    <a:pt x="1161" y="242"/>
                    <a:pt x="1128" y="221"/>
                    <a:pt x="1095" y="203"/>
                  </a:cubicBezTo>
                  <a:lnTo>
                    <a:pt x="1142" y="86"/>
                  </a:lnTo>
                  <a:lnTo>
                    <a:pt x="1009" y="31"/>
                  </a:lnTo>
                  <a:lnTo>
                    <a:pt x="960" y="147"/>
                  </a:lnTo>
                  <a:cubicBezTo>
                    <a:pt x="923" y="137"/>
                    <a:pt x="886" y="129"/>
                    <a:pt x="850" y="125"/>
                  </a:cubicBezTo>
                  <a:lnTo>
                    <a:pt x="850" y="0"/>
                  </a:lnTo>
                  <a:lnTo>
                    <a:pt x="706" y="0"/>
                  </a:lnTo>
                  <a:lnTo>
                    <a:pt x="706" y="125"/>
                  </a:lnTo>
                  <a:cubicBezTo>
                    <a:pt x="667" y="129"/>
                    <a:pt x="630" y="137"/>
                    <a:pt x="596" y="147"/>
                  </a:cubicBezTo>
                  <a:lnTo>
                    <a:pt x="546" y="31"/>
                  </a:lnTo>
                  <a:lnTo>
                    <a:pt x="413" y="86"/>
                  </a:lnTo>
                  <a:lnTo>
                    <a:pt x="460" y="203"/>
                  </a:lnTo>
                  <a:cubicBezTo>
                    <a:pt x="428" y="221"/>
                    <a:pt x="395" y="242"/>
                    <a:pt x="366" y="266"/>
                  </a:cubicBezTo>
                  <a:lnTo>
                    <a:pt x="278" y="178"/>
                  </a:lnTo>
                  <a:lnTo>
                    <a:pt x="178" y="279"/>
                  </a:lnTo>
                  <a:lnTo>
                    <a:pt x="266" y="367"/>
                  </a:lnTo>
                  <a:cubicBezTo>
                    <a:pt x="241" y="395"/>
                    <a:pt x="221" y="428"/>
                    <a:pt x="202" y="461"/>
                  </a:cubicBezTo>
                  <a:lnTo>
                    <a:pt x="86" y="414"/>
                  </a:lnTo>
                  <a:lnTo>
                    <a:pt x="30" y="547"/>
                  </a:lnTo>
                  <a:lnTo>
                    <a:pt x="147" y="595"/>
                  </a:lnTo>
                  <a:cubicBezTo>
                    <a:pt x="137" y="632"/>
                    <a:pt x="129" y="669"/>
                    <a:pt x="125" y="706"/>
                  </a:cubicBezTo>
                  <a:lnTo>
                    <a:pt x="0" y="706"/>
                  </a:lnTo>
                  <a:lnTo>
                    <a:pt x="0" y="849"/>
                  </a:lnTo>
                  <a:lnTo>
                    <a:pt x="125" y="849"/>
                  </a:lnTo>
                  <a:cubicBezTo>
                    <a:pt x="129" y="888"/>
                    <a:pt x="137" y="925"/>
                    <a:pt x="147" y="960"/>
                  </a:cubicBezTo>
                  <a:lnTo>
                    <a:pt x="30" y="1009"/>
                  </a:lnTo>
                  <a:lnTo>
                    <a:pt x="86" y="1142"/>
                  </a:lnTo>
                  <a:lnTo>
                    <a:pt x="202" y="1095"/>
                  </a:lnTo>
                  <a:cubicBezTo>
                    <a:pt x="221" y="1127"/>
                    <a:pt x="241" y="1160"/>
                    <a:pt x="266" y="1189"/>
                  </a:cubicBezTo>
                  <a:lnTo>
                    <a:pt x="178" y="1277"/>
                  </a:lnTo>
                  <a:lnTo>
                    <a:pt x="278" y="1377"/>
                  </a:lnTo>
                  <a:lnTo>
                    <a:pt x="366" y="1289"/>
                  </a:lnTo>
                  <a:cubicBezTo>
                    <a:pt x="395" y="1314"/>
                    <a:pt x="428" y="1334"/>
                    <a:pt x="460" y="1353"/>
                  </a:cubicBezTo>
                  <a:lnTo>
                    <a:pt x="413" y="1470"/>
                  </a:lnTo>
                  <a:lnTo>
                    <a:pt x="546" y="1525"/>
                  </a:lnTo>
                  <a:lnTo>
                    <a:pt x="596" y="1408"/>
                  </a:lnTo>
                  <a:cubicBezTo>
                    <a:pt x="632" y="1418"/>
                    <a:pt x="669" y="1426"/>
                    <a:pt x="706" y="1431"/>
                  </a:cubicBezTo>
                  <a:lnTo>
                    <a:pt x="706" y="1556"/>
                  </a:lnTo>
                  <a:lnTo>
                    <a:pt x="850" y="1556"/>
                  </a:lnTo>
                  <a:lnTo>
                    <a:pt x="850" y="1431"/>
                  </a:lnTo>
                  <a:cubicBezTo>
                    <a:pt x="889" y="1426"/>
                    <a:pt x="925" y="1418"/>
                    <a:pt x="960" y="1408"/>
                  </a:cubicBezTo>
                  <a:lnTo>
                    <a:pt x="1009" y="1525"/>
                  </a:lnTo>
                  <a:lnTo>
                    <a:pt x="1142" y="1470"/>
                  </a:lnTo>
                  <a:lnTo>
                    <a:pt x="1095" y="1353"/>
                  </a:lnTo>
                  <a:cubicBezTo>
                    <a:pt x="1128" y="1334"/>
                    <a:pt x="1161" y="1314"/>
                    <a:pt x="1190" y="1289"/>
                  </a:cubicBezTo>
                  <a:lnTo>
                    <a:pt x="1278" y="1377"/>
                  </a:lnTo>
                  <a:lnTo>
                    <a:pt x="1378" y="1277"/>
                  </a:lnTo>
                  <a:lnTo>
                    <a:pt x="1290" y="1189"/>
                  </a:lnTo>
                  <a:cubicBezTo>
                    <a:pt x="1315" y="1160"/>
                    <a:pt x="1335" y="1127"/>
                    <a:pt x="1353" y="1095"/>
                  </a:cubicBezTo>
                  <a:lnTo>
                    <a:pt x="1470" y="1142"/>
                  </a:lnTo>
                  <a:lnTo>
                    <a:pt x="1526" y="1009"/>
                  </a:lnTo>
                  <a:lnTo>
                    <a:pt x="1409" y="960"/>
                  </a:lnTo>
                  <a:cubicBezTo>
                    <a:pt x="1419" y="923"/>
                    <a:pt x="1427" y="886"/>
                    <a:pt x="1431" y="849"/>
                  </a:cubicBezTo>
                  <a:lnTo>
                    <a:pt x="1556" y="849"/>
                  </a:lnTo>
                  <a:close/>
                  <a:moveTo>
                    <a:pt x="780" y="1316"/>
                  </a:moveTo>
                  <a:cubicBezTo>
                    <a:pt x="483" y="1316"/>
                    <a:pt x="241" y="1074"/>
                    <a:pt x="241" y="777"/>
                  </a:cubicBezTo>
                  <a:cubicBezTo>
                    <a:pt x="241" y="481"/>
                    <a:pt x="483" y="240"/>
                    <a:pt x="780" y="240"/>
                  </a:cubicBezTo>
                  <a:cubicBezTo>
                    <a:pt x="1077" y="240"/>
                    <a:pt x="1319" y="481"/>
                    <a:pt x="1319" y="777"/>
                  </a:cubicBezTo>
                  <a:cubicBezTo>
                    <a:pt x="1319" y="1074"/>
                    <a:pt x="1077" y="1316"/>
                    <a:pt x="780" y="13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39" name="Полилиния 18"/>
            <p:cNvSpPr>
              <a:spLocks noChangeArrowheads="1"/>
            </p:cNvSpPr>
            <p:nvPr/>
          </p:nvSpPr>
          <p:spPr bwMode="auto">
            <a:xfrm>
              <a:off x="7124700" y="3408363"/>
              <a:ext cx="295275" cy="295275"/>
            </a:xfrm>
            <a:custGeom>
              <a:avLst/>
              <a:gdLst>
                <a:gd name="T0" fmla="*/ 53033692 w 821"/>
                <a:gd name="T1" fmla="*/ 0 h 819"/>
                <a:gd name="T2" fmla="*/ 0 w 821"/>
                <a:gd name="T3" fmla="*/ 53033048 h 819"/>
                <a:gd name="T4" fmla="*/ 53033692 w 821"/>
                <a:gd name="T5" fmla="*/ 106325679 h 819"/>
                <a:gd name="T6" fmla="*/ 106067024 w 821"/>
                <a:gd name="T7" fmla="*/ 53033048 h 819"/>
                <a:gd name="T8" fmla="*/ 53033692 w 821"/>
                <a:gd name="T9" fmla="*/ 0 h 819"/>
                <a:gd name="T10" fmla="*/ 53033692 w 821"/>
                <a:gd name="T11" fmla="*/ 90077983 h 819"/>
                <a:gd name="T12" fmla="*/ 16168914 w 821"/>
                <a:gd name="T13" fmla="*/ 53033048 h 819"/>
                <a:gd name="T14" fmla="*/ 53033692 w 821"/>
                <a:gd name="T15" fmla="*/ 16247696 h 819"/>
                <a:gd name="T16" fmla="*/ 89898470 w 821"/>
                <a:gd name="T17" fmla="*/ 53033048 h 819"/>
                <a:gd name="T18" fmla="*/ 53033692 w 821"/>
                <a:gd name="T19" fmla="*/ 90077983 h 8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1" h="819">
                  <a:moveTo>
                    <a:pt x="410" y="0"/>
                  </a:moveTo>
                  <a:cubicBezTo>
                    <a:pt x="185" y="0"/>
                    <a:pt x="0" y="183"/>
                    <a:pt x="0" y="408"/>
                  </a:cubicBezTo>
                  <a:cubicBezTo>
                    <a:pt x="0" y="634"/>
                    <a:pt x="185" y="818"/>
                    <a:pt x="410" y="818"/>
                  </a:cubicBezTo>
                  <a:cubicBezTo>
                    <a:pt x="635" y="818"/>
                    <a:pt x="820" y="634"/>
                    <a:pt x="820" y="408"/>
                  </a:cubicBezTo>
                  <a:cubicBezTo>
                    <a:pt x="820" y="183"/>
                    <a:pt x="635" y="0"/>
                    <a:pt x="410" y="0"/>
                  </a:cubicBezTo>
                  <a:close/>
                  <a:moveTo>
                    <a:pt x="410" y="693"/>
                  </a:moveTo>
                  <a:cubicBezTo>
                    <a:pt x="252" y="693"/>
                    <a:pt x="125" y="566"/>
                    <a:pt x="125" y="408"/>
                  </a:cubicBezTo>
                  <a:cubicBezTo>
                    <a:pt x="125" y="251"/>
                    <a:pt x="252" y="125"/>
                    <a:pt x="410" y="125"/>
                  </a:cubicBezTo>
                  <a:cubicBezTo>
                    <a:pt x="568" y="125"/>
                    <a:pt x="695" y="251"/>
                    <a:pt x="695" y="408"/>
                  </a:cubicBezTo>
                  <a:cubicBezTo>
                    <a:pt x="695" y="564"/>
                    <a:pt x="566" y="693"/>
                    <a:pt x="410" y="6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0" name="Полилиния 19"/>
          <p:cNvSpPr>
            <a:spLocks noChangeArrowheads="1"/>
          </p:cNvSpPr>
          <p:nvPr userDrawn="1"/>
        </p:nvSpPr>
        <p:spPr bwMode="auto">
          <a:xfrm>
            <a:off x="3300533" y="5529983"/>
            <a:ext cx="701582" cy="670360"/>
          </a:xfrm>
          <a:custGeom>
            <a:avLst/>
            <a:gdLst>
              <a:gd name="T0" fmla="*/ 217915650 w 1691"/>
              <a:gd name="T1" fmla="*/ 79529845 h 1610"/>
              <a:gd name="T2" fmla="*/ 134617743 w 1691"/>
              <a:gd name="T3" fmla="*/ 79529845 h 1610"/>
              <a:gd name="T4" fmla="*/ 109344775 w 1691"/>
              <a:gd name="T5" fmla="*/ 0 h 1610"/>
              <a:gd name="T6" fmla="*/ 83169163 w 1691"/>
              <a:gd name="T7" fmla="*/ 79141154 h 1610"/>
              <a:gd name="T8" fmla="*/ 0 w 1691"/>
              <a:gd name="T9" fmla="*/ 78882026 h 1610"/>
              <a:gd name="T10" fmla="*/ 773542 w 1691"/>
              <a:gd name="T11" fmla="*/ 79529845 h 1610"/>
              <a:gd name="T12" fmla="*/ 0 w 1691"/>
              <a:gd name="T13" fmla="*/ 79529845 h 1610"/>
              <a:gd name="T14" fmla="*/ 67308872 w 1691"/>
              <a:gd name="T15" fmla="*/ 128491276 h 1610"/>
              <a:gd name="T16" fmla="*/ 41778056 w 1691"/>
              <a:gd name="T17" fmla="*/ 208150325 h 1610"/>
              <a:gd name="T18" fmla="*/ 109086928 w 1691"/>
              <a:gd name="T19" fmla="*/ 159059690 h 1610"/>
              <a:gd name="T20" fmla="*/ 175880105 w 1691"/>
              <a:gd name="T21" fmla="*/ 208409453 h 1610"/>
              <a:gd name="T22" fmla="*/ 150478034 w 1691"/>
              <a:gd name="T23" fmla="*/ 128750044 h 1610"/>
              <a:gd name="T24" fmla="*/ 217915650 w 1691"/>
              <a:gd name="T25" fmla="*/ 79529845 h 1610"/>
              <a:gd name="T26" fmla="*/ 153185609 w 1691"/>
              <a:gd name="T27" fmla="*/ 177064016 h 1610"/>
              <a:gd name="T28" fmla="*/ 108829081 w 1691"/>
              <a:gd name="T29" fmla="*/ 144422942 h 1610"/>
              <a:gd name="T30" fmla="*/ 64214347 w 1691"/>
              <a:gd name="T31" fmla="*/ 177064016 h 1610"/>
              <a:gd name="T32" fmla="*/ 81363874 w 1691"/>
              <a:gd name="T33" fmla="*/ 124346315 h 1610"/>
              <a:gd name="T34" fmla="*/ 36749140 w 1691"/>
              <a:gd name="T35" fmla="*/ 91705241 h 1610"/>
              <a:gd name="T36" fmla="*/ 37264834 w 1691"/>
              <a:gd name="T37" fmla="*/ 91705241 h 1610"/>
              <a:gd name="T38" fmla="*/ 36491293 w 1691"/>
              <a:gd name="T39" fmla="*/ 91187346 h 1610"/>
              <a:gd name="T40" fmla="*/ 91679195 w 1691"/>
              <a:gd name="T41" fmla="*/ 91446473 h 1610"/>
              <a:gd name="T42" fmla="*/ 109086928 w 1691"/>
              <a:gd name="T43" fmla="*/ 38728772 h 1610"/>
              <a:gd name="T44" fmla="*/ 125978608 w 1691"/>
              <a:gd name="T45" fmla="*/ 91705241 h 1610"/>
              <a:gd name="T46" fmla="*/ 181424716 w 1691"/>
              <a:gd name="T47" fmla="*/ 91705241 h 1610"/>
              <a:gd name="T48" fmla="*/ 136552135 w 1691"/>
              <a:gd name="T49" fmla="*/ 124605443 h 1610"/>
              <a:gd name="T50" fmla="*/ 153185609 w 1691"/>
              <a:gd name="T51" fmla="*/ 177064016 h 16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91" h="161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grpSp>
        <p:nvGrpSpPr>
          <p:cNvPr id="41" name="Группа 40"/>
          <p:cNvGrpSpPr/>
          <p:nvPr userDrawn="1"/>
        </p:nvGrpSpPr>
        <p:grpSpPr>
          <a:xfrm>
            <a:off x="5863060" y="5554230"/>
            <a:ext cx="457200" cy="646113"/>
            <a:chOff x="3244850" y="4375150"/>
            <a:chExt cx="457200" cy="6461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2" name="Полилиния 25"/>
            <p:cNvSpPr>
              <a:spLocks noChangeArrowheads="1"/>
            </p:cNvSpPr>
            <p:nvPr/>
          </p:nvSpPr>
          <p:spPr bwMode="auto">
            <a:xfrm>
              <a:off x="3244850" y="4375150"/>
              <a:ext cx="457200" cy="646113"/>
            </a:xfrm>
            <a:custGeom>
              <a:avLst/>
              <a:gdLst>
                <a:gd name="T0" fmla="*/ 0 w 1271"/>
                <a:gd name="T1" fmla="*/ 232699056 h 1793"/>
                <a:gd name="T2" fmla="*/ 0 w 1271"/>
                <a:gd name="T3" fmla="*/ 88820178 h 1793"/>
                <a:gd name="T4" fmla="*/ 20832636 w 1271"/>
                <a:gd name="T5" fmla="*/ 88820178 h 1793"/>
                <a:gd name="T6" fmla="*/ 20832636 w 1271"/>
                <a:gd name="T7" fmla="*/ 61680909 h 1793"/>
                <a:gd name="T8" fmla="*/ 82425498 w 1271"/>
                <a:gd name="T9" fmla="*/ 0 h 1793"/>
                <a:gd name="T10" fmla="*/ 143888502 w 1271"/>
                <a:gd name="T11" fmla="*/ 61680909 h 1793"/>
                <a:gd name="T12" fmla="*/ 143888502 w 1271"/>
                <a:gd name="T13" fmla="*/ 70770454 h 1793"/>
                <a:gd name="T14" fmla="*/ 129266735 w 1271"/>
                <a:gd name="T15" fmla="*/ 70770454 h 1793"/>
                <a:gd name="T16" fmla="*/ 129266735 w 1271"/>
                <a:gd name="T17" fmla="*/ 61680909 h 1793"/>
                <a:gd name="T18" fmla="*/ 82425498 w 1271"/>
                <a:gd name="T19" fmla="*/ 14543849 h 1793"/>
                <a:gd name="T20" fmla="*/ 35454403 w 1271"/>
                <a:gd name="T21" fmla="*/ 61680909 h 1793"/>
                <a:gd name="T22" fmla="*/ 35454403 w 1271"/>
                <a:gd name="T23" fmla="*/ 88820178 h 1793"/>
                <a:gd name="T24" fmla="*/ 164333004 w 1271"/>
                <a:gd name="T25" fmla="*/ 88820178 h 1793"/>
                <a:gd name="T26" fmla="*/ 164333004 w 1271"/>
                <a:gd name="T27" fmla="*/ 232699056 h 1793"/>
                <a:gd name="T28" fmla="*/ 0 w 1271"/>
                <a:gd name="T29" fmla="*/ 232699056 h 1793"/>
                <a:gd name="T30" fmla="*/ 149970233 w 1271"/>
                <a:gd name="T31" fmla="*/ 103364026 h 1793"/>
                <a:gd name="T32" fmla="*/ 14492269 w 1271"/>
                <a:gd name="T33" fmla="*/ 103364026 h 1793"/>
                <a:gd name="T34" fmla="*/ 14492269 w 1271"/>
                <a:gd name="T35" fmla="*/ 218025481 h 1793"/>
                <a:gd name="T36" fmla="*/ 149970233 w 1271"/>
                <a:gd name="T37" fmla="*/ 218025481 h 1793"/>
                <a:gd name="T38" fmla="*/ 149970233 w 1271"/>
                <a:gd name="T39" fmla="*/ 103364026 h 17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71" h="1793">
                  <a:moveTo>
                    <a:pt x="0" y="1792"/>
                  </a:moveTo>
                  <a:lnTo>
                    <a:pt x="0" y="684"/>
                  </a:lnTo>
                  <a:lnTo>
                    <a:pt x="161" y="684"/>
                  </a:lnTo>
                  <a:lnTo>
                    <a:pt x="161" y="475"/>
                  </a:lnTo>
                  <a:cubicBezTo>
                    <a:pt x="161" y="213"/>
                    <a:pt x="374" y="0"/>
                    <a:pt x="637" y="0"/>
                  </a:cubicBezTo>
                  <a:cubicBezTo>
                    <a:pt x="899" y="0"/>
                    <a:pt x="1112" y="213"/>
                    <a:pt x="1112" y="475"/>
                  </a:cubicBezTo>
                  <a:lnTo>
                    <a:pt x="1112" y="545"/>
                  </a:lnTo>
                  <a:lnTo>
                    <a:pt x="999" y="545"/>
                  </a:lnTo>
                  <a:lnTo>
                    <a:pt x="999" y="475"/>
                  </a:lnTo>
                  <a:cubicBezTo>
                    <a:pt x="999" y="274"/>
                    <a:pt x="837" y="112"/>
                    <a:pt x="637" y="112"/>
                  </a:cubicBezTo>
                  <a:cubicBezTo>
                    <a:pt x="436" y="112"/>
                    <a:pt x="274" y="274"/>
                    <a:pt x="274" y="475"/>
                  </a:cubicBezTo>
                  <a:lnTo>
                    <a:pt x="274" y="684"/>
                  </a:lnTo>
                  <a:lnTo>
                    <a:pt x="1270" y="684"/>
                  </a:lnTo>
                  <a:lnTo>
                    <a:pt x="1270" y="1792"/>
                  </a:lnTo>
                  <a:lnTo>
                    <a:pt x="0" y="1792"/>
                  </a:lnTo>
                  <a:close/>
                  <a:moveTo>
                    <a:pt x="1159" y="796"/>
                  </a:moveTo>
                  <a:lnTo>
                    <a:pt x="112" y="796"/>
                  </a:lnTo>
                  <a:lnTo>
                    <a:pt x="112" y="1679"/>
                  </a:lnTo>
                  <a:lnTo>
                    <a:pt x="1159" y="1679"/>
                  </a:lnTo>
                  <a:lnTo>
                    <a:pt x="1159" y="7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  <p:sp>
          <p:nvSpPr>
            <p:cNvPr id="43" name="Полилиния 26"/>
            <p:cNvSpPr>
              <a:spLocks noChangeArrowheads="1"/>
            </p:cNvSpPr>
            <p:nvPr/>
          </p:nvSpPr>
          <p:spPr bwMode="auto">
            <a:xfrm>
              <a:off x="3432175" y="4724400"/>
              <a:ext cx="82550" cy="195263"/>
            </a:xfrm>
            <a:custGeom>
              <a:avLst/>
              <a:gdLst>
                <a:gd name="T0" fmla="*/ 7600343 w 230"/>
                <a:gd name="T1" fmla="*/ 70345932 h 541"/>
                <a:gd name="T2" fmla="*/ 7600343 w 230"/>
                <a:gd name="T3" fmla="*/ 28008149 h 541"/>
                <a:gd name="T4" fmla="*/ 0 w 230"/>
                <a:gd name="T5" fmla="*/ 14850816 h 541"/>
                <a:gd name="T6" fmla="*/ 14814136 w 230"/>
                <a:gd name="T7" fmla="*/ 0 h 541"/>
                <a:gd name="T8" fmla="*/ 29499422 w 230"/>
                <a:gd name="T9" fmla="*/ 14850816 h 541"/>
                <a:gd name="T10" fmla="*/ 21899079 w 230"/>
                <a:gd name="T11" fmla="*/ 28008149 h 541"/>
                <a:gd name="T12" fmla="*/ 21899079 w 230"/>
                <a:gd name="T13" fmla="*/ 70345932 h 541"/>
                <a:gd name="T14" fmla="*/ 7600343 w 230"/>
                <a:gd name="T15" fmla="*/ 70345932 h 5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0" h="541">
                  <a:moveTo>
                    <a:pt x="59" y="540"/>
                  </a:moveTo>
                  <a:lnTo>
                    <a:pt x="59" y="215"/>
                  </a:lnTo>
                  <a:cubicBezTo>
                    <a:pt x="22" y="194"/>
                    <a:pt x="0" y="155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ubicBezTo>
                    <a:pt x="229" y="155"/>
                    <a:pt x="207" y="194"/>
                    <a:pt x="170" y="215"/>
                  </a:cubicBezTo>
                  <a:lnTo>
                    <a:pt x="170" y="540"/>
                  </a:lnTo>
                  <a:lnTo>
                    <a:pt x="59" y="54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ru-RU" dirty="0"/>
            </a:p>
          </p:txBody>
        </p:sp>
      </p:grpSp>
      <p:sp>
        <p:nvSpPr>
          <p:cNvPr id="44" name="Полилиния 24"/>
          <p:cNvSpPr>
            <a:spLocks noChangeArrowheads="1"/>
          </p:cNvSpPr>
          <p:nvPr userDrawn="1"/>
        </p:nvSpPr>
        <p:spPr bwMode="auto">
          <a:xfrm>
            <a:off x="8138680" y="5594494"/>
            <a:ext cx="773980" cy="560388"/>
          </a:xfrm>
          <a:custGeom>
            <a:avLst/>
            <a:gdLst>
              <a:gd name="T0" fmla="*/ 0 w 1488"/>
              <a:gd name="T1" fmla="*/ 139312803 h 1076"/>
              <a:gd name="T2" fmla="*/ 0 w 1488"/>
              <a:gd name="T3" fmla="*/ 0 h 1076"/>
              <a:gd name="T4" fmla="*/ 192216730 w 1488"/>
              <a:gd name="T5" fmla="*/ 0 h 1076"/>
              <a:gd name="T6" fmla="*/ 192216730 w 1488"/>
              <a:gd name="T7" fmla="*/ 139312803 h 1076"/>
              <a:gd name="T8" fmla="*/ 0 w 1488"/>
              <a:gd name="T9" fmla="*/ 139312803 h 1076"/>
              <a:gd name="T10" fmla="*/ 171534521 w 1488"/>
              <a:gd name="T11" fmla="*/ 127131078 h 1076"/>
              <a:gd name="T12" fmla="*/ 125128354 w 1488"/>
              <a:gd name="T13" fmla="*/ 82032522 h 1076"/>
              <a:gd name="T14" fmla="*/ 133918607 w 1488"/>
              <a:gd name="T15" fmla="*/ 73479503 h 1076"/>
              <a:gd name="T16" fmla="*/ 180195342 w 1488"/>
              <a:gd name="T17" fmla="*/ 118577699 h 1076"/>
              <a:gd name="T18" fmla="*/ 180195342 w 1488"/>
              <a:gd name="T19" fmla="*/ 17754382 h 1076"/>
              <a:gd name="T20" fmla="*/ 100051198 w 1488"/>
              <a:gd name="T21" fmla="*/ 79310992 h 1076"/>
              <a:gd name="T22" fmla="*/ 96302334 w 1488"/>
              <a:gd name="T23" fmla="*/ 80606959 h 1076"/>
              <a:gd name="T24" fmla="*/ 92682902 w 1488"/>
              <a:gd name="T25" fmla="*/ 79310992 h 1076"/>
              <a:gd name="T26" fmla="*/ 12150820 w 1488"/>
              <a:gd name="T27" fmla="*/ 18013575 h 1076"/>
              <a:gd name="T28" fmla="*/ 12150820 w 1488"/>
              <a:gd name="T29" fmla="*/ 118836892 h 1076"/>
              <a:gd name="T30" fmla="*/ 58427555 w 1488"/>
              <a:gd name="T31" fmla="*/ 73738696 h 1076"/>
              <a:gd name="T32" fmla="*/ 67217809 w 1488"/>
              <a:gd name="T33" fmla="*/ 82291716 h 1076"/>
              <a:gd name="T34" fmla="*/ 20811641 w 1488"/>
              <a:gd name="T35" fmla="*/ 127390271 h 1076"/>
              <a:gd name="T36" fmla="*/ 171534521 w 1488"/>
              <a:gd name="T37" fmla="*/ 127390271 h 1076"/>
              <a:gd name="T38" fmla="*/ 171534521 w 1488"/>
              <a:gd name="T39" fmla="*/ 127131078 h 1076"/>
              <a:gd name="T40" fmla="*/ 96043829 w 1488"/>
              <a:gd name="T41" fmla="*/ 67129267 h 1076"/>
              <a:gd name="T42" fmla="*/ 168303027 w 1488"/>
              <a:gd name="T43" fmla="*/ 11663339 h 1076"/>
              <a:gd name="T44" fmla="*/ 23526125 w 1488"/>
              <a:gd name="T45" fmla="*/ 11663339 h 1076"/>
              <a:gd name="T46" fmla="*/ 96043829 w 1488"/>
              <a:gd name="T47" fmla="*/ 67129267 h 10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88" h="1076">
                <a:moveTo>
                  <a:pt x="0" y="1075"/>
                </a:moveTo>
                <a:lnTo>
                  <a:pt x="0" y="0"/>
                </a:lnTo>
                <a:lnTo>
                  <a:pt x="1487" y="0"/>
                </a:lnTo>
                <a:lnTo>
                  <a:pt x="1487" y="1075"/>
                </a:lnTo>
                <a:lnTo>
                  <a:pt x="0" y="1075"/>
                </a:lnTo>
                <a:close/>
                <a:moveTo>
                  <a:pt x="1327" y="981"/>
                </a:moveTo>
                <a:lnTo>
                  <a:pt x="968" y="633"/>
                </a:lnTo>
                <a:lnTo>
                  <a:pt x="1036" y="567"/>
                </a:lnTo>
                <a:lnTo>
                  <a:pt x="1394" y="915"/>
                </a:lnTo>
                <a:lnTo>
                  <a:pt x="1394" y="137"/>
                </a:lnTo>
                <a:lnTo>
                  <a:pt x="774" y="612"/>
                </a:lnTo>
                <a:cubicBezTo>
                  <a:pt x="766" y="618"/>
                  <a:pt x="755" y="622"/>
                  <a:pt x="745" y="622"/>
                </a:cubicBezTo>
                <a:cubicBezTo>
                  <a:pt x="735" y="622"/>
                  <a:pt x="725" y="618"/>
                  <a:pt x="717" y="612"/>
                </a:cubicBezTo>
                <a:lnTo>
                  <a:pt x="94" y="139"/>
                </a:lnTo>
                <a:lnTo>
                  <a:pt x="94" y="917"/>
                </a:lnTo>
                <a:lnTo>
                  <a:pt x="452" y="569"/>
                </a:lnTo>
                <a:lnTo>
                  <a:pt x="520" y="635"/>
                </a:lnTo>
                <a:lnTo>
                  <a:pt x="161" y="983"/>
                </a:lnTo>
                <a:lnTo>
                  <a:pt x="1327" y="983"/>
                </a:lnTo>
                <a:lnTo>
                  <a:pt x="1327" y="981"/>
                </a:lnTo>
                <a:close/>
                <a:moveTo>
                  <a:pt x="743" y="518"/>
                </a:moveTo>
                <a:lnTo>
                  <a:pt x="1302" y="90"/>
                </a:lnTo>
                <a:lnTo>
                  <a:pt x="182" y="90"/>
                </a:lnTo>
                <a:lnTo>
                  <a:pt x="743" y="51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sp>
        <p:nvSpPr>
          <p:cNvPr id="45" name="Полилиния 44"/>
          <p:cNvSpPr>
            <a:spLocks noChangeArrowheads="1"/>
          </p:cNvSpPr>
          <p:nvPr userDrawn="1"/>
        </p:nvSpPr>
        <p:spPr bwMode="auto">
          <a:xfrm>
            <a:off x="10711232" y="5594989"/>
            <a:ext cx="521342" cy="529960"/>
          </a:xfrm>
          <a:custGeom>
            <a:avLst/>
            <a:gdLst>
              <a:gd name="T0" fmla="*/ 138063790 w 1068"/>
              <a:gd name="T1" fmla="*/ 132270638 h 1085"/>
              <a:gd name="T2" fmla="*/ 101445222 w 1068"/>
              <a:gd name="T3" fmla="*/ 91591970 h 1085"/>
              <a:gd name="T4" fmla="*/ 113479108 w 1068"/>
              <a:gd name="T5" fmla="*/ 56613527 h 1085"/>
              <a:gd name="T6" fmla="*/ 56674805 w 1068"/>
              <a:gd name="T7" fmla="*/ 0 h 1085"/>
              <a:gd name="T8" fmla="*/ 0 w 1068"/>
              <a:gd name="T9" fmla="*/ 56613527 h 1085"/>
              <a:gd name="T10" fmla="*/ 56674805 w 1068"/>
              <a:gd name="T11" fmla="*/ 113356630 h 1085"/>
              <a:gd name="T12" fmla="*/ 92775744 w 1068"/>
              <a:gd name="T13" fmla="*/ 100401278 h 1085"/>
              <a:gd name="T14" fmla="*/ 128747546 w 1068"/>
              <a:gd name="T15" fmla="*/ 140432430 h 1085"/>
              <a:gd name="T16" fmla="*/ 138063790 w 1068"/>
              <a:gd name="T17" fmla="*/ 132270638 h 1085"/>
              <a:gd name="T18" fmla="*/ 56674805 w 1068"/>
              <a:gd name="T19" fmla="*/ 101178729 h 1085"/>
              <a:gd name="T20" fmla="*/ 12422018 w 1068"/>
              <a:gd name="T21" fmla="*/ 56872678 h 1085"/>
              <a:gd name="T22" fmla="*/ 56674805 w 1068"/>
              <a:gd name="T23" fmla="*/ 12695842 h 1085"/>
              <a:gd name="T24" fmla="*/ 100927593 w 1068"/>
              <a:gd name="T25" fmla="*/ 56872678 h 1085"/>
              <a:gd name="T26" fmla="*/ 56674805 w 1068"/>
              <a:gd name="T27" fmla="*/ 101178729 h 108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68" h="1085">
                <a:moveTo>
                  <a:pt x="1067" y="1021"/>
                </a:moveTo>
                <a:lnTo>
                  <a:pt x="784" y="707"/>
                </a:lnTo>
                <a:cubicBezTo>
                  <a:pt x="842" y="634"/>
                  <a:pt x="877" y="539"/>
                  <a:pt x="877" y="437"/>
                </a:cubicBezTo>
                <a:cubicBezTo>
                  <a:pt x="877" y="195"/>
                  <a:pt x="680" y="0"/>
                  <a:pt x="438" y="0"/>
                </a:cubicBezTo>
                <a:cubicBezTo>
                  <a:pt x="197" y="0"/>
                  <a:pt x="0" y="195"/>
                  <a:pt x="0" y="437"/>
                </a:cubicBezTo>
                <a:cubicBezTo>
                  <a:pt x="0" y="679"/>
                  <a:pt x="197" y="875"/>
                  <a:pt x="438" y="875"/>
                </a:cubicBezTo>
                <a:cubicBezTo>
                  <a:pt x="545" y="875"/>
                  <a:pt x="641" y="838"/>
                  <a:pt x="717" y="775"/>
                </a:cubicBezTo>
                <a:lnTo>
                  <a:pt x="995" y="1084"/>
                </a:lnTo>
                <a:lnTo>
                  <a:pt x="1067" y="1021"/>
                </a:lnTo>
                <a:close/>
                <a:moveTo>
                  <a:pt x="438" y="781"/>
                </a:moveTo>
                <a:cubicBezTo>
                  <a:pt x="250" y="781"/>
                  <a:pt x="96" y="627"/>
                  <a:pt x="96" y="439"/>
                </a:cubicBezTo>
                <a:cubicBezTo>
                  <a:pt x="96" y="251"/>
                  <a:pt x="250" y="98"/>
                  <a:pt x="438" y="98"/>
                </a:cubicBezTo>
                <a:cubicBezTo>
                  <a:pt x="627" y="98"/>
                  <a:pt x="780" y="251"/>
                  <a:pt x="780" y="439"/>
                </a:cubicBezTo>
                <a:cubicBezTo>
                  <a:pt x="780" y="627"/>
                  <a:pt x="627" y="781"/>
                  <a:pt x="438" y="78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rtl="0"/>
            <a:endParaRPr lang="ru-RU" dirty="0"/>
          </a:p>
        </p:txBody>
      </p:sp>
      <p:pic>
        <p:nvPicPr>
          <p:cNvPr id="46" name="Рисунок 4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30859" y="963038"/>
            <a:ext cx="2015209" cy="388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2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DF53DFA-B72C-4CAE-B051-290BA93C515E}" type="datetime1">
              <a:rPr lang="ru-RU" smtClean="0"/>
              <a:t>28.12.2018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2461F77-501D-C145-A802-D4B82059BB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5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uk9jYXE5y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uk9jYXE5y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>
            <a:extLst>
              <a:ext uri="{FF2B5EF4-FFF2-40B4-BE49-F238E27FC236}">
                <a16:creationId xmlns:a16="http://schemas.microsoft.com/office/drawing/2014/main" id="{BAA5E181-AEDD-F442-BF82-EFEA36A6D6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Тема: </a:t>
            </a:r>
            <a:r>
              <a:rPr lang="cs-CZ" dirty="0" smtClean="0"/>
              <a:t>„</a:t>
            </a:r>
            <a:r>
              <a:rPr lang="ru-RU" dirty="0" smtClean="0"/>
              <a:t>Описание внешности человека</a:t>
            </a:r>
            <a:r>
              <a:rPr lang="cs-CZ" dirty="0" smtClean="0"/>
              <a:t>“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1382F15F-F2F1-9E4B-8C7E-E49538D9AE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73335" y="2813521"/>
            <a:ext cx="8679976" cy="1092010"/>
          </a:xfrm>
        </p:spPr>
        <p:txBody>
          <a:bodyPr rtlCol="0">
            <a:normAutofit/>
          </a:bodyPr>
          <a:lstStyle/>
          <a:p>
            <a:pPr rtl="0"/>
            <a:r>
              <a:rPr lang="ru-RU" sz="4800" dirty="0" smtClean="0">
                <a:hlinkClick r:id="rId3"/>
              </a:rPr>
              <a:t>О ЧЁМ ГОВОРИТ ВАШЕ ЛИЦО?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3846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5uk9jYXE5y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125" y="63974"/>
            <a:ext cx="11928144" cy="67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81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7">
      <a:dk1>
        <a:srgbClr val="19232F"/>
      </a:dk1>
      <a:lt1>
        <a:srgbClr val="FFFFFF"/>
      </a:lt1>
      <a:dk2>
        <a:srgbClr val="FF733B"/>
      </a:dk2>
      <a:lt2>
        <a:srgbClr val="E7E6E6"/>
      </a:lt2>
      <a:accent1>
        <a:srgbClr val="FF733B"/>
      </a:accent1>
      <a:accent2>
        <a:srgbClr val="FEB048"/>
      </a:accent2>
      <a:accent3>
        <a:srgbClr val="19232F"/>
      </a:accent3>
      <a:accent4>
        <a:srgbClr val="36A7F7"/>
      </a:accent4>
      <a:accent5>
        <a:srgbClr val="2CCB70"/>
      </a:accent5>
      <a:accent6>
        <a:srgbClr val="FF2F5F"/>
      </a:accent6>
      <a:hlink>
        <a:srgbClr val="36A7F7"/>
      </a:hlink>
      <a:folHlink>
        <a:srgbClr val="36A7F7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1983597_TF78557433.potx" id="{4DE4DD4F-723D-41F7-8119-FEFEA973DBEC}" vid="{2DC276BB-1435-4F8C-9A21-8EA4733C4D4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История</Template>
  <TotalTime>0</TotalTime>
  <Words>14</Words>
  <Application>Microsoft Office PowerPoint</Application>
  <PresentationFormat>Широкоэкранный</PresentationFormat>
  <Paragraphs>3</Paragraphs>
  <Slides>2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Тема Office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2018-12-28T17:33:21Z</dcterms:created>
  <dcterms:modified xsi:type="dcterms:W3CDTF">2018-12-28T17:39:26Z</dcterms:modified>
  <cp:category/>
</cp:coreProperties>
</file>