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y-chekhov.ru/referats/theatre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6854" y="2404534"/>
            <a:ext cx="9362363" cy="164630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Русский театр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 конце 19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начале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20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вв.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4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4" y="477672"/>
            <a:ext cx="10795379" cy="6612340"/>
          </a:xfrm>
        </p:spPr>
        <p:txBody>
          <a:bodyPr>
            <a:noAutofit/>
          </a:bodyPr>
          <a:lstStyle/>
          <a:p>
            <a:pPr algn="just"/>
            <a:r>
              <a:rPr lang="ru-RU" sz="2600" dirty="0"/>
              <a:t>Для театра 19 века были </a:t>
            </a:r>
            <a:r>
              <a:rPr lang="ru-RU" sz="2600" dirty="0" smtClean="0"/>
              <a:t>характерны: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600" dirty="0"/>
              <a:t>г</a:t>
            </a:r>
            <a:r>
              <a:rPr lang="ru-RU" sz="2600" dirty="0" smtClean="0"/>
              <a:t>ромкие монологи</a:t>
            </a:r>
            <a:r>
              <a:rPr lang="ru-RU" sz="2600" dirty="0"/>
              <a:t>, </a:t>
            </a:r>
            <a:endParaRPr lang="ru-RU" sz="26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600" dirty="0" smtClean="0"/>
              <a:t>эффектные </a:t>
            </a:r>
            <a:r>
              <a:rPr lang="ru-RU" sz="2600" dirty="0"/>
              <a:t>положения, подготавливающие театральные </a:t>
            </a:r>
            <a:r>
              <a:rPr lang="ru-RU" sz="2600" dirty="0" smtClean="0"/>
              <a:t>уходы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600" dirty="0" smtClean="0"/>
              <a:t>эффектно </a:t>
            </a:r>
            <a:r>
              <a:rPr lang="ru-RU" sz="2600" dirty="0"/>
              <a:t>завершив свою </a:t>
            </a:r>
            <a:r>
              <a:rPr lang="ru-RU" sz="2600" dirty="0" smtClean="0"/>
              <a:t>сцену, </a:t>
            </a:r>
            <a:r>
              <a:rPr lang="ru-RU" sz="2600" dirty="0"/>
              <a:t>актер подчеркнуто театрально удалялся </a:t>
            </a:r>
            <a:endParaRPr lang="ru-RU" sz="26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600" dirty="0" smtClean="0"/>
              <a:t>чиновники</a:t>
            </a:r>
            <a:r>
              <a:rPr lang="ru-RU" sz="2600" dirty="0"/>
              <a:t>, управляющие </a:t>
            </a:r>
            <a:r>
              <a:rPr lang="ru-RU" sz="2600" dirty="0" smtClean="0"/>
              <a:t>императорскими </a:t>
            </a:r>
            <a:r>
              <a:rPr lang="ru-RU" sz="2600" dirty="0"/>
              <a:t>театрами, </a:t>
            </a:r>
            <a:r>
              <a:rPr lang="ru-RU" sz="2600" dirty="0" smtClean="0"/>
              <a:t>стремились </a:t>
            </a:r>
            <a:r>
              <a:rPr lang="ru-RU" sz="2600" dirty="0"/>
              <a:t>превратить их в места </a:t>
            </a:r>
            <a:r>
              <a:rPr lang="ru-RU" sz="2600" dirty="0" smtClean="0"/>
              <a:t>развлечения</a:t>
            </a:r>
            <a:r>
              <a:rPr lang="ru-RU" sz="2600" dirty="0"/>
              <a:t>.</a:t>
            </a:r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marL="0" indent="0" algn="just">
              <a:buNone/>
            </a:pPr>
            <a:r>
              <a:rPr lang="ru-RU" sz="2600" b="1" dirty="0" smtClean="0"/>
              <a:t>Огромное влияние на развитие театра в конце 19 века оказало: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п</a:t>
            </a:r>
            <a:r>
              <a:rPr lang="ru-RU" sz="2600" dirty="0" smtClean="0"/>
              <a:t>оявление драматургии </a:t>
            </a:r>
            <a:r>
              <a:rPr lang="ru-RU" sz="2600" dirty="0" err="1" smtClean="0"/>
              <a:t>А.П.Чехова</a:t>
            </a:r>
            <a:endParaRPr lang="ru-RU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с</a:t>
            </a:r>
            <a:r>
              <a:rPr lang="ru-RU" sz="2600" dirty="0" smtClean="0"/>
              <a:t>оздание Художественного театра (под руководством </a:t>
            </a:r>
            <a:r>
              <a:rPr lang="ru-RU" sz="2600" dirty="0" err="1" smtClean="0"/>
              <a:t>В.И.Немировича</a:t>
            </a:r>
            <a:r>
              <a:rPr lang="ru-RU" sz="2600" dirty="0" smtClean="0"/>
              <a:t>-Данченко и </a:t>
            </a:r>
            <a:r>
              <a:rPr lang="ru-RU" sz="2600" dirty="0" err="1" smtClean="0"/>
              <a:t>К.С.Станиславского</a:t>
            </a:r>
            <a:r>
              <a:rPr lang="ru-RU" sz="2600" dirty="0" smtClean="0"/>
              <a:t>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3382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04884"/>
            <a:ext cx="8889747" cy="96065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Особенности драматургии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А.П.Чехова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151" y="1119874"/>
            <a:ext cx="10254523" cy="3880773"/>
          </a:xfrm>
        </p:spPr>
        <p:txBody>
          <a:bodyPr>
            <a:noAutofit/>
          </a:bodyPr>
          <a:lstStyle/>
          <a:p>
            <a:pPr algn="just"/>
            <a:r>
              <a:rPr lang="ru-RU" sz="2500" dirty="0" smtClean="0"/>
              <a:t>Нет четкого деления героев на положительных и отрицательных</a:t>
            </a:r>
          </a:p>
          <a:p>
            <a:pPr algn="just"/>
            <a:r>
              <a:rPr lang="ru-RU" sz="2500" dirty="0" smtClean="0"/>
              <a:t>Акцент на чувства человека, переживания</a:t>
            </a:r>
          </a:p>
          <a:p>
            <a:pPr algn="just"/>
            <a:r>
              <a:rPr lang="ru-RU" sz="2500" dirty="0" smtClean="0"/>
              <a:t>Многослойная </a:t>
            </a:r>
            <a:r>
              <a:rPr lang="ru-RU" sz="2500" dirty="0"/>
              <a:t>реальность с большим количеством отступлений от </a:t>
            </a:r>
            <a:r>
              <a:rPr lang="ru-RU" sz="2500" dirty="0" smtClean="0"/>
              <a:t>основной темы</a:t>
            </a:r>
            <a:endParaRPr lang="ru-RU" sz="2500" dirty="0"/>
          </a:p>
          <a:p>
            <a:pPr algn="just"/>
            <a:r>
              <a:rPr lang="ru-RU" sz="2500" dirty="0"/>
              <a:t>Главное в диалогах </a:t>
            </a:r>
            <a:r>
              <a:rPr lang="ru-RU" sz="2500" dirty="0" smtClean="0"/>
              <a:t>– не </a:t>
            </a:r>
            <a:r>
              <a:rPr lang="ru-RU" sz="2500" dirty="0"/>
              <a:t>буквальное значение слов, а их тайный смысл, внутренний контекст. При этом часто герои, произнося слова и обращаясь к собеседнику, не слышат друг друга, понимая только свою </a:t>
            </a:r>
            <a:r>
              <a:rPr lang="ru-RU" sz="2500" dirty="0" smtClean="0"/>
              <a:t>позицию</a:t>
            </a:r>
            <a:endParaRPr lang="ru-RU" sz="2500" dirty="0"/>
          </a:p>
          <a:p>
            <a:pPr algn="just"/>
            <a:r>
              <a:rPr lang="ru-RU" sz="2500" dirty="0" smtClean="0"/>
              <a:t>Открытый финал, позволяющий зрителю </a:t>
            </a:r>
            <a:r>
              <a:rPr lang="cs-CZ" sz="2500" dirty="0" smtClean="0"/>
              <a:t>„</a:t>
            </a:r>
            <a:r>
              <a:rPr lang="ru-RU" sz="2500" dirty="0" smtClean="0"/>
              <a:t>додумывать</a:t>
            </a:r>
            <a:r>
              <a:rPr lang="cs-CZ" sz="2500" dirty="0" smtClean="0"/>
              <a:t>“</a:t>
            </a:r>
            <a:r>
              <a:rPr lang="ru-RU" sz="2500" dirty="0" smtClean="0"/>
              <a:t> дальнейшее развитие событий</a:t>
            </a:r>
          </a:p>
          <a:p>
            <a:r>
              <a:rPr lang="ru-RU" sz="2500" dirty="0" smtClean="0"/>
              <a:t>Знаменитые пьесы</a:t>
            </a:r>
            <a:r>
              <a:rPr lang="ru-RU" sz="2500" b="1" dirty="0" smtClean="0"/>
              <a:t>: </a:t>
            </a:r>
            <a:r>
              <a:rPr lang="cs-CZ" sz="2500" b="1" dirty="0" smtClean="0"/>
              <a:t>„</a:t>
            </a:r>
            <a:r>
              <a:rPr lang="ru-RU" sz="2500" b="1" dirty="0" smtClean="0"/>
              <a:t>Чайка</a:t>
            </a:r>
            <a:r>
              <a:rPr lang="cs-CZ" sz="2500" b="1" dirty="0" smtClean="0"/>
              <a:t>“</a:t>
            </a:r>
            <a:r>
              <a:rPr lang="ru-RU" sz="2500" b="1" dirty="0" smtClean="0"/>
              <a:t>, </a:t>
            </a:r>
            <a:r>
              <a:rPr lang="cs-CZ" sz="2500" b="1" dirty="0" smtClean="0"/>
              <a:t>„</a:t>
            </a:r>
            <a:r>
              <a:rPr lang="ru-RU" sz="2500" b="1" dirty="0" smtClean="0"/>
              <a:t>Три сестры</a:t>
            </a:r>
            <a:r>
              <a:rPr lang="cs-CZ" sz="2500" b="1" dirty="0" smtClean="0"/>
              <a:t>“</a:t>
            </a:r>
            <a:r>
              <a:rPr lang="ru-RU" sz="2500" b="1" dirty="0"/>
              <a:t>, </a:t>
            </a:r>
            <a:r>
              <a:rPr lang="cs-CZ" sz="2500" b="1" dirty="0" smtClean="0"/>
              <a:t>„</a:t>
            </a:r>
            <a:r>
              <a:rPr lang="ru-RU" sz="2500" b="1" dirty="0" smtClean="0"/>
              <a:t>Дядя Ваня</a:t>
            </a:r>
            <a:r>
              <a:rPr lang="cs-CZ" sz="2500" b="1" dirty="0" smtClean="0"/>
              <a:t>“</a:t>
            </a:r>
            <a:r>
              <a:rPr lang="ru-RU" sz="2500" b="1" dirty="0"/>
              <a:t>, </a:t>
            </a:r>
            <a:r>
              <a:rPr lang="cs-CZ" sz="2500" b="1" dirty="0" smtClean="0"/>
              <a:t>„</a:t>
            </a:r>
            <a:r>
              <a:rPr lang="ru-RU" sz="2500" b="1" dirty="0" smtClean="0"/>
              <a:t>Вишнёвый сад</a:t>
            </a:r>
            <a:r>
              <a:rPr lang="cs-CZ" sz="2500" b="1" dirty="0" smtClean="0"/>
              <a:t>“</a:t>
            </a: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13031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2872"/>
            <a:ext cx="8596668" cy="90530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Константин Станиславский</a:t>
            </a:r>
            <a:endParaRPr 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081" y="928048"/>
            <a:ext cx="10058400" cy="5827593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/>
              <a:t>Режиссёр, актёр, педагог, театральный деятель. Создатель теории </a:t>
            </a:r>
            <a:r>
              <a:rPr lang="ru-RU" sz="2500" dirty="0"/>
              <a:t>сценического искусства, метода актёрской </a:t>
            </a:r>
            <a:r>
              <a:rPr lang="ru-RU" sz="2500" dirty="0" smtClean="0"/>
              <a:t>техники – системы Станиславского. </a:t>
            </a:r>
            <a:r>
              <a:rPr lang="ru-RU" sz="2500" dirty="0"/>
              <a:t>Целью является достижение полной психологической достоверности актёрской игры</a:t>
            </a:r>
            <a:r>
              <a:rPr lang="ru-RU" sz="2500" dirty="0" smtClean="0"/>
              <a:t>.</a:t>
            </a:r>
          </a:p>
          <a:p>
            <a:pPr marL="0" indent="0" algn="just">
              <a:buNone/>
            </a:pPr>
            <a:endParaRPr lang="ru-RU" sz="2500" dirty="0" smtClean="0"/>
          </a:p>
          <a:p>
            <a:pPr algn="just"/>
            <a:r>
              <a:rPr lang="ru-RU" sz="2500" b="1" dirty="0" smtClean="0"/>
              <a:t>Основа </a:t>
            </a:r>
            <a:r>
              <a:rPr lang="ru-RU" sz="2500" b="1" dirty="0"/>
              <a:t>системы </a:t>
            </a:r>
            <a:r>
              <a:rPr lang="ru-RU" sz="2500" b="1" dirty="0" smtClean="0"/>
              <a:t>Станиславского: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использование </a:t>
            </a:r>
            <a:r>
              <a:rPr lang="ru-RU" sz="2500" dirty="0"/>
              <a:t>готовых штампов, по которым зритель может однозначно понять, какие эмоции имеет в виду </a:t>
            </a:r>
            <a:r>
              <a:rPr lang="ru-RU" sz="2500" dirty="0" smtClean="0"/>
              <a:t>актёр</a:t>
            </a:r>
            <a:endParaRPr lang="ru-RU" sz="25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500" dirty="0" smtClean="0"/>
              <a:t>актёр </a:t>
            </a:r>
            <a:r>
              <a:rPr lang="ru-RU" sz="2500" dirty="0"/>
              <a:t>в процессе игры испытывает подлинные переживания, и это рождает жизнь образа на </a:t>
            </a:r>
            <a:r>
              <a:rPr lang="ru-RU" sz="2500" dirty="0" smtClean="0"/>
              <a:t>сцене</a:t>
            </a:r>
          </a:p>
          <a:p>
            <a:pPr marL="0" indent="0" algn="just">
              <a:buNone/>
            </a:pPr>
            <a:endParaRPr lang="ru-RU" sz="25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500" b="1" dirty="0"/>
              <a:t>Знаменитая фраза </a:t>
            </a:r>
            <a:r>
              <a:rPr lang="cs-CZ" sz="2500" b="1" dirty="0"/>
              <a:t>„</a:t>
            </a:r>
            <a:r>
              <a:rPr lang="ru-RU" sz="2500" b="1" dirty="0"/>
              <a:t>Не верю!</a:t>
            </a:r>
            <a:r>
              <a:rPr lang="cs-CZ" sz="2500" b="1" dirty="0"/>
              <a:t>“</a:t>
            </a:r>
            <a:endParaRPr lang="ru-RU" sz="2500" b="1" dirty="0"/>
          </a:p>
          <a:p>
            <a:pPr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64102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307" y="609600"/>
            <a:ext cx="10031105" cy="9325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Возникновение новых театральных течений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Театр одноактных пьес, Театр миниатюр</a:t>
            </a:r>
          </a:p>
          <a:p>
            <a:pPr marL="0" indent="0">
              <a:buNone/>
            </a:pPr>
            <a:r>
              <a:rPr lang="ru-RU" sz="2400" dirty="0"/>
              <a:t>Х</a:t>
            </a:r>
            <a:r>
              <a:rPr lang="ru-RU" sz="2400" dirty="0" smtClean="0"/>
              <a:t>арактер представлений – одноактные </a:t>
            </a:r>
            <a:r>
              <a:rPr lang="ru-RU" sz="2400" dirty="0"/>
              <a:t>комедий, </a:t>
            </a:r>
            <a:r>
              <a:rPr lang="ru-RU" sz="2400" dirty="0" smtClean="0"/>
              <a:t>оперы, оперетты, балет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Творческое объединение </a:t>
            </a:r>
            <a:r>
              <a:rPr lang="cs-CZ" sz="2400" dirty="0" smtClean="0"/>
              <a:t>„</a:t>
            </a:r>
            <a:r>
              <a:rPr lang="ru-RU" sz="2400" dirty="0" smtClean="0"/>
              <a:t>Мир искусств</a:t>
            </a:r>
            <a:r>
              <a:rPr lang="cs-CZ" sz="2400" dirty="0" smtClean="0"/>
              <a:t>“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Организация гастролей русского балета за границей </a:t>
            </a:r>
            <a:br>
              <a:rPr lang="ru-RU" sz="2400" dirty="0" smtClean="0"/>
            </a:br>
            <a:r>
              <a:rPr lang="ru-RU" sz="2400" dirty="0" smtClean="0"/>
              <a:t>(см. презентацию </a:t>
            </a:r>
            <a:r>
              <a:rPr lang="cs-CZ" sz="2400" dirty="0" smtClean="0"/>
              <a:t>„</a:t>
            </a:r>
            <a:r>
              <a:rPr lang="ru-RU" sz="2400" dirty="0" smtClean="0"/>
              <a:t>История русского балета</a:t>
            </a:r>
            <a:r>
              <a:rPr lang="cs-CZ" sz="2400" dirty="0" smtClean="0"/>
              <a:t>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982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516" y="1182806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И</a:t>
            </a:r>
            <a:r>
              <a:rPr lang="ru-RU" dirty="0" smtClean="0"/>
              <a:t>сточник: 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516" y="2733794"/>
            <a:ext cx="8596668" cy="3880773"/>
          </a:xfrm>
        </p:spPr>
        <p:txBody>
          <a:bodyPr/>
          <a:lstStyle/>
          <a:p>
            <a:pPr algn="ctr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my-chekhov.ru/referats/theatre.shtml</a:t>
            </a:r>
            <a:r>
              <a:rPr lang="ru-RU" dirty="0" smtClean="0"/>
              <a:t> </a:t>
            </a:r>
            <a:endParaRPr lang="ru-RU" dirty="0"/>
          </a:p>
          <a:p>
            <a:pPr marL="0" indent="0" algn="ctr">
              <a:buNone/>
            </a:pPr>
            <a:r>
              <a:rPr lang="ru-RU" i="1" dirty="0" smtClean="0"/>
              <a:t>(обязательно прочитать!)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043618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253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Аспект</vt:lpstr>
      <vt:lpstr>Русский театр  в конце 19 – начале 20 вв. </vt:lpstr>
      <vt:lpstr>Презентация PowerPoint</vt:lpstr>
      <vt:lpstr>Особенности драматургии А.П.Чехова</vt:lpstr>
      <vt:lpstr>Константин Станиславский</vt:lpstr>
      <vt:lpstr>Возникновение новых театральных течений</vt:lpstr>
      <vt:lpstr>Источник: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театр в конце 19 – начале 20 вв.</dc:title>
  <dc:creator>Uživatel systému Windows</dc:creator>
  <cp:lastModifiedBy>Uživatel systému Windows</cp:lastModifiedBy>
  <cp:revision>7</cp:revision>
  <dcterms:created xsi:type="dcterms:W3CDTF">2020-02-16T06:45:14Z</dcterms:created>
  <dcterms:modified xsi:type="dcterms:W3CDTF">2020-02-16T07:36:38Z</dcterms:modified>
</cp:coreProperties>
</file>