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3" r:id="rId3"/>
    <p:sldId id="262" r:id="rId4"/>
    <p:sldId id="265" r:id="rId5"/>
    <p:sldId id="259" r:id="rId6"/>
    <p:sldId id="266" r:id="rId7"/>
    <p:sldId id="257" r:id="rId8"/>
    <p:sldId id="258" r:id="rId9"/>
    <p:sldId id="267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Krišová" userId="S::322316@muni.cz::f7d2088f-900e-491e-b447-0bd385de7468" providerId="AD" clId="Web-{0BB7BE07-5D92-6010-0230-8CD3F8C16037}"/>
    <pc:docChg chg="modSld">
      <pc:chgData name="Dagmar Krišová" userId="S::322316@muni.cz::f7d2088f-900e-491e-b447-0bd385de7468" providerId="AD" clId="Web-{0BB7BE07-5D92-6010-0230-8CD3F8C16037}" dt="2019-03-13T13:20:57.907" v="0" actId="1076"/>
      <pc:docMkLst>
        <pc:docMk/>
      </pc:docMkLst>
      <pc:sldChg chg="modSp">
        <pc:chgData name="Dagmar Krišová" userId="S::322316@muni.cz::f7d2088f-900e-491e-b447-0bd385de7468" providerId="AD" clId="Web-{0BB7BE07-5D92-6010-0230-8CD3F8C16037}" dt="2019-03-13T13:20:57.907" v="0" actId="1076"/>
        <pc:sldMkLst>
          <pc:docMk/>
          <pc:sldMk cId="2132169746" sldId="261"/>
        </pc:sldMkLst>
        <pc:picChg chg="mod">
          <ac:chgData name="Dagmar Krišová" userId="S::322316@muni.cz::f7d2088f-900e-491e-b447-0bd385de7468" providerId="AD" clId="Web-{0BB7BE07-5D92-6010-0230-8CD3F8C16037}" dt="2019-03-13T13:20:57.907" v="0" actId="1076"/>
          <ac:picMkLst>
            <pc:docMk/>
            <pc:sldMk cId="2132169746" sldId="261"/>
            <ac:picMk id="2" creationId="{5A4068F3-8820-48D5-A048-990B5656CC94}"/>
          </ac:picMkLst>
        </pc:picChg>
      </pc:sldChg>
    </pc:docChg>
  </pc:docChgLst>
  <pc:docChgLst>
    <pc:chgData name="Dagmar Krišová" userId="S::322316@muni.cz::f7d2088f-900e-491e-b447-0bd385de7468" providerId="AD" clId="Web-{BFDA3A4A-42AA-B594-4734-CE8534DAC3F6}"/>
    <pc:docChg chg="addSld modSld sldOrd">
      <pc:chgData name="Dagmar Krišová" userId="S::322316@muni.cz::f7d2088f-900e-491e-b447-0bd385de7468" providerId="AD" clId="Web-{BFDA3A4A-42AA-B594-4734-CE8534DAC3F6}" dt="2019-03-13T16:37:39.214" v="1433" actId="20577"/>
      <pc:docMkLst>
        <pc:docMk/>
      </pc:docMkLst>
      <pc:sldChg chg="addSp modSp mod setBg">
        <pc:chgData name="Dagmar Krišová" userId="S::322316@muni.cz::f7d2088f-900e-491e-b447-0bd385de7468" providerId="AD" clId="Web-{BFDA3A4A-42AA-B594-4734-CE8534DAC3F6}" dt="2019-03-13T15:35:31.912" v="396" actId="1076"/>
        <pc:sldMkLst>
          <pc:docMk/>
          <pc:sldMk cId="1194440229" sldId="256"/>
        </pc:sldMkLst>
        <pc:spChg chg="mod ord">
          <ac:chgData name="Dagmar Krišová" userId="S::322316@muni.cz::f7d2088f-900e-491e-b447-0bd385de7468" providerId="AD" clId="Web-{BFDA3A4A-42AA-B594-4734-CE8534DAC3F6}" dt="2019-03-13T15:33:54.788" v="377"/>
          <ac:spMkLst>
            <pc:docMk/>
            <pc:sldMk cId="1194440229" sldId="256"/>
            <ac:spMk id="2" creationId="{00000000-0000-0000-0000-000000000000}"/>
          </ac:spMkLst>
        </pc:spChg>
        <pc:spChg chg="mod">
          <ac:chgData name="Dagmar Krišová" userId="S::322316@muni.cz::f7d2088f-900e-491e-b447-0bd385de7468" providerId="AD" clId="Web-{BFDA3A4A-42AA-B594-4734-CE8534DAC3F6}" dt="2019-03-13T15:34:09.397" v="390" actId="20577"/>
          <ac:spMkLst>
            <pc:docMk/>
            <pc:sldMk cId="1194440229" sldId="256"/>
            <ac:spMk id="3" creationId="{00000000-0000-0000-0000-000000000000}"/>
          </ac:spMkLst>
        </pc:spChg>
        <pc:spChg chg="add">
          <ac:chgData name="Dagmar Krišová" userId="S::322316@muni.cz::f7d2088f-900e-491e-b447-0bd385de7468" providerId="AD" clId="Web-{BFDA3A4A-42AA-B594-4734-CE8534DAC3F6}" dt="2019-03-13T15:33:54.788" v="377"/>
          <ac:spMkLst>
            <pc:docMk/>
            <pc:sldMk cId="1194440229" sldId="256"/>
            <ac:spMk id="8" creationId="{84167985-D6E9-40FF-97C0-4B6D373E85C9}"/>
          </ac:spMkLst>
        </pc:spChg>
        <pc:spChg chg="add">
          <ac:chgData name="Dagmar Krišová" userId="S::322316@muni.cz::f7d2088f-900e-491e-b447-0bd385de7468" providerId="AD" clId="Web-{BFDA3A4A-42AA-B594-4734-CE8534DAC3F6}" dt="2019-03-13T15:33:54.788" v="377"/>
          <ac:spMkLst>
            <pc:docMk/>
            <pc:sldMk cId="1194440229" sldId="256"/>
            <ac:spMk id="10" creationId="{68801362-349C-44BE-BEF6-8E926E1D38BC}"/>
          </ac:spMkLst>
        </pc:spChg>
        <pc:picChg chg="add mod">
          <ac:chgData name="Dagmar Krišová" userId="S::322316@muni.cz::f7d2088f-900e-491e-b447-0bd385de7468" providerId="AD" clId="Web-{BFDA3A4A-42AA-B594-4734-CE8534DAC3F6}" dt="2019-03-13T15:35:31.912" v="396" actId="1076"/>
          <ac:picMkLst>
            <pc:docMk/>
            <pc:sldMk cId="1194440229" sldId="256"/>
            <ac:picMk id="4" creationId="{9F1B80B0-D921-429F-8D34-BB357854C44E}"/>
          </ac:picMkLst>
        </pc:picChg>
      </pc:sldChg>
      <pc:sldChg chg="modSp mod setBg">
        <pc:chgData name="Dagmar Krišová" userId="S::322316@muni.cz::f7d2088f-900e-491e-b447-0bd385de7468" providerId="AD" clId="Web-{BFDA3A4A-42AA-B594-4734-CE8534DAC3F6}" dt="2019-03-13T15:52:56.686" v="1170"/>
        <pc:sldMkLst>
          <pc:docMk/>
          <pc:sldMk cId="2679552035" sldId="257"/>
        </pc:sldMkLst>
        <pc:picChg chg="mod">
          <ac:chgData name="Dagmar Krišová" userId="S::322316@muni.cz::f7d2088f-900e-491e-b447-0bd385de7468" providerId="AD" clId="Web-{BFDA3A4A-42AA-B594-4734-CE8534DAC3F6}" dt="2019-03-13T15:52:56.686" v="1170"/>
          <ac:picMkLst>
            <pc:docMk/>
            <pc:sldMk cId="2679552035" sldId="257"/>
            <ac:picMk id="2" creationId="{02E55C9E-DA2C-485E-B23C-F77E7A1CD70C}"/>
          </ac:picMkLst>
        </pc:picChg>
        <pc:picChg chg="mod">
          <ac:chgData name="Dagmar Krišová" userId="S::322316@muni.cz::f7d2088f-900e-491e-b447-0bd385de7468" providerId="AD" clId="Web-{BFDA3A4A-42AA-B594-4734-CE8534DAC3F6}" dt="2019-03-13T15:52:56.686" v="1170"/>
          <ac:picMkLst>
            <pc:docMk/>
            <pc:sldMk cId="2679552035" sldId="257"/>
            <ac:picMk id="4" creationId="{1EDE225B-88A5-4800-90D4-C5C44B37C273}"/>
          </ac:picMkLst>
        </pc:picChg>
        <pc:picChg chg="mod ord">
          <ac:chgData name="Dagmar Krišová" userId="S::322316@muni.cz::f7d2088f-900e-491e-b447-0bd385de7468" providerId="AD" clId="Web-{BFDA3A4A-42AA-B594-4734-CE8534DAC3F6}" dt="2019-03-13T15:52:56.686" v="1170"/>
          <ac:picMkLst>
            <pc:docMk/>
            <pc:sldMk cId="2679552035" sldId="257"/>
            <ac:picMk id="6" creationId="{16974AA5-1939-4E99-A209-219DA18484E6}"/>
          </ac:picMkLst>
        </pc:picChg>
        <pc:picChg chg="mod">
          <ac:chgData name="Dagmar Krišová" userId="S::322316@muni.cz::f7d2088f-900e-491e-b447-0bd385de7468" providerId="AD" clId="Web-{BFDA3A4A-42AA-B594-4734-CE8534DAC3F6}" dt="2019-03-13T15:52:56.686" v="1170"/>
          <ac:picMkLst>
            <pc:docMk/>
            <pc:sldMk cId="2679552035" sldId="257"/>
            <ac:picMk id="8" creationId="{C62F80A9-5519-453D-96E9-3A466260B992}"/>
          </ac:picMkLst>
        </pc:picChg>
      </pc:sldChg>
      <pc:sldChg chg="addSp delSp modSp mod setBg">
        <pc:chgData name="Dagmar Krišová" userId="S::322316@muni.cz::f7d2088f-900e-491e-b447-0bd385de7468" providerId="AD" clId="Web-{BFDA3A4A-42AA-B594-4734-CE8534DAC3F6}" dt="2019-03-13T15:53:11.514" v="1173"/>
        <pc:sldMkLst>
          <pc:docMk/>
          <pc:sldMk cId="2578047827" sldId="258"/>
        </pc:sldMkLst>
        <pc:spChg chg="add del">
          <ac:chgData name="Dagmar Krišová" userId="S::322316@muni.cz::f7d2088f-900e-491e-b447-0bd385de7468" providerId="AD" clId="Web-{BFDA3A4A-42AA-B594-4734-CE8534DAC3F6}" dt="2019-03-13T15:53:11.311" v="1172"/>
          <ac:spMkLst>
            <pc:docMk/>
            <pc:sldMk cId="2578047827" sldId="258"/>
            <ac:spMk id="13" creationId="{25414FA1-2D4C-41DB-83DE-4F3E38C10A63}"/>
          </ac:spMkLst>
        </pc:spChg>
        <pc:picChg chg="mod ord">
          <ac:chgData name="Dagmar Krišová" userId="S::322316@muni.cz::f7d2088f-900e-491e-b447-0bd385de7468" providerId="AD" clId="Web-{BFDA3A4A-42AA-B594-4734-CE8534DAC3F6}" dt="2019-03-13T15:53:11.514" v="1173"/>
          <ac:picMkLst>
            <pc:docMk/>
            <pc:sldMk cId="2578047827" sldId="258"/>
            <ac:picMk id="2" creationId="{6EEC7509-D140-4241-9293-F58F151F46A0}"/>
          </ac:picMkLst>
        </pc:picChg>
        <pc:picChg chg="mod ord">
          <ac:chgData name="Dagmar Krišová" userId="S::322316@muni.cz::f7d2088f-900e-491e-b447-0bd385de7468" providerId="AD" clId="Web-{BFDA3A4A-42AA-B594-4734-CE8534DAC3F6}" dt="2019-03-13T15:53:11.514" v="1173"/>
          <ac:picMkLst>
            <pc:docMk/>
            <pc:sldMk cId="2578047827" sldId="258"/>
            <ac:picMk id="4" creationId="{C70C0D21-F55E-4F0D-93DC-0A2DB4DACBF4}"/>
          </ac:picMkLst>
        </pc:picChg>
        <pc:picChg chg="mod ord">
          <ac:chgData name="Dagmar Krišová" userId="S::322316@muni.cz::f7d2088f-900e-491e-b447-0bd385de7468" providerId="AD" clId="Web-{BFDA3A4A-42AA-B594-4734-CE8534DAC3F6}" dt="2019-03-13T15:53:11.514" v="1173"/>
          <ac:picMkLst>
            <pc:docMk/>
            <pc:sldMk cId="2578047827" sldId="258"/>
            <ac:picMk id="6" creationId="{05E4B05E-56E7-493B-99D1-542A77D00522}"/>
          </ac:picMkLst>
        </pc:picChg>
        <pc:picChg chg="mod ord">
          <ac:chgData name="Dagmar Krišová" userId="S::322316@muni.cz::f7d2088f-900e-491e-b447-0bd385de7468" providerId="AD" clId="Web-{BFDA3A4A-42AA-B594-4734-CE8534DAC3F6}" dt="2019-03-13T15:53:11.514" v="1173"/>
          <ac:picMkLst>
            <pc:docMk/>
            <pc:sldMk cId="2578047827" sldId="258"/>
            <ac:picMk id="8" creationId="{D0AC446F-5C8E-4CB9-8D0E-C862109730EB}"/>
          </ac:picMkLst>
        </pc:picChg>
      </pc:sldChg>
      <pc:sldChg chg="addSp delSp modSp mod ord setBg">
        <pc:chgData name="Dagmar Krišová" userId="S::322316@muni.cz::f7d2088f-900e-491e-b447-0bd385de7468" providerId="AD" clId="Web-{BFDA3A4A-42AA-B594-4734-CE8534DAC3F6}" dt="2019-03-13T15:52:44.390" v="1169"/>
        <pc:sldMkLst>
          <pc:docMk/>
          <pc:sldMk cId="3914829739" sldId="259"/>
        </pc:sldMkLst>
        <pc:picChg chg="mod ord">
          <ac:chgData name="Dagmar Krišová" userId="S::322316@muni.cz::f7d2088f-900e-491e-b447-0bd385de7468" providerId="AD" clId="Web-{BFDA3A4A-42AA-B594-4734-CE8534DAC3F6}" dt="2019-03-13T15:52:44.390" v="1169"/>
          <ac:picMkLst>
            <pc:docMk/>
            <pc:sldMk cId="3914829739" sldId="259"/>
            <ac:picMk id="2" creationId="{48D83560-C8D1-4A8B-B1E9-24328FCDCCFA}"/>
          </ac:picMkLst>
        </pc:picChg>
        <pc:picChg chg="mod">
          <ac:chgData name="Dagmar Krišová" userId="S::322316@muni.cz::f7d2088f-900e-491e-b447-0bd385de7468" providerId="AD" clId="Web-{BFDA3A4A-42AA-B594-4734-CE8534DAC3F6}" dt="2019-03-13T15:52:44.390" v="1169"/>
          <ac:picMkLst>
            <pc:docMk/>
            <pc:sldMk cId="3914829739" sldId="259"/>
            <ac:picMk id="4" creationId="{3345B9AE-63FD-4ABE-98BA-F418AFD89A3A}"/>
          </ac:picMkLst>
        </pc:picChg>
        <pc:cxnChg chg="add">
          <ac:chgData name="Dagmar Krišová" userId="S::322316@muni.cz::f7d2088f-900e-491e-b447-0bd385de7468" providerId="AD" clId="Web-{BFDA3A4A-42AA-B594-4734-CE8534DAC3F6}" dt="2019-03-13T15:52:44.390" v="1169"/>
          <ac:cxnSpMkLst>
            <pc:docMk/>
            <pc:sldMk cId="3914829739" sldId="259"/>
            <ac:cxnSpMk id="6" creationId="{06C1EAB2-66B1-4D5E-979D-B72DE15936D9}"/>
          </ac:cxnSpMkLst>
        </pc:cxnChg>
        <pc:cxnChg chg="add del">
          <ac:chgData name="Dagmar Krišová" userId="S::322316@muni.cz::f7d2088f-900e-491e-b447-0bd385de7468" providerId="AD" clId="Web-{BFDA3A4A-42AA-B594-4734-CE8534DAC3F6}" dt="2019-03-13T15:52:44.343" v="1168"/>
          <ac:cxnSpMkLst>
            <pc:docMk/>
            <pc:sldMk cId="3914829739" sldId="259"/>
            <ac:cxnSpMk id="9" creationId="{516F97B9-23C6-4EF1-AED7-D5E3C26A6492}"/>
          </ac:cxnSpMkLst>
        </pc:cxnChg>
      </pc:sldChg>
      <pc:sldChg chg="modSp mod setBg">
        <pc:chgData name="Dagmar Krišová" userId="S::322316@muni.cz::f7d2088f-900e-491e-b447-0bd385de7468" providerId="AD" clId="Web-{BFDA3A4A-42AA-B594-4734-CE8534DAC3F6}" dt="2019-03-13T15:53:18.952" v="1174"/>
        <pc:sldMkLst>
          <pc:docMk/>
          <pc:sldMk cId="194165984" sldId="260"/>
        </pc:sldMkLst>
        <pc:picChg chg="mod ord">
          <ac:chgData name="Dagmar Krišová" userId="S::322316@muni.cz::f7d2088f-900e-491e-b447-0bd385de7468" providerId="AD" clId="Web-{BFDA3A4A-42AA-B594-4734-CE8534DAC3F6}" dt="2019-03-13T15:53:18.952" v="1174"/>
          <ac:picMkLst>
            <pc:docMk/>
            <pc:sldMk cId="194165984" sldId="260"/>
            <ac:picMk id="2" creationId="{04119E49-2F9F-4BD2-9A2B-6413AA63E88D}"/>
          </ac:picMkLst>
        </pc:picChg>
        <pc:picChg chg="mod">
          <ac:chgData name="Dagmar Krišová" userId="S::322316@muni.cz::f7d2088f-900e-491e-b447-0bd385de7468" providerId="AD" clId="Web-{BFDA3A4A-42AA-B594-4734-CE8534DAC3F6}" dt="2019-03-13T15:53:18.952" v="1174"/>
          <ac:picMkLst>
            <pc:docMk/>
            <pc:sldMk cId="194165984" sldId="260"/>
            <ac:picMk id="4" creationId="{9571E1DA-E355-4EE0-9909-82331DE876F5}"/>
          </ac:picMkLst>
        </pc:picChg>
        <pc:picChg chg="mod">
          <ac:chgData name="Dagmar Krišová" userId="S::322316@muni.cz::f7d2088f-900e-491e-b447-0bd385de7468" providerId="AD" clId="Web-{BFDA3A4A-42AA-B594-4734-CE8534DAC3F6}" dt="2019-03-13T15:53:18.952" v="1174"/>
          <ac:picMkLst>
            <pc:docMk/>
            <pc:sldMk cId="194165984" sldId="260"/>
            <ac:picMk id="6" creationId="{C02A53A5-01E7-4670-B36E-D59529B1061B}"/>
          </ac:picMkLst>
        </pc:picChg>
        <pc:picChg chg="mod ord">
          <ac:chgData name="Dagmar Krišová" userId="S::322316@muni.cz::f7d2088f-900e-491e-b447-0bd385de7468" providerId="AD" clId="Web-{BFDA3A4A-42AA-B594-4734-CE8534DAC3F6}" dt="2019-03-13T15:53:18.952" v="1174"/>
          <ac:picMkLst>
            <pc:docMk/>
            <pc:sldMk cId="194165984" sldId="260"/>
            <ac:picMk id="8" creationId="{2799290F-DAB8-4D62-85BB-670CF5F8A4C9}"/>
          </ac:picMkLst>
        </pc:picChg>
        <pc:picChg chg="mod">
          <ac:chgData name="Dagmar Krišová" userId="S::322316@muni.cz::f7d2088f-900e-491e-b447-0bd385de7468" providerId="AD" clId="Web-{BFDA3A4A-42AA-B594-4734-CE8534DAC3F6}" dt="2019-03-13T15:53:18.952" v="1174"/>
          <ac:picMkLst>
            <pc:docMk/>
            <pc:sldMk cId="194165984" sldId="260"/>
            <ac:picMk id="10" creationId="{78379516-F838-47D8-9CBA-22005BD5AA82}"/>
          </ac:picMkLst>
        </pc:picChg>
      </pc:sldChg>
      <pc:sldChg chg="addSp delSp modSp new mod setBg">
        <pc:chgData name="Dagmar Krišová" userId="S::322316@muni.cz::f7d2088f-900e-491e-b447-0bd385de7468" providerId="AD" clId="Web-{BFDA3A4A-42AA-B594-4734-CE8534DAC3F6}" dt="2019-03-13T16:37:39.214" v="1432" actId="20577"/>
        <pc:sldMkLst>
          <pc:docMk/>
          <pc:sldMk cId="3129997669" sldId="262"/>
        </pc:sldMkLst>
        <pc:spChg chg="mod ord">
          <ac:chgData name="Dagmar Krišová" userId="S::322316@muni.cz::f7d2088f-900e-491e-b447-0bd385de7468" providerId="AD" clId="Web-{BFDA3A4A-42AA-B594-4734-CE8534DAC3F6}" dt="2019-03-13T15:41:30.566" v="779" actId="20577"/>
          <ac:spMkLst>
            <pc:docMk/>
            <pc:sldMk cId="3129997669" sldId="262"/>
            <ac:spMk id="2" creationId="{DA2158F9-CEC3-4736-B4A5-7EF075597CEC}"/>
          </ac:spMkLst>
        </pc:spChg>
        <pc:spChg chg="mod">
          <ac:chgData name="Dagmar Krišová" userId="S::322316@muni.cz::f7d2088f-900e-491e-b447-0bd385de7468" providerId="AD" clId="Web-{BFDA3A4A-42AA-B594-4734-CE8534DAC3F6}" dt="2019-03-13T16:37:39.214" v="1432" actId="20577"/>
          <ac:spMkLst>
            <pc:docMk/>
            <pc:sldMk cId="3129997669" sldId="262"/>
            <ac:spMk id="3" creationId="{147CA191-4F10-4E3B-BA16-F9C61B6161FD}"/>
          </ac:spMkLst>
        </pc:spChg>
        <pc:spChg chg="add">
          <ac:chgData name="Dagmar Krišová" userId="S::322316@muni.cz::f7d2088f-900e-491e-b447-0bd385de7468" providerId="AD" clId="Web-{BFDA3A4A-42AA-B594-4734-CE8534DAC3F6}" dt="2019-03-13T15:36:47.224" v="414"/>
          <ac:spMkLst>
            <pc:docMk/>
            <pc:sldMk cId="3129997669" sldId="262"/>
            <ac:spMk id="5" creationId="{23530FE0-C542-45A1-BCD8-935787009C64}"/>
          </ac:spMkLst>
        </pc:spChg>
        <pc:spChg chg="add">
          <ac:chgData name="Dagmar Krišová" userId="S::322316@muni.cz::f7d2088f-900e-491e-b447-0bd385de7468" providerId="AD" clId="Web-{BFDA3A4A-42AA-B594-4734-CE8534DAC3F6}" dt="2019-03-13T15:36:47.224" v="414"/>
          <ac:spMkLst>
            <pc:docMk/>
            <pc:sldMk cId="3129997669" sldId="262"/>
            <ac:spMk id="6" creationId="{F2A658D9-F185-44F1-BA33-D50320D1D078}"/>
          </ac:spMkLst>
        </pc:spChg>
        <pc:spChg chg="add">
          <ac:chgData name="Dagmar Krišová" userId="S::322316@muni.cz::f7d2088f-900e-491e-b447-0bd385de7468" providerId="AD" clId="Web-{BFDA3A4A-42AA-B594-4734-CE8534DAC3F6}" dt="2019-03-13T15:36:47.224" v="414"/>
          <ac:spMkLst>
            <pc:docMk/>
            <pc:sldMk cId="3129997669" sldId="262"/>
            <ac:spMk id="7" creationId="{BAC87F6E-526A-49B5-995D-42DB656594C9}"/>
          </ac:spMkLst>
        </pc:spChg>
        <pc:spChg chg="add del">
          <ac:chgData name="Dagmar Krišová" userId="S::322316@muni.cz::f7d2088f-900e-491e-b447-0bd385de7468" providerId="AD" clId="Web-{BFDA3A4A-42AA-B594-4734-CE8534DAC3F6}" dt="2019-03-13T15:36:47.193" v="413"/>
          <ac:spMkLst>
            <pc:docMk/>
            <pc:sldMk cId="3129997669" sldId="262"/>
            <ac:spMk id="8" creationId="{BAC87F6E-526A-49B5-995D-42DB656594C9}"/>
          </ac:spMkLst>
        </pc:spChg>
        <pc:spChg chg="add del">
          <ac:chgData name="Dagmar Krišová" userId="S::322316@muni.cz::f7d2088f-900e-491e-b447-0bd385de7468" providerId="AD" clId="Web-{BFDA3A4A-42AA-B594-4734-CE8534DAC3F6}" dt="2019-03-13T15:36:47.193" v="413"/>
          <ac:spMkLst>
            <pc:docMk/>
            <pc:sldMk cId="3129997669" sldId="262"/>
            <ac:spMk id="10" creationId="{5E5436DB-4E8B-43A5-AE55-1C527B62E203}"/>
          </ac:spMkLst>
        </pc:spChg>
        <pc:spChg chg="add del">
          <ac:chgData name="Dagmar Krišová" userId="S::322316@muni.cz::f7d2088f-900e-491e-b447-0bd385de7468" providerId="AD" clId="Web-{BFDA3A4A-42AA-B594-4734-CE8534DAC3F6}" dt="2019-03-13T15:36:47.193" v="413"/>
          <ac:spMkLst>
            <pc:docMk/>
            <pc:sldMk cId="3129997669" sldId="262"/>
            <ac:spMk id="12" creationId="{0D65299F-028F-4AFC-B46A-8DB33E20FE4A}"/>
          </ac:spMkLst>
        </pc:spChg>
      </pc:sldChg>
      <pc:sldChg chg="addSp modSp new mod setBg">
        <pc:chgData name="Dagmar Krišová" userId="S::322316@muni.cz::f7d2088f-900e-491e-b447-0bd385de7468" providerId="AD" clId="Web-{BFDA3A4A-42AA-B594-4734-CE8534DAC3F6}" dt="2019-03-13T15:36:35.646" v="411"/>
        <pc:sldMkLst>
          <pc:docMk/>
          <pc:sldMk cId="2177445581" sldId="263"/>
        </pc:sldMkLst>
        <pc:spChg chg="mod">
          <ac:chgData name="Dagmar Krišová" userId="S::322316@muni.cz::f7d2088f-900e-491e-b447-0bd385de7468" providerId="AD" clId="Web-{BFDA3A4A-42AA-B594-4734-CE8534DAC3F6}" dt="2019-03-13T15:36:35.646" v="411"/>
          <ac:spMkLst>
            <pc:docMk/>
            <pc:sldMk cId="2177445581" sldId="263"/>
            <ac:spMk id="2" creationId="{2182064B-C99C-4B90-9F39-72361FFF2A43}"/>
          </ac:spMkLst>
        </pc:spChg>
        <pc:spChg chg="mod">
          <ac:chgData name="Dagmar Krišová" userId="S::322316@muni.cz::f7d2088f-900e-491e-b447-0bd385de7468" providerId="AD" clId="Web-{BFDA3A4A-42AA-B594-4734-CE8534DAC3F6}" dt="2019-03-13T15:36:35.646" v="411"/>
          <ac:spMkLst>
            <pc:docMk/>
            <pc:sldMk cId="2177445581" sldId="263"/>
            <ac:spMk id="3" creationId="{6F0EA670-BABF-4916-84ED-B52B39D1119C}"/>
          </ac:spMkLst>
        </pc:spChg>
        <pc:spChg chg="add">
          <ac:chgData name="Dagmar Krišová" userId="S::322316@muni.cz::f7d2088f-900e-491e-b447-0bd385de7468" providerId="AD" clId="Web-{BFDA3A4A-42AA-B594-4734-CE8534DAC3F6}" dt="2019-03-13T15:36:35.646" v="411"/>
          <ac:spMkLst>
            <pc:docMk/>
            <pc:sldMk cId="2177445581" sldId="263"/>
            <ac:spMk id="8" creationId="{BAC87F6E-526A-49B5-995D-42DB656594C9}"/>
          </ac:spMkLst>
        </pc:spChg>
        <pc:spChg chg="add">
          <ac:chgData name="Dagmar Krišová" userId="S::322316@muni.cz::f7d2088f-900e-491e-b447-0bd385de7468" providerId="AD" clId="Web-{BFDA3A4A-42AA-B594-4734-CE8534DAC3F6}" dt="2019-03-13T15:36:35.646" v="411"/>
          <ac:spMkLst>
            <pc:docMk/>
            <pc:sldMk cId="2177445581" sldId="263"/>
            <ac:spMk id="10" creationId="{5E5436DB-4E8B-43A5-AE55-1C527B62E203}"/>
          </ac:spMkLst>
        </pc:spChg>
        <pc:spChg chg="add">
          <ac:chgData name="Dagmar Krišová" userId="S::322316@muni.cz::f7d2088f-900e-491e-b447-0bd385de7468" providerId="AD" clId="Web-{BFDA3A4A-42AA-B594-4734-CE8534DAC3F6}" dt="2019-03-13T15:36:35.646" v="411"/>
          <ac:spMkLst>
            <pc:docMk/>
            <pc:sldMk cId="2177445581" sldId="263"/>
            <ac:spMk id="12" creationId="{0D65299F-028F-4AFC-B46A-8DB33E20FE4A}"/>
          </ac:spMkLst>
        </pc:spChg>
      </pc:sldChg>
      <pc:sldChg chg="modSp new">
        <pc:chgData name="Dagmar Krišová" userId="S::322316@muni.cz::f7d2088f-900e-491e-b447-0bd385de7468" providerId="AD" clId="Web-{BFDA3A4A-42AA-B594-4734-CE8534DAC3F6}" dt="2019-03-13T15:36:23.006" v="409" actId="20577"/>
        <pc:sldMkLst>
          <pc:docMk/>
          <pc:sldMk cId="4183281946" sldId="264"/>
        </pc:sldMkLst>
        <pc:spChg chg="mod">
          <ac:chgData name="Dagmar Krišová" userId="S::322316@muni.cz::f7d2088f-900e-491e-b447-0bd385de7468" providerId="AD" clId="Web-{BFDA3A4A-42AA-B594-4734-CE8534DAC3F6}" dt="2019-03-13T15:36:04.568" v="400" actId="20577"/>
          <ac:spMkLst>
            <pc:docMk/>
            <pc:sldMk cId="4183281946" sldId="264"/>
            <ac:spMk id="2" creationId="{88CDC1BE-8853-4E95-A51A-5F90F6101879}"/>
          </ac:spMkLst>
        </pc:spChg>
        <pc:spChg chg="mod">
          <ac:chgData name="Dagmar Krišová" userId="S::322316@muni.cz::f7d2088f-900e-491e-b447-0bd385de7468" providerId="AD" clId="Web-{BFDA3A4A-42AA-B594-4734-CE8534DAC3F6}" dt="2019-03-13T15:36:23.006" v="409" actId="20577"/>
          <ac:spMkLst>
            <pc:docMk/>
            <pc:sldMk cId="4183281946" sldId="264"/>
            <ac:spMk id="3" creationId="{0E54E234-07B0-4E17-A7A7-BE0F2E88AB72}"/>
          </ac:spMkLst>
        </pc:spChg>
      </pc:sldChg>
      <pc:sldChg chg="addSp modSp new mod setBg">
        <pc:chgData name="Dagmar Krišová" userId="S::322316@muni.cz::f7d2088f-900e-491e-b447-0bd385de7468" providerId="AD" clId="Web-{BFDA3A4A-42AA-B594-4734-CE8534DAC3F6}" dt="2019-03-13T15:49:50.485" v="1164"/>
        <pc:sldMkLst>
          <pc:docMk/>
          <pc:sldMk cId="2039633213" sldId="265"/>
        </pc:sldMkLst>
        <pc:spChg chg="mod">
          <ac:chgData name="Dagmar Krišová" userId="S::322316@muni.cz::f7d2088f-900e-491e-b447-0bd385de7468" providerId="AD" clId="Web-{BFDA3A4A-42AA-B594-4734-CE8534DAC3F6}" dt="2019-03-13T15:49:50.485" v="1164"/>
          <ac:spMkLst>
            <pc:docMk/>
            <pc:sldMk cId="2039633213" sldId="265"/>
            <ac:spMk id="2" creationId="{2D682149-0DE3-47C6-859C-9955606BC94F}"/>
          </ac:spMkLst>
        </pc:spChg>
        <pc:spChg chg="mod">
          <ac:chgData name="Dagmar Krišová" userId="S::322316@muni.cz::f7d2088f-900e-491e-b447-0bd385de7468" providerId="AD" clId="Web-{BFDA3A4A-42AA-B594-4734-CE8534DAC3F6}" dt="2019-03-13T15:49:50.485" v="1164"/>
          <ac:spMkLst>
            <pc:docMk/>
            <pc:sldMk cId="2039633213" sldId="265"/>
            <ac:spMk id="3" creationId="{09A1812E-03D3-404C-928B-5D4DD8A89BA9}"/>
          </ac:spMkLst>
        </pc:spChg>
        <pc:spChg chg="add">
          <ac:chgData name="Dagmar Krišová" userId="S::322316@muni.cz::f7d2088f-900e-491e-b447-0bd385de7468" providerId="AD" clId="Web-{BFDA3A4A-42AA-B594-4734-CE8534DAC3F6}" dt="2019-03-13T15:49:50.485" v="1164"/>
          <ac:spMkLst>
            <pc:docMk/>
            <pc:sldMk cId="2039633213" sldId="265"/>
            <ac:spMk id="8" creationId="{23530FE0-C542-45A1-BCD8-935787009C64}"/>
          </ac:spMkLst>
        </pc:spChg>
        <pc:spChg chg="add">
          <ac:chgData name="Dagmar Krišová" userId="S::322316@muni.cz::f7d2088f-900e-491e-b447-0bd385de7468" providerId="AD" clId="Web-{BFDA3A4A-42AA-B594-4734-CE8534DAC3F6}" dt="2019-03-13T15:49:50.485" v="1164"/>
          <ac:spMkLst>
            <pc:docMk/>
            <pc:sldMk cId="2039633213" sldId="265"/>
            <ac:spMk id="10" creationId="{F2A658D9-F185-44F1-BA33-D50320D1D078}"/>
          </ac:spMkLst>
        </pc:spChg>
        <pc:spChg chg="add">
          <ac:chgData name="Dagmar Krišová" userId="S::322316@muni.cz::f7d2088f-900e-491e-b447-0bd385de7468" providerId="AD" clId="Web-{BFDA3A4A-42AA-B594-4734-CE8534DAC3F6}" dt="2019-03-13T15:49:50.485" v="1164"/>
          <ac:spMkLst>
            <pc:docMk/>
            <pc:sldMk cId="2039633213" sldId="265"/>
            <ac:spMk id="12" creationId="{BAC87F6E-526A-49B5-995D-42DB656594C9}"/>
          </ac:spMkLst>
        </pc:spChg>
      </pc:sldChg>
      <pc:sldChg chg="modSp new mod setBg">
        <pc:chgData name="Dagmar Krišová" userId="S::322316@muni.cz::f7d2088f-900e-491e-b447-0bd385de7468" providerId="AD" clId="Web-{BFDA3A4A-42AA-B594-4734-CE8534DAC3F6}" dt="2019-03-13T16:37:36.761" v="1430" actId="20577"/>
        <pc:sldMkLst>
          <pc:docMk/>
          <pc:sldMk cId="1430430224" sldId="266"/>
        </pc:sldMkLst>
        <pc:spChg chg="mod">
          <ac:chgData name="Dagmar Krišová" userId="S::322316@muni.cz::f7d2088f-900e-491e-b447-0bd385de7468" providerId="AD" clId="Web-{BFDA3A4A-42AA-B594-4734-CE8534DAC3F6}" dt="2019-03-13T16:24:52.654" v="1378"/>
          <ac:spMkLst>
            <pc:docMk/>
            <pc:sldMk cId="1430430224" sldId="266"/>
            <ac:spMk id="2" creationId="{1CA21FD6-FB59-4B6F-BAE6-59510046CDE1}"/>
          </ac:spMkLst>
        </pc:spChg>
        <pc:spChg chg="mod">
          <ac:chgData name="Dagmar Krišová" userId="S::322316@muni.cz::f7d2088f-900e-491e-b447-0bd385de7468" providerId="AD" clId="Web-{BFDA3A4A-42AA-B594-4734-CE8534DAC3F6}" dt="2019-03-13T16:37:36.761" v="1430" actId="20577"/>
          <ac:spMkLst>
            <pc:docMk/>
            <pc:sldMk cId="1430430224" sldId="266"/>
            <ac:spMk id="3" creationId="{C259E53D-B006-4FC7-ACEE-70A8B900919A}"/>
          </ac:spMkLst>
        </pc:spChg>
      </pc:sldChg>
      <pc:sldChg chg="addSp modSp new">
        <pc:chgData name="Dagmar Krišová" userId="S::322316@muni.cz::f7d2088f-900e-491e-b447-0bd385de7468" providerId="AD" clId="Web-{BFDA3A4A-42AA-B594-4734-CE8534DAC3F6}" dt="2019-03-13T16:31:32.574" v="1383" actId="1076"/>
        <pc:sldMkLst>
          <pc:docMk/>
          <pc:sldMk cId="1051334327" sldId="267"/>
        </pc:sldMkLst>
        <pc:picChg chg="add mod">
          <ac:chgData name="Dagmar Krišová" userId="S::322316@muni.cz::f7d2088f-900e-491e-b447-0bd385de7468" providerId="AD" clId="Web-{BFDA3A4A-42AA-B594-4734-CE8534DAC3F6}" dt="2019-03-13T16:31:32.574" v="1383" actId="1076"/>
          <ac:picMkLst>
            <pc:docMk/>
            <pc:sldMk cId="1051334327" sldId="267"/>
            <ac:picMk id="2" creationId="{51B97378-7781-40C1-BE4C-A8FD52631899}"/>
          </ac:picMkLst>
        </pc:picChg>
      </pc:sldChg>
    </pc:docChg>
  </pc:docChgLst>
  <pc:docChgLst>
    <pc:chgData name="Dagmar Krišová" userId="S::322316@muni.cz::f7d2088f-900e-491e-b447-0bd385de7468" providerId="AD" clId="Web-{E27E00A1-78FA-90E3-4088-A97FF12EBDA8}"/>
    <pc:docChg chg="modSld sldOrd">
      <pc:chgData name="Dagmar Krišová" userId="S::322316@muni.cz::f7d2088f-900e-491e-b447-0bd385de7468" providerId="AD" clId="Web-{E27E00A1-78FA-90E3-4088-A97FF12EBDA8}" dt="2019-03-14T14:36:48.384" v="17"/>
      <pc:docMkLst>
        <pc:docMk/>
      </pc:docMkLst>
      <pc:sldChg chg="modSp">
        <pc:chgData name="Dagmar Krišová" userId="S::322316@muni.cz::f7d2088f-900e-491e-b447-0bd385de7468" providerId="AD" clId="Web-{E27E00A1-78FA-90E3-4088-A97FF12EBDA8}" dt="2019-03-14T14:35:49.915" v="10" actId="20577"/>
        <pc:sldMkLst>
          <pc:docMk/>
          <pc:sldMk cId="3129997669" sldId="262"/>
        </pc:sldMkLst>
        <pc:spChg chg="mod">
          <ac:chgData name="Dagmar Krišová" userId="S::322316@muni.cz::f7d2088f-900e-491e-b447-0bd385de7468" providerId="AD" clId="Web-{E27E00A1-78FA-90E3-4088-A97FF12EBDA8}" dt="2019-03-14T14:35:49.915" v="10" actId="20577"/>
          <ac:spMkLst>
            <pc:docMk/>
            <pc:sldMk cId="3129997669" sldId="262"/>
            <ac:spMk id="3" creationId="{147CA191-4F10-4E3B-BA16-F9C61B6161FD}"/>
          </ac:spMkLst>
        </pc:spChg>
      </pc:sldChg>
      <pc:sldChg chg="modSp">
        <pc:chgData name="Dagmar Krišová" userId="S::322316@muni.cz::f7d2088f-900e-491e-b447-0bd385de7468" providerId="AD" clId="Web-{E27E00A1-78FA-90E3-4088-A97FF12EBDA8}" dt="2019-03-14T14:36:05.415" v="14" actId="20577"/>
        <pc:sldMkLst>
          <pc:docMk/>
          <pc:sldMk cId="2039633213" sldId="265"/>
        </pc:sldMkLst>
        <pc:spChg chg="mod">
          <ac:chgData name="Dagmar Krišová" userId="S::322316@muni.cz::f7d2088f-900e-491e-b447-0bd385de7468" providerId="AD" clId="Web-{E27E00A1-78FA-90E3-4088-A97FF12EBDA8}" dt="2019-03-14T14:36:05.415" v="14" actId="20577"/>
          <ac:spMkLst>
            <pc:docMk/>
            <pc:sldMk cId="2039633213" sldId="265"/>
            <ac:spMk id="3" creationId="{09A1812E-03D3-404C-928B-5D4DD8A89BA9}"/>
          </ac:spMkLst>
        </pc:spChg>
      </pc:sldChg>
      <pc:sldChg chg="ord">
        <pc:chgData name="Dagmar Krišová" userId="S::322316@muni.cz::f7d2088f-900e-491e-b447-0bd385de7468" providerId="AD" clId="Web-{E27E00A1-78FA-90E3-4088-A97FF12EBDA8}" dt="2019-03-14T14:36:24.509" v="16"/>
        <pc:sldMkLst>
          <pc:docMk/>
          <pc:sldMk cId="1430430224" sldId="266"/>
        </pc:sldMkLst>
      </pc:sldChg>
      <pc:sldChg chg="ord">
        <pc:chgData name="Dagmar Krišová" userId="S::322316@muni.cz::f7d2088f-900e-491e-b447-0bd385de7468" providerId="AD" clId="Web-{E27E00A1-78FA-90E3-4088-A97FF12EBDA8}" dt="2019-03-14T14:36:48.384" v="17"/>
        <pc:sldMkLst>
          <pc:docMk/>
          <pc:sldMk cId="1051334327" sldId="267"/>
        </pc:sldMkLst>
      </pc:sldChg>
    </pc:docChg>
  </pc:docChgLst>
  <pc:docChgLst>
    <pc:chgData name="Dagmar Krišová" userId="S::322316@muni.cz::f7d2088f-900e-491e-b447-0bd385de7468" providerId="AD" clId="Web-{EA75FF6D-FAA0-DE21-44DC-3FE8EF504F20}"/>
    <pc:docChg chg="addSld modSld">
      <pc:chgData name="Dagmar Krišová" userId="S::322316@muni.cz::f7d2088f-900e-491e-b447-0bd385de7468" providerId="AD" clId="Web-{EA75FF6D-FAA0-DE21-44DC-3FE8EF504F20}" dt="2019-03-13T13:20:34.511" v="112" actId="1076"/>
      <pc:docMkLst>
        <pc:docMk/>
      </pc:docMkLst>
      <pc:sldChg chg="modSp">
        <pc:chgData name="Dagmar Krišová" userId="S::322316@muni.cz::f7d2088f-900e-491e-b447-0bd385de7468" providerId="AD" clId="Web-{EA75FF6D-FAA0-DE21-44DC-3FE8EF504F20}" dt="2019-03-13T11:13:34.104" v="24" actId="20577"/>
        <pc:sldMkLst>
          <pc:docMk/>
          <pc:sldMk cId="1194440229" sldId="256"/>
        </pc:sldMkLst>
        <pc:spChg chg="mod">
          <ac:chgData name="Dagmar Krišová" userId="S::322316@muni.cz::f7d2088f-900e-491e-b447-0bd385de7468" providerId="AD" clId="Web-{EA75FF6D-FAA0-DE21-44DC-3FE8EF504F20}" dt="2019-03-13T11:13:34.104" v="24" actId="20577"/>
          <ac:spMkLst>
            <pc:docMk/>
            <pc:sldMk cId="1194440229" sldId="256"/>
            <ac:spMk id="2" creationId="{00000000-0000-0000-0000-000000000000}"/>
          </ac:spMkLst>
        </pc:spChg>
      </pc:sldChg>
      <pc:sldChg chg="addSp modSp new">
        <pc:chgData name="Dagmar Krišová" userId="S::322316@muni.cz::f7d2088f-900e-491e-b447-0bd385de7468" providerId="AD" clId="Web-{EA75FF6D-FAA0-DE21-44DC-3FE8EF504F20}" dt="2019-03-13T11:16:36.806" v="49" actId="1076"/>
        <pc:sldMkLst>
          <pc:docMk/>
          <pc:sldMk cId="2679552035" sldId="257"/>
        </pc:sldMkLst>
        <pc:picChg chg="add mod">
          <ac:chgData name="Dagmar Krišová" userId="S::322316@muni.cz::f7d2088f-900e-491e-b447-0bd385de7468" providerId="AD" clId="Web-{EA75FF6D-FAA0-DE21-44DC-3FE8EF504F20}" dt="2019-03-13T11:16:23.071" v="45" actId="14100"/>
          <ac:picMkLst>
            <pc:docMk/>
            <pc:sldMk cId="2679552035" sldId="257"/>
            <ac:picMk id="2" creationId="{02E55C9E-DA2C-485E-B23C-F77E7A1CD70C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16:25.665" v="46" actId="14100"/>
          <ac:picMkLst>
            <pc:docMk/>
            <pc:sldMk cId="2679552035" sldId="257"/>
            <ac:picMk id="4" creationId="{1EDE225B-88A5-4800-90D4-C5C44B37C273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16:36.806" v="49" actId="1076"/>
          <ac:picMkLst>
            <pc:docMk/>
            <pc:sldMk cId="2679552035" sldId="257"/>
            <ac:picMk id="6" creationId="{16974AA5-1939-4E99-A209-219DA18484E6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16:31.618" v="48" actId="1076"/>
          <ac:picMkLst>
            <pc:docMk/>
            <pc:sldMk cId="2679552035" sldId="257"/>
            <ac:picMk id="8" creationId="{C62F80A9-5519-453D-96E9-3A466260B992}"/>
          </ac:picMkLst>
        </pc:picChg>
      </pc:sldChg>
      <pc:sldChg chg="addSp modSp new">
        <pc:chgData name="Dagmar Krišová" userId="S::322316@muni.cz::f7d2088f-900e-491e-b447-0bd385de7468" providerId="AD" clId="Web-{EA75FF6D-FAA0-DE21-44DC-3FE8EF504F20}" dt="2019-03-13T11:19:03.773" v="67" actId="14100"/>
        <pc:sldMkLst>
          <pc:docMk/>
          <pc:sldMk cId="2578047827" sldId="258"/>
        </pc:sldMkLst>
        <pc:picChg chg="add mod">
          <ac:chgData name="Dagmar Krišová" userId="S::322316@muni.cz::f7d2088f-900e-491e-b447-0bd385de7468" providerId="AD" clId="Web-{EA75FF6D-FAA0-DE21-44DC-3FE8EF504F20}" dt="2019-03-13T11:17:16.649" v="53" actId="1076"/>
          <ac:picMkLst>
            <pc:docMk/>
            <pc:sldMk cId="2578047827" sldId="258"/>
            <ac:picMk id="2" creationId="{6EEC7509-D140-4241-9293-F58F151F46A0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17:47.055" v="58" actId="1076"/>
          <ac:picMkLst>
            <pc:docMk/>
            <pc:sldMk cId="2578047827" sldId="258"/>
            <ac:picMk id="4" creationId="{C70C0D21-F55E-4F0D-93DC-0A2DB4DACBF4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18:36.399" v="63" actId="1076"/>
          <ac:picMkLst>
            <pc:docMk/>
            <pc:sldMk cId="2578047827" sldId="258"/>
            <ac:picMk id="6" creationId="{05E4B05E-56E7-493B-99D1-542A77D00522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19:03.773" v="67" actId="14100"/>
          <ac:picMkLst>
            <pc:docMk/>
            <pc:sldMk cId="2578047827" sldId="258"/>
            <ac:picMk id="8" creationId="{D0AC446F-5C8E-4CB9-8D0E-C862109730EB}"/>
          </ac:picMkLst>
        </pc:picChg>
      </pc:sldChg>
      <pc:sldChg chg="addSp modSp new">
        <pc:chgData name="Dagmar Krišová" userId="S::322316@muni.cz::f7d2088f-900e-491e-b447-0bd385de7468" providerId="AD" clId="Web-{EA75FF6D-FAA0-DE21-44DC-3FE8EF504F20}" dt="2019-03-13T11:57:49.455" v="77" actId="1076"/>
        <pc:sldMkLst>
          <pc:docMk/>
          <pc:sldMk cId="3914829739" sldId="259"/>
        </pc:sldMkLst>
        <pc:picChg chg="add mod">
          <ac:chgData name="Dagmar Krišová" userId="S::322316@muni.cz::f7d2088f-900e-491e-b447-0bd385de7468" providerId="AD" clId="Web-{EA75FF6D-FAA0-DE21-44DC-3FE8EF504F20}" dt="2019-03-13T11:57:22.643" v="73" actId="1076"/>
          <ac:picMkLst>
            <pc:docMk/>
            <pc:sldMk cId="3914829739" sldId="259"/>
            <ac:picMk id="2" creationId="{48D83560-C8D1-4A8B-B1E9-24328FCDCCFA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57:49.455" v="77" actId="1076"/>
          <ac:picMkLst>
            <pc:docMk/>
            <pc:sldMk cId="3914829739" sldId="259"/>
            <ac:picMk id="4" creationId="{3345B9AE-63FD-4ABE-98BA-F418AFD89A3A}"/>
          </ac:picMkLst>
        </pc:picChg>
      </pc:sldChg>
      <pc:sldChg chg="addSp modSp new">
        <pc:chgData name="Dagmar Krišová" userId="S::322316@muni.cz::f7d2088f-900e-491e-b447-0bd385de7468" providerId="AD" clId="Web-{EA75FF6D-FAA0-DE21-44DC-3FE8EF504F20}" dt="2019-03-13T12:00:41.705" v="104" actId="1076"/>
        <pc:sldMkLst>
          <pc:docMk/>
          <pc:sldMk cId="194165984" sldId="260"/>
        </pc:sldMkLst>
        <pc:picChg chg="add mod">
          <ac:chgData name="Dagmar Krišová" userId="S::322316@muni.cz::f7d2088f-900e-491e-b447-0bd385de7468" providerId="AD" clId="Web-{EA75FF6D-FAA0-DE21-44DC-3FE8EF504F20}" dt="2019-03-13T11:58:27.393" v="80" actId="1076"/>
          <ac:picMkLst>
            <pc:docMk/>
            <pc:sldMk cId="194165984" sldId="260"/>
            <ac:picMk id="2" creationId="{04119E49-2F9F-4BD2-9A2B-6413AA63E88D}"/>
          </ac:picMkLst>
        </pc:picChg>
        <pc:picChg chg="add mod">
          <ac:chgData name="Dagmar Krišová" userId="S::322316@muni.cz::f7d2088f-900e-491e-b447-0bd385de7468" providerId="AD" clId="Web-{EA75FF6D-FAA0-DE21-44DC-3FE8EF504F20}" dt="2019-03-13T12:00:09.299" v="95" actId="1076"/>
          <ac:picMkLst>
            <pc:docMk/>
            <pc:sldMk cId="194165984" sldId="260"/>
            <ac:picMk id="4" creationId="{9571E1DA-E355-4EE0-9909-82331DE876F5}"/>
          </ac:picMkLst>
        </pc:picChg>
        <pc:picChg chg="add mod">
          <ac:chgData name="Dagmar Krišová" userId="S::322316@muni.cz::f7d2088f-900e-491e-b447-0bd385de7468" providerId="AD" clId="Web-{EA75FF6D-FAA0-DE21-44DC-3FE8EF504F20}" dt="2019-03-13T11:59:33.627" v="89" actId="1076"/>
          <ac:picMkLst>
            <pc:docMk/>
            <pc:sldMk cId="194165984" sldId="260"/>
            <ac:picMk id="6" creationId="{C02A53A5-01E7-4670-B36E-D59529B1061B}"/>
          </ac:picMkLst>
        </pc:picChg>
        <pc:picChg chg="add mod">
          <ac:chgData name="Dagmar Krišová" userId="S::322316@muni.cz::f7d2088f-900e-491e-b447-0bd385de7468" providerId="AD" clId="Web-{EA75FF6D-FAA0-DE21-44DC-3FE8EF504F20}" dt="2019-03-13T12:00:18.486" v="98" actId="1076"/>
          <ac:picMkLst>
            <pc:docMk/>
            <pc:sldMk cId="194165984" sldId="260"/>
            <ac:picMk id="8" creationId="{2799290F-DAB8-4D62-85BB-670CF5F8A4C9}"/>
          </ac:picMkLst>
        </pc:picChg>
        <pc:picChg chg="add mod">
          <ac:chgData name="Dagmar Krišová" userId="S::322316@muni.cz::f7d2088f-900e-491e-b447-0bd385de7468" providerId="AD" clId="Web-{EA75FF6D-FAA0-DE21-44DC-3FE8EF504F20}" dt="2019-03-13T12:00:41.705" v="104" actId="1076"/>
          <ac:picMkLst>
            <pc:docMk/>
            <pc:sldMk cId="194165984" sldId="260"/>
            <ac:picMk id="10" creationId="{78379516-F838-47D8-9CBA-22005BD5AA82}"/>
          </ac:picMkLst>
        </pc:picChg>
      </pc:sldChg>
      <pc:sldChg chg="addSp modSp new">
        <pc:chgData name="Dagmar Krišová" userId="S::322316@muni.cz::f7d2088f-900e-491e-b447-0bd385de7468" providerId="AD" clId="Web-{EA75FF6D-FAA0-DE21-44DC-3FE8EF504F20}" dt="2019-03-13T13:20:34.511" v="112" actId="1076"/>
        <pc:sldMkLst>
          <pc:docMk/>
          <pc:sldMk cId="2132169746" sldId="261"/>
        </pc:sldMkLst>
        <pc:picChg chg="add mod">
          <ac:chgData name="Dagmar Krišová" userId="S::322316@muni.cz::f7d2088f-900e-491e-b447-0bd385de7468" providerId="AD" clId="Web-{EA75FF6D-FAA0-DE21-44DC-3FE8EF504F20}" dt="2019-03-13T13:20:34.511" v="112" actId="1076"/>
          <ac:picMkLst>
            <pc:docMk/>
            <pc:sldMk cId="2132169746" sldId="261"/>
            <ac:picMk id="2" creationId="{5A4068F3-8820-48D5-A048-990B5656CC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Wu44AqF0iI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stor.org/stable/189945?seq=1#metadata_info_tab_cont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6UUAE2CXX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SO533 jaro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000"/>
              <a:t>Genderová socializace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F1B80B0-D921-429F-8D34-BB357854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43" y="4344843"/>
            <a:ext cx="2743200" cy="5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auto, osoba, exteriér, doprava&#10;&#10;Popis vygenerovaný s vysokou mírou spolehlivosti">
            <a:extLst>
              <a:ext uri="{FF2B5EF4-FFF2-40B4-BE49-F238E27FC236}">
                <a16:creationId xmlns:a16="http://schemas.microsoft.com/office/drawing/2014/main" id="{9571E1DA-E355-4EE0-9909-82331DE87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9221"/>
            <a:ext cx="3278292" cy="2393153"/>
          </a:xfrm>
          <a:prstGeom prst="rect">
            <a:avLst/>
          </a:prstGeom>
        </p:spPr>
      </p:pic>
      <p:pic>
        <p:nvPicPr>
          <p:cNvPr id="6" name="Obrázek 6" descr="Obsah obrázku osoba, muž&#10;&#10;Popis vygenerovaný s velmi vysokou mírou spolehlivosti">
            <a:extLst>
              <a:ext uri="{FF2B5EF4-FFF2-40B4-BE49-F238E27FC236}">
                <a16:creationId xmlns:a16="http://schemas.microsoft.com/office/drawing/2014/main" id="{C02A53A5-01E7-4670-B36E-D59529B1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93" y="974218"/>
            <a:ext cx="3743538" cy="4909557"/>
          </a:xfrm>
          <a:prstGeom prst="rect">
            <a:avLst/>
          </a:prstGeom>
        </p:spPr>
      </p:pic>
      <p:pic>
        <p:nvPicPr>
          <p:cNvPr id="2" name="Obrázek 2" descr="Obsah obrázku text, obloha, interiér, žlutá&#10;&#10;Popis vygenerovaný s vysokou mírou spolehlivosti">
            <a:extLst>
              <a:ext uri="{FF2B5EF4-FFF2-40B4-BE49-F238E27FC236}">
                <a16:creationId xmlns:a16="http://schemas.microsoft.com/office/drawing/2014/main" id="{04119E49-2F9F-4BD2-9A2B-6413AA63E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740884"/>
            <a:ext cx="3239769" cy="2429826"/>
          </a:xfrm>
          <a:prstGeom prst="rect">
            <a:avLst/>
          </a:prstGeom>
        </p:spPr>
      </p:pic>
      <p:pic>
        <p:nvPicPr>
          <p:cNvPr id="10" name="Obrázek 10" descr="Obsah obrázku osoba, interiér, žena, zeď&#10;&#10;Popis vygenerovaný s velmi vysokou mírou spolehlivosti">
            <a:extLst>
              <a:ext uri="{FF2B5EF4-FFF2-40B4-BE49-F238E27FC236}">
                <a16:creationId xmlns:a16="http://schemas.microsoft.com/office/drawing/2014/main" id="{78379516-F838-47D8-9CBA-22005BD5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939197"/>
            <a:ext cx="3278292" cy="1925996"/>
          </a:xfrm>
          <a:prstGeom prst="rect">
            <a:avLst/>
          </a:prstGeom>
        </p:spPr>
      </p:pic>
      <p:pic>
        <p:nvPicPr>
          <p:cNvPr id="8" name="Obrázek 8" descr="Obsah obrázku interiér, zeď, text, osoba&#10;&#10;Popis vygenerovaný s velmi vysokou mírou spolehlivosti">
            <a:extLst>
              <a:ext uri="{FF2B5EF4-FFF2-40B4-BE49-F238E27FC236}">
                <a16:creationId xmlns:a16="http://schemas.microsoft.com/office/drawing/2014/main" id="{2799290F-DAB8-4D62-85BB-670CF5F8A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763" y="3696946"/>
            <a:ext cx="3239769" cy="24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hlinkClick r:id="" action="ppaction://media"/>
            <a:extLst>
              <a:ext uri="{FF2B5EF4-FFF2-40B4-BE49-F238E27FC236}">
                <a16:creationId xmlns:a16="http://schemas.microsoft.com/office/drawing/2014/main" id="{5A4068F3-8820-48D5-A048-990B5656CC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03714" y="804184"/>
            <a:ext cx="7478484" cy="50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6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DC1BE-8853-4E95-A51A-5F90F610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4E234-07B0-4E17-A7A7-BE0F2E88A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Smetáčková, I. (2016). </a:t>
            </a:r>
            <a:r>
              <a:rPr lang="cs-CZ" i="1"/>
              <a:t>Genderové představy a vztahy. Sociální a kognitivní aspekty vývoje maskulinity a femininity v průběhu základní školy</a:t>
            </a:r>
            <a:r>
              <a:rPr lang="cs-CZ"/>
              <a:t>. Praha: SLON</a:t>
            </a:r>
            <a:endParaRPr lang="en-US"/>
          </a:p>
          <a:p>
            <a:r>
              <a:rPr lang="cs-CZ"/>
              <a:t>West, C., Zimmerman, H. D. (1987) Doing gender. </a:t>
            </a:r>
            <a:r>
              <a:rPr lang="cs-CZ" i="1"/>
              <a:t>Gender and Society</a:t>
            </a:r>
            <a:r>
              <a:rPr lang="cs-CZ"/>
              <a:t>, 1(2), 125-151. Dostupné z </a:t>
            </a:r>
            <a:r>
              <a:rPr lang="cs-CZ" dirty="0">
                <a:hlinkClick r:id="rId2"/>
              </a:rPr>
              <a:t>https://www.jstor.org/stable/189945?seq=1#metadata_info_tab_contents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32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82064B-C99C-4B90-9F39-72361FFF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Gender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EA670-BABF-4916-84ED-B52B39D1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Soubor charakteristik týkajících se vzhledu, schopností, chování a zájmů spojovaných s obrazem ženy a muže</a:t>
            </a:r>
          </a:p>
          <a:p>
            <a:r>
              <a:rPr lang="cs-CZ">
                <a:solidFill>
                  <a:srgbClr val="404040"/>
                </a:solidFill>
              </a:rPr>
              <a:t>Organizační princip společnosti předpokládající rozdílnost femininity a maskulinity</a:t>
            </a:r>
          </a:p>
          <a:p>
            <a:r>
              <a:rPr lang="cs-CZ">
                <a:solidFill>
                  <a:srgbClr val="404040"/>
                </a:solidFill>
              </a:rPr>
              <a:t>Maskulinní a femininní charakteristiky jednotlivých osob formovaných pod vlivem socio-kulturních podmínek</a:t>
            </a:r>
          </a:p>
          <a:p>
            <a:r>
              <a:rPr lang="cs-CZ">
                <a:solidFill>
                  <a:srgbClr val="404040"/>
                </a:solidFill>
              </a:rPr>
              <a:t>Doing gender - svůj gender děláme v interakcích s ostatními.</a:t>
            </a:r>
          </a:p>
          <a:p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CA191-4F10-4E3B-BA16-F9C61B61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84" y="1283546"/>
            <a:ext cx="5715917" cy="3914063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Stereotyp – soubor stabilních představ o určitém objektu (sociální kategorii – osob se společným znakem), jež významně ovlivňuje způsob, jakým je vnímám a hodnocen.</a:t>
            </a:r>
          </a:p>
          <a:p>
            <a:r>
              <a:rPr lang="cs-CZ" dirty="0">
                <a:solidFill>
                  <a:srgbClr val="404040"/>
                </a:solidFill>
              </a:rPr>
              <a:t>Paměťová kategorie </a:t>
            </a:r>
            <a:r>
              <a:rPr lang="cs-CZ">
                <a:solidFill>
                  <a:srgbClr val="404040"/>
                </a:solidFill>
              </a:rPr>
              <a:t>pomáhající</a:t>
            </a:r>
            <a:r>
              <a:rPr lang="cs-CZ" dirty="0">
                <a:solidFill>
                  <a:srgbClr val="404040"/>
                </a:solidFill>
              </a:rPr>
              <a:t> jedinci organizovat realitu </a:t>
            </a:r>
            <a:r>
              <a:rPr lang="cs-CZ">
                <a:solidFill>
                  <a:srgbClr val="404040"/>
                </a:solidFill>
              </a:rPr>
              <a:t>a dávat ji do souvislosti s dřívějšími zkušenostmi</a:t>
            </a:r>
            <a:r>
              <a:rPr lang="cs-CZ" dirty="0">
                <a:solidFill>
                  <a:srgbClr val="404040"/>
                </a:solidFill>
              </a:rPr>
              <a:t> a znalostmi.</a:t>
            </a:r>
          </a:p>
          <a:p>
            <a:r>
              <a:rPr lang="cs-CZ" dirty="0">
                <a:solidFill>
                  <a:srgbClr val="404040"/>
                </a:solidFill>
              </a:rPr>
              <a:t>Síla stereotypů roste </a:t>
            </a:r>
            <a:r>
              <a:rPr lang="cs-CZ">
                <a:solidFill>
                  <a:srgbClr val="404040"/>
                </a:solidFill>
              </a:rPr>
              <a:t>zahrnují-li</a:t>
            </a:r>
            <a:r>
              <a:rPr lang="cs-CZ" dirty="0">
                <a:solidFill>
                  <a:srgbClr val="404040"/>
                </a:solidFill>
              </a:rPr>
              <a:t> rozměr přirozenosti (gender, rasa).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2158F9-CEC3-4736-B4A5-7EF07559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2600">
                <a:solidFill>
                  <a:srgbClr val="FFFFFF"/>
                </a:solidFill>
              </a:rPr>
              <a:t>stereotypy</a:t>
            </a:r>
          </a:p>
        </p:txBody>
      </p:sp>
    </p:spTree>
    <p:extLst>
      <p:ext uri="{BB962C8B-B14F-4D97-AF65-F5344CB8AC3E}">
        <p14:creationId xmlns:p14="http://schemas.microsoft.com/office/powerpoint/2010/main" val="312999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4625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817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49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682149-0DE3-47C6-859C-9955606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99" y="1586484"/>
            <a:ext cx="3685032" cy="368503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2600">
                <a:solidFill>
                  <a:srgbClr val="FFFFFF"/>
                </a:solidFill>
              </a:rPr>
              <a:t>Genderové stereotypy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1812E-03D3-404C-928B-5D4DD8A8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099" y="1283546"/>
            <a:ext cx="5715917" cy="39140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404040"/>
                </a:solidFill>
              </a:rPr>
              <a:t>Generalizovaná představa o </a:t>
            </a:r>
            <a:r>
              <a:rPr lang="cs-CZ">
                <a:solidFill>
                  <a:srgbClr val="404040"/>
                </a:solidFill>
              </a:rPr>
              <a:t>charakteristikách</a:t>
            </a:r>
            <a:r>
              <a:rPr lang="cs-CZ" dirty="0">
                <a:solidFill>
                  <a:srgbClr val="404040"/>
                </a:solidFill>
              </a:rPr>
              <a:t> mužů a žen</a:t>
            </a:r>
          </a:p>
          <a:p>
            <a:r>
              <a:rPr lang="cs-CZ" dirty="0">
                <a:solidFill>
                  <a:srgbClr val="404040"/>
                </a:solidFill>
              </a:rPr>
              <a:t>Představují </a:t>
            </a:r>
            <a:r>
              <a:rPr lang="cs-CZ" dirty="0" err="1">
                <a:solidFill>
                  <a:srgbClr val="404040"/>
                </a:solidFill>
              </a:rPr>
              <a:t>femininitu</a:t>
            </a:r>
            <a:r>
              <a:rPr lang="cs-CZ" dirty="0">
                <a:solidFill>
                  <a:srgbClr val="404040"/>
                </a:solidFill>
              </a:rPr>
              <a:t> a maskulinitu jako odlišné, ale přitom komplementární - komplementarita založená na </a:t>
            </a:r>
            <a:r>
              <a:rPr lang="cs-CZ" dirty="0" err="1">
                <a:solidFill>
                  <a:srgbClr val="404040"/>
                </a:solidFill>
              </a:rPr>
              <a:t>sexualizaci</a:t>
            </a:r>
          </a:p>
          <a:p>
            <a:r>
              <a:rPr lang="cs-CZ" dirty="0">
                <a:solidFill>
                  <a:srgbClr val="404040"/>
                </a:solidFill>
              </a:rPr>
              <a:t>Homogenizace kategorie žen a kategorie mužů</a:t>
            </a:r>
          </a:p>
          <a:p>
            <a:r>
              <a:rPr lang="cs-CZ" dirty="0">
                <a:solidFill>
                  <a:srgbClr val="404040"/>
                </a:solidFill>
              </a:rPr>
              <a:t>Marginalizace rozdílů uvnitř kategorií a zveličování rozdílů mezi kategoriemi</a:t>
            </a:r>
          </a:p>
          <a:p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3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osoba&#10;&#10;Popis vygenerovaný s velmi vysokou mírou spolehlivosti">
            <a:extLst>
              <a:ext uri="{FF2B5EF4-FFF2-40B4-BE49-F238E27FC236}">
                <a16:creationId xmlns:a16="http://schemas.microsoft.com/office/drawing/2014/main" id="{48D83560-C8D1-4A8B-B1E9-24328FCD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89" y="965200"/>
            <a:ext cx="4927598" cy="4927598"/>
          </a:xfrm>
          <a:prstGeom prst="rect">
            <a:avLst/>
          </a:prstGeom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6C1EAB2-66B1-4D5E-979D-B72DE1593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454219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 descr="Obsah obrázku osoba, skupina, dítě, lidé&#10;&#10;Popis vygenerovaný s velmi vysokou mírou spolehlivosti">
            <a:extLst>
              <a:ext uri="{FF2B5EF4-FFF2-40B4-BE49-F238E27FC236}">
                <a16:creationId xmlns:a16="http://schemas.microsoft.com/office/drawing/2014/main" id="{3345B9AE-63FD-4ABE-98BA-F418AFD89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224" y="1491797"/>
            <a:ext cx="3486965" cy="38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2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21FD6-FB59-4B6F-BAE6-59510046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cs-CZ" sz="3200">
                <a:solidFill>
                  <a:srgbClr val="FFFFFF"/>
                </a:solidFill>
              </a:rPr>
              <a:t>Genderová Socializace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9E53D-B006-4FC7-ACEE-70A8B900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Osvojování hodnot, norem a vzorců chování obvyklých v dané společnosti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 poznávání a akceptaci sociálních insitucí zakládajících genderovou polarizaci</a:t>
            </a: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 osvojování komunikačních pravidel vztahujících se k genderovým kategoriím</a:t>
            </a: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 formování genderové identity jako vlastní pouzice v sociální realitě</a:t>
            </a:r>
          </a:p>
          <a:p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3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interiér, budova&#10;&#10;Popis vygenerovaný s vysokou mírou spolehlivosti">
            <a:extLst>
              <a:ext uri="{FF2B5EF4-FFF2-40B4-BE49-F238E27FC236}">
                <a16:creationId xmlns:a16="http://schemas.microsoft.com/office/drawing/2014/main" id="{16974AA5-1939-4E99-A209-219DA1848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1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2" name="Obrázek 2" descr="Obsah obrázku láhev&#10;&#10;Popis vygenerovaný s vysokou mírou spolehlivosti">
            <a:extLst>
              <a:ext uri="{FF2B5EF4-FFF2-40B4-BE49-F238E27FC236}">
                <a16:creationId xmlns:a16="http://schemas.microsoft.com/office/drawing/2014/main" id="{02E55C9E-DA2C-485E-B23C-F77E7A1CD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3" r="-3" b="9666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4" name="Obrázek 4" descr="Obsah obrázku obloha&#10;&#10;Popis vygenerovaný s vysokou mírou spolehlivosti">
            <a:extLst>
              <a:ext uri="{FF2B5EF4-FFF2-40B4-BE49-F238E27FC236}">
                <a16:creationId xmlns:a16="http://schemas.microsoft.com/office/drawing/2014/main" id="{1EDE225B-88A5-4800-90D4-C5C44B37C2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5435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8" name="Obrázek 8" descr="Obsah obrázku police, interiér, obchod, scéna&#10;&#10;Popis vygenerovaný s vysokou mírou spolehlivosti">
            <a:extLst>
              <a:ext uri="{FF2B5EF4-FFF2-40B4-BE49-F238E27FC236}">
                <a16:creationId xmlns:a16="http://schemas.microsoft.com/office/drawing/2014/main" id="{C62F80A9-5519-453D-96E9-3A466260B9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125" r="-3" b="62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>
            <a:extLst>
              <a:ext uri="{FF2B5EF4-FFF2-40B4-BE49-F238E27FC236}">
                <a16:creationId xmlns:a16="http://schemas.microsoft.com/office/drawing/2014/main" id="{D0AC446F-5C8E-4CB9-8D0E-C86210973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" r="548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4" name="Obrázek 4" descr="Obsah obrázku kontejner, box&#10;&#10;Popis vygenerovaný s velmi vysokou mírou spolehlivosti">
            <a:extLst>
              <a:ext uri="{FF2B5EF4-FFF2-40B4-BE49-F238E27FC236}">
                <a16:creationId xmlns:a16="http://schemas.microsoft.com/office/drawing/2014/main" id="{C70C0D21-F55E-4F0D-93DC-0A2DB4DAC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" r="1" b="1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6" name="Obrázek 6" descr="Obsah obrázku text&#10;&#10;Popis vygenerovaný s vysokou mírou spolehlivosti">
            <a:extLst>
              <a:ext uri="{FF2B5EF4-FFF2-40B4-BE49-F238E27FC236}">
                <a16:creationId xmlns:a16="http://schemas.microsoft.com/office/drawing/2014/main" id="{05E4B05E-56E7-493B-99D1-542A77D00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585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6EEC7509-D140-4241-9293-F58F151F46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20" r="-3" b="6156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hlinkClick r:id="" action="ppaction://media"/>
            <a:extLst>
              <a:ext uri="{FF2B5EF4-FFF2-40B4-BE49-F238E27FC236}">
                <a16:creationId xmlns:a16="http://schemas.microsoft.com/office/drawing/2014/main" id="{51B97378-7781-40C1-BE4C-A8FD526318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1458" y="934812"/>
            <a:ext cx="7619999" cy="51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43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Parcel</vt:lpstr>
      <vt:lpstr>Genderová socializace</vt:lpstr>
      <vt:lpstr>Gender</vt:lpstr>
      <vt:lpstr>stereotypy</vt:lpstr>
      <vt:lpstr>Genderové stereotypy</vt:lpstr>
      <vt:lpstr>Prezentace aplikace PowerPoint</vt:lpstr>
      <vt:lpstr>Genderová Socializace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249</cp:revision>
  <dcterms:created xsi:type="dcterms:W3CDTF">2015-12-01T21:32:24Z</dcterms:created>
  <dcterms:modified xsi:type="dcterms:W3CDTF">2019-03-14T14:36:48Z</dcterms:modified>
</cp:coreProperties>
</file>