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F7C123-32AA-49A8-A2CA-CB8483D03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5D3313-F73E-4986-B295-084818C08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150A05-B3BD-4D8B-B315-9B098219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B599-6A22-4C18-9BEF-E49135E053E4}" type="datetimeFigureOut">
              <a:rPr lang="cs-CZ" smtClean="0"/>
              <a:t>16.03.2019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6C2DED-356F-4072-B456-DB1DBBE7E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4DCD68-32D4-4C0E-8CC3-00D1E76C7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BD9-B08C-4833-9372-124961B50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77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25F81-0644-4419-A645-1A0496585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F18997-8AF4-4C95-A3F8-0E77AB41E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314BE3-540E-4EDD-9887-EBAFF1DC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B599-6A22-4C18-9BEF-E49135E053E4}" type="datetimeFigureOut">
              <a:rPr lang="cs-CZ" smtClean="0"/>
              <a:t>16.03.2019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9D9FCB-A0A1-4E44-91B9-1842FEBDD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4A6858-DF6C-4D3E-AC0D-4AD4E6DC0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BD9-B08C-4833-9372-124961B50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12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193AB21-2A64-4AD5-A9E0-EE67ED37C4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C4D6623-F63B-4872-B50A-FE88536EAF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0AEBD5-014D-42BE-A0DC-4F1B3F85D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B599-6A22-4C18-9BEF-E49135E053E4}" type="datetimeFigureOut">
              <a:rPr lang="cs-CZ" smtClean="0"/>
              <a:t>16.03.2019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3FDC3A-8CD7-4052-AC26-61ADD0340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F3680B-8960-42EB-8DD6-D47DC843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BD9-B08C-4833-9372-124961B50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986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29C54-BD91-446D-A09A-944D960B1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227CB4-8DF4-499F-81BC-DC9DD6481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822269-F8F0-497F-809D-5E759474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B599-6A22-4C18-9BEF-E49135E053E4}" type="datetimeFigureOut">
              <a:rPr lang="cs-CZ" smtClean="0"/>
              <a:t>16.03.2019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62A046-7D88-439E-9DE6-5C8559570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314145-AAE5-4A07-A53C-2096B717C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BD9-B08C-4833-9372-124961B50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72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47547-47EE-4EBA-8A4C-42DCCA40A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973B87-8ABD-4D72-A923-F6EDC7F78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ADDFF4-E930-4FB2-8C08-C488C4C7D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B599-6A22-4C18-9BEF-E49135E053E4}" type="datetimeFigureOut">
              <a:rPr lang="cs-CZ" smtClean="0"/>
              <a:t>16.03.2019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B40CAB-41E9-4B1F-9368-B9477A0FD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DA6091-C2D9-4303-94A2-E8D0348CC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BD9-B08C-4833-9372-124961B50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26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0946F-EB9C-4A2E-8B52-AEA362341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13C02-63D9-4278-8D27-56C259936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19D07C-5693-44A3-8B24-F51FC3361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3B0382-CA34-4496-B926-6DE710808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B599-6A22-4C18-9BEF-E49135E053E4}" type="datetimeFigureOut">
              <a:rPr lang="cs-CZ" smtClean="0"/>
              <a:t>16.03.2019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60C8B9-5B2B-4499-83F5-2D2ACFAB3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9E647A-1975-4DE5-9096-DDF57D53F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BD9-B08C-4833-9372-124961B50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63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5B847-B858-4CD6-9FA9-02ACB2678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45BEACE-43F8-4743-93C7-DCE540BF8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EA05A6-21C2-4C00-88E0-55CC7C778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73780E4-AD1F-4BD8-83AE-823FDCD485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E9C972E-D5A2-4FE0-AA57-F5E59A5026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130EBC6-D147-45FC-A10B-EF25BEB5B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B599-6A22-4C18-9BEF-E49135E053E4}" type="datetimeFigureOut">
              <a:rPr lang="cs-CZ" smtClean="0"/>
              <a:t>16.03.2019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CF7106-5E4A-4579-A9F8-08F3379F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865EF2C-0357-42A9-865E-4987F9A08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BD9-B08C-4833-9372-124961B50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54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B202C-5A5A-419A-A50C-FDBD3ABE0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A1A6A1E-7497-4C18-B0AD-23AD4B301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B599-6A22-4C18-9BEF-E49135E053E4}" type="datetimeFigureOut">
              <a:rPr lang="cs-CZ" smtClean="0"/>
              <a:t>16.03.2019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0ACEAA3-06AC-41DA-955E-0AD470EC0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08A8BE-8BE0-43DE-9248-52486361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BD9-B08C-4833-9372-124961B50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13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00F7DC4-3324-45F9-A8CB-22E3803FA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B599-6A22-4C18-9BEF-E49135E053E4}" type="datetimeFigureOut">
              <a:rPr lang="cs-CZ" smtClean="0"/>
              <a:t>16.03.2019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2EF1ACD-3470-4625-A3AD-CF38D0BC4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44CDAA-08AA-4009-A5C9-D1B34D07B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BD9-B08C-4833-9372-124961B50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66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A7B3B-7101-4E0A-8754-6D5F416EE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976698-9DC4-481B-9441-804C137E6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741CFE-BAA4-4B74-AE89-C1E7F722D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242866-7FF5-46FB-9377-3F0790667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B599-6A22-4C18-9BEF-E49135E053E4}" type="datetimeFigureOut">
              <a:rPr lang="cs-CZ" smtClean="0"/>
              <a:t>16.03.2019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702864-4AE5-44D3-99EA-6E6B58BE8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9E1C45-9F1C-4551-B8A3-30A116A7E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BD9-B08C-4833-9372-124961B50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14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4365F1-0073-44D0-9ADE-8C7A686A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487F243-A620-4CBA-9D95-E5AA3845AF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12A927-2FBB-46D6-BD07-6AC198AAC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D8F425-B11D-432A-93F5-5AC06497F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1B599-6A22-4C18-9BEF-E49135E053E4}" type="datetimeFigureOut">
              <a:rPr lang="cs-CZ" smtClean="0"/>
              <a:t>16.03.2019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561C80-7723-48B9-AF3A-F2A4FC89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7A7109-FAD2-4E08-96F3-EEB5F0279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1BD9-B08C-4833-9372-124961B50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3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DC061C0-AE11-4962-A925-F00960D6F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712489-3850-46AF-BD9B-979C4FA95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9EC368-2784-4BB7-B83E-F44A56F45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1B599-6A22-4C18-9BEF-E49135E053E4}" type="datetimeFigureOut">
              <a:rPr lang="cs-CZ" smtClean="0"/>
              <a:t>16.03.2019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9C23AA-0E7F-476A-AEDA-D9D494EB0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EC6AB7-5E30-477A-A3F5-9506B4CD46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F1BD9-B08C-4833-9372-124961B503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44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ed.com/talks/jessica_mccabe_failing_at_normal_an_adhd_success_story" TargetMode="External"/><Relationship Id="rId3" Type="http://schemas.openxmlformats.org/officeDocument/2006/relationships/hyperlink" Target="https://www.youtube.com/watch?v=jhStinxyl6M" TargetMode="External"/><Relationship Id="rId7" Type="http://schemas.openxmlformats.org/officeDocument/2006/relationships/hyperlink" Target="https://www.youtube.com/watch?v=JEAYVMFZLM4" TargetMode="External"/><Relationship Id="rId2" Type="http://schemas.openxmlformats.org/officeDocument/2006/relationships/hyperlink" Target="http://www.youtube.com/watch?v=Agkzh7ncyU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LkjYXhGpc3I" TargetMode="External"/><Relationship Id="rId5" Type="http://schemas.openxmlformats.org/officeDocument/2006/relationships/hyperlink" Target="https://www.youtube.com/watch?v=Dd62-eL0JYI" TargetMode="External"/><Relationship Id="rId4" Type="http://schemas.openxmlformats.org/officeDocument/2006/relationships/hyperlink" Target="https://www.youtube.com/watch?v=Lqvro75152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8E33C-CC21-4C74-8AEE-D0C7327DE5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ADHD - VIDEA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278994E-5687-4430-81F5-5DD62A3258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16.3.2019</a:t>
            </a:r>
          </a:p>
        </p:txBody>
      </p:sp>
    </p:spTree>
    <p:extLst>
      <p:ext uri="{BB962C8B-B14F-4D97-AF65-F5344CB8AC3E}">
        <p14:creationId xmlns:p14="http://schemas.microsoft.com/office/powerpoint/2010/main" val="3391167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37C6E-37B6-4025-A18E-DF9FACB8F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45C923-F49D-4CEC-B110-90EED94BA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www.youtube.com/watch?v=Agkzh7ncyUQ</a:t>
            </a:r>
            <a:r>
              <a:rPr lang="cs-CZ" dirty="0"/>
              <a:t> – projevy dítěte</a:t>
            </a:r>
          </a:p>
          <a:p>
            <a:r>
              <a:rPr lang="cs-CZ" dirty="0">
                <a:hlinkClick r:id="rId3"/>
              </a:rPr>
              <a:t>https://www.youtube.com/watch?v=jhStinxyl6M</a:t>
            </a:r>
            <a:r>
              <a:rPr lang="cs-CZ" dirty="0"/>
              <a:t> – jak se vyhnout úkolům</a:t>
            </a:r>
          </a:p>
          <a:p>
            <a:r>
              <a:rPr lang="cs-CZ" dirty="0">
                <a:hlinkClick r:id="rId4"/>
              </a:rPr>
              <a:t>https://www.youtube.com/watch?v=Lqvro75152E</a:t>
            </a:r>
            <a:r>
              <a:rPr lang="cs-CZ" dirty="0"/>
              <a:t> – Ludmila Pekařová</a:t>
            </a:r>
          </a:p>
          <a:p>
            <a:r>
              <a:rPr lang="cs-CZ" dirty="0">
                <a:hlinkClick r:id="rId5"/>
              </a:rPr>
              <a:t>https://www.youtube.com/watch?v=Dd62-eL0JYI</a:t>
            </a:r>
            <a:r>
              <a:rPr lang="cs-CZ" dirty="0"/>
              <a:t> – </a:t>
            </a:r>
            <a:r>
              <a:rPr lang="cs-CZ" dirty="0" err="1"/>
              <a:t>classroom</a:t>
            </a:r>
            <a:r>
              <a:rPr lang="cs-CZ" dirty="0"/>
              <a:t> </a:t>
            </a:r>
            <a:r>
              <a:rPr lang="cs-CZ" dirty="0" err="1"/>
              <a:t>strategies</a:t>
            </a:r>
            <a:endParaRPr lang="cs-CZ" dirty="0"/>
          </a:p>
          <a:p>
            <a:r>
              <a:rPr lang="cs-CZ" dirty="0">
                <a:hlinkClick r:id="rId6"/>
              </a:rPr>
              <a:t>https://www.youtube.com/watch?v=LkjYXhGpc3I</a:t>
            </a:r>
            <a:r>
              <a:rPr lang="cs-CZ" dirty="0"/>
              <a:t> – prima třída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r>
              <a:rPr lang="cs-CZ" dirty="0">
                <a:hlinkClick r:id="rId7"/>
              </a:rPr>
              <a:t>https://www.youtube.com/watch?v=JEAYVMFZLM4</a:t>
            </a:r>
            <a:endParaRPr lang="cs-CZ" dirty="0"/>
          </a:p>
          <a:p>
            <a:r>
              <a:rPr lang="cs-CZ" dirty="0">
                <a:hlinkClick r:id="rId8"/>
              </a:rPr>
              <a:t>https://www.ted.com/talks/jessica_mccabe_failing_at_normal_an_adhd_success_story</a:t>
            </a:r>
            <a:r>
              <a:rPr lang="cs-CZ" dirty="0"/>
              <a:t> - </a:t>
            </a:r>
            <a:r>
              <a:rPr lang="cs-CZ" dirty="0" err="1"/>
              <a:t>tedx</a:t>
            </a:r>
            <a:r>
              <a:rPr lang="cs-CZ" dirty="0"/>
              <a:t> - I </a:t>
            </a:r>
            <a:r>
              <a:rPr lang="cs-CZ" dirty="0" err="1"/>
              <a:t>have</a:t>
            </a:r>
            <a:r>
              <a:rPr lang="cs-CZ" dirty="0"/>
              <a:t> ADHD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7311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47</Words>
  <Application>Microsoft Office PowerPoint</Application>
  <PresentationFormat>Širokoúhlá obrazovka</PresentationFormat>
  <Paragraphs>9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Motiv Office</vt:lpstr>
      <vt:lpstr>ADHD - VIDEA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ADHD - VIDEA</dc:title>
  <dc:creator>Petra Segeťová</dc:creator>
  <cp:lastModifiedBy>lektor</cp:lastModifiedBy>
  <cp:revision>4</cp:revision>
  <dcterms:created xsi:type="dcterms:W3CDTF">2019-03-14T19:30:27Z</dcterms:created>
  <dcterms:modified xsi:type="dcterms:W3CDTF">2019-03-16T10:35:53Z</dcterms:modified>
</cp:coreProperties>
</file>