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63" r:id="rId2"/>
    <p:sldId id="262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18BB9-41CD-44CC-806C-C3A1E94396A0}" type="datetimeFigureOut">
              <a:rPr lang="cs-CZ" smtClean="0"/>
              <a:t>02.05.2019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53ED1-AEA6-4FB8-A392-0EF0960AA4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919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02F77B-F417-4BA8-94FD-416B30834F5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202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48&amp;v=mukxWZF1XM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_QMS-hzRM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fLuqGAxaz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qhlv0UZUw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105&amp;v=dmMgujsomF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Piktogramy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zjednodušené grafické zobrazení skutečnosti</a:t>
            </a:r>
          </a:p>
          <a:p>
            <a:r>
              <a:rPr lang="cs-CZ" dirty="0"/>
              <a:t>u uživatelů, kteří nemohou vzhledem ke svému postižení či věku dekódovat písmo </a:t>
            </a:r>
          </a:p>
          <a:p>
            <a:r>
              <a:rPr lang="cs-CZ" dirty="0"/>
              <a:t>doprovázeny mluvenou řečí, popř. znaky</a:t>
            </a:r>
          </a:p>
          <a:p>
            <a:r>
              <a:rPr lang="cs-CZ" dirty="0"/>
              <a:t>vizuální podoba – zcela individuální</a:t>
            </a:r>
          </a:p>
          <a:p>
            <a:r>
              <a:rPr lang="cs-CZ" dirty="0"/>
              <a:t>MP, tělesné či kombinované postižení, osoby s autismem,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5DD4-F771-453F-898A-4622C27A5E78}" type="datetime4">
              <a:rPr lang="cs-CZ" smtClean="0"/>
              <a:t>2. května 2019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Alternativní a augmentativní komunikace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239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VOKS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výměnný obrázkový komunikační systém</a:t>
            </a:r>
          </a:p>
          <a:p>
            <a:r>
              <a:rPr lang="cs-CZ" dirty="0"/>
              <a:t>od r. 1985;, systém určený k „nastartování komunikace“</a:t>
            </a:r>
          </a:p>
          <a:p>
            <a:r>
              <a:rPr lang="cs-CZ" dirty="0"/>
              <a:t>využití obrázků k přímé výměně za věci a činnosti</a:t>
            </a:r>
          </a:p>
          <a:p>
            <a:r>
              <a:rPr lang="cs-CZ" dirty="0"/>
              <a:t>rychle osvojitelní, dobrá motivace k aktivitě</a:t>
            </a:r>
          </a:p>
          <a:p>
            <a:r>
              <a:rPr lang="cs-CZ" dirty="0"/>
              <a:t>PAS, Downův syndrom, MO, těžké formy vývojové dysfázie, afázie</a:t>
            </a:r>
          </a:p>
          <a:p>
            <a:r>
              <a:rPr lang="cs-CZ" dirty="0">
                <a:hlinkClick r:id="rId2"/>
              </a:rPr>
              <a:t>https://www.youtube.com/watch?time_continue=48&amp;v=mukxWZF1XM4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8599-D962-4C27-9A94-AE01434A7AED}" type="datetime4">
              <a:rPr lang="cs-CZ" smtClean="0"/>
              <a:t>2. května 2019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Alternativní a augmentativní komunikace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1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MAKATON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původně pro neslyšící dospělé v nemocnici</a:t>
            </a:r>
          </a:p>
          <a:p>
            <a:r>
              <a:rPr lang="cs-CZ" dirty="0"/>
              <a:t>kombinuje manuální znaky, symboly a mluvenou řeč</a:t>
            </a:r>
          </a:p>
          <a:p>
            <a:r>
              <a:rPr lang="cs-CZ" dirty="0"/>
              <a:t>jazykový program</a:t>
            </a:r>
          </a:p>
          <a:p>
            <a:r>
              <a:rPr lang="cs-CZ" dirty="0"/>
              <a:t>obsahuje 350 slov seřazených do 8 stupňů, 9. stupeň – návrh osobního seznamu slov podle individuálních potřeb a zájmů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C333A-64A6-4200-8B9D-3F4647447C00}" type="datetime4">
              <a:rPr lang="cs-CZ" smtClean="0"/>
              <a:t>2. května 2019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Alternativní a augmentativní komunikace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84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FAD664-DFEC-402C-8513-2E1F79FA6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TADOMA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71300C-FBA5-4872-823F-61E586702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osob s hluchoslepotou</a:t>
            </a:r>
          </a:p>
          <a:p>
            <a:r>
              <a:rPr lang="cs-CZ" dirty="0"/>
              <a:t>hmatové čtení řeči</a:t>
            </a:r>
          </a:p>
          <a:p>
            <a:r>
              <a:rPr lang="cs-CZ" dirty="0"/>
              <a:t>ruka postižené osoby se dotýká obličeje a krku mluvící osoby</a:t>
            </a:r>
          </a:p>
          <a:p>
            <a:r>
              <a:rPr lang="cs-CZ" dirty="0"/>
              <a:t>palec se dotýká rtů a vnímá pohyby čelistí a jazyka</a:t>
            </a:r>
          </a:p>
          <a:p>
            <a:r>
              <a:rPr lang="cs-CZ" dirty="0"/>
              <a:t>ostatní prsty ohmatávají vibrace na tvářích, čelistech a krku</a:t>
            </a:r>
          </a:p>
          <a:p>
            <a:r>
              <a:rPr lang="cs-CZ" dirty="0">
                <a:hlinkClick r:id="rId2"/>
              </a:rPr>
              <a:t>https://www.youtube.com/watch?v=U_QMS-hzRMs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5C803A-C355-4B97-A697-AF58D3D5C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29D2-6C2A-437C-9BF0-BD309FDA7D9C}" type="datetime4">
              <a:rPr lang="cs-CZ" smtClean="0"/>
              <a:t>2. května 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EB25FC-FAE7-46D5-8998-9C4EA0BA4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Alternativní a augmentativní komunikace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275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62521D-ED07-4BF2-8CA7-1C1533BD8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ETRAN-N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066256-A415-401E-96E6-51BC15CFB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náhradní komunikační pomůcka pro nemluvící a málo pohyblivé osoby, které mohou komunikovat pouze prostřednictvím očí</a:t>
            </a:r>
          </a:p>
          <a:p>
            <a:r>
              <a:rPr lang="cs-CZ" dirty="0"/>
              <a:t>využívá čísla či barevná pole umístěná na tabuli z plexiskla s otvorem uprostřed</a:t>
            </a:r>
          </a:p>
          <a:p>
            <a:r>
              <a:rPr lang="cs-CZ" dirty="0"/>
              <a:t>mluvící osoba ze dvojice vždy očima označené sdělení vysloví a nemluvící ho smluveným znamením potvrdí nebo neguje</a:t>
            </a:r>
          </a:p>
          <a:p>
            <a:r>
              <a:rPr lang="cs-CZ" dirty="0">
                <a:hlinkClick r:id="rId2"/>
              </a:rPr>
              <a:t>https://www.youtube.com/watch?v=lfLuqGAxaz4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CA4B2F-59B9-4E7D-A100-5A11AA9B8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29D2-6C2A-437C-9BF0-BD309FDA7D9C}" type="datetime4">
              <a:rPr lang="cs-CZ" smtClean="0"/>
              <a:t>2. května 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134AB8-D102-4705-BF19-9A4928E95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Alternativní a augmentativní komunikace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1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C6E040-9CF2-4D34-98E2-32B0E4FDA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Facilitovaná</a:t>
            </a:r>
            <a:r>
              <a:rPr lang="cs-CZ" dirty="0"/>
              <a:t> komunikace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E030C9-07FD-4136-90B9-9C4837F33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řízený výběr komunikačních jednotek (obrázků, symbolů, písmen a slov, tlačítek na klávesnici či komunikátoru</a:t>
            </a:r>
          </a:p>
          <a:p>
            <a:r>
              <a:rPr lang="cs-CZ" dirty="0"/>
              <a:t>poskytování fyzické podpory klientovi v podobě podpírání horní končetin při výběru ze symbolů či ovládání technické pomůcky</a:t>
            </a:r>
          </a:p>
          <a:p>
            <a:r>
              <a:rPr lang="cs-CZ" dirty="0" err="1"/>
              <a:t>facilitátor</a:t>
            </a:r>
            <a:endParaRPr lang="cs-CZ" dirty="0"/>
          </a:p>
          <a:p>
            <a:r>
              <a:rPr lang="cs-CZ" dirty="0">
                <a:hlinkClick r:id="rId2"/>
              </a:rPr>
              <a:t>https://www.youtube.com/watch?v=Dqhlv0UZUwY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A46E1E-0A55-4CF6-BABD-50A10A38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29D2-6C2A-437C-9BF0-BD309FDA7D9C}" type="datetime4">
              <a:rPr lang="cs-CZ" smtClean="0"/>
              <a:t>2. května 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9A4A91-C85D-4759-85D8-4E10B6AE7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Alternativní a augmentativní komunikace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B21FA1-F28E-4189-856C-B0D101BD6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Znakový jazyk, znakovaná čeština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FD33FC-1325-4D1B-B544-7AF34C92E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znakový jazyk</a:t>
            </a:r>
          </a:p>
          <a:p>
            <a:pPr lvl="1"/>
            <a:r>
              <a:rPr lang="cs-CZ" dirty="0"/>
              <a:t>tzv. vlastní znakový jazyk Neslyšících</a:t>
            </a:r>
          </a:p>
          <a:p>
            <a:pPr lvl="1"/>
            <a:r>
              <a:rPr lang="cs-CZ" dirty="0"/>
              <a:t>vizuálně-motorický prostředek komunikace</a:t>
            </a:r>
          </a:p>
          <a:p>
            <a:pPr lvl="1"/>
            <a:r>
              <a:rPr lang="cs-CZ" dirty="0"/>
              <a:t>umožňuje plnohodnotnou komunikaci</a:t>
            </a:r>
          </a:p>
          <a:p>
            <a:pPr lvl="1"/>
            <a:r>
              <a:rPr lang="cs-CZ" dirty="0"/>
              <a:t>vlastní gramatika i slovník </a:t>
            </a:r>
          </a:p>
          <a:p>
            <a:r>
              <a:rPr lang="cs-CZ" dirty="0"/>
              <a:t>znakovaná čeština</a:t>
            </a:r>
          </a:p>
          <a:p>
            <a:pPr lvl="1"/>
            <a:r>
              <a:rPr lang="cs-CZ" dirty="0"/>
              <a:t>vychází z mluveného jazyka</a:t>
            </a:r>
          </a:p>
          <a:p>
            <a:pPr lvl="1"/>
            <a:r>
              <a:rPr lang="cs-CZ" dirty="0"/>
              <a:t>znaky ZJ a gramatika ČJ</a:t>
            </a:r>
          </a:p>
          <a:p>
            <a:pPr lvl="1"/>
            <a:r>
              <a:rPr lang="cs-CZ" dirty="0"/>
              <a:t>uměle vytvoření jazykový systém 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EEAF5D-556F-4439-BCDC-DFD2073B7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29D2-6C2A-437C-9BF0-BD309FDA7D9C}" type="datetime4">
              <a:rPr lang="cs-CZ" smtClean="0"/>
              <a:t>2. května 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D3DA-461F-4E4B-AA80-1899FB7CA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Alternativní a augmentativní komunikace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674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1F8F8-077A-40D4-AE15-1A4093C75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Lormova abeceda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321061-4D63-4470-90B2-9FC186B35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dotyková abeceda</a:t>
            </a:r>
          </a:p>
          <a:p>
            <a:r>
              <a:rPr lang="cs-CZ" dirty="0"/>
              <a:t>jednotlivá písmena jsou realizována doteky, které mají charakter bodů, tahů a vibrací na prstech, zápěstí, v dlani levé či pravé ruky</a:t>
            </a:r>
          </a:p>
          <a:p>
            <a:r>
              <a:rPr lang="cs-CZ" dirty="0"/>
              <a:t>osoby s hluchoslepotou</a:t>
            </a:r>
          </a:p>
          <a:p>
            <a:r>
              <a:rPr lang="cs-CZ" dirty="0">
                <a:hlinkClick r:id="rId2"/>
              </a:rPr>
              <a:t>https://www.youtube.com/watch?time_continue=105&amp;v=dmMgujsomFs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A6FC22-ABA4-499D-981E-75C5ABD8A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29D2-6C2A-437C-9BF0-BD309FDA7D9C}" type="datetime4">
              <a:rPr lang="cs-CZ" smtClean="0"/>
              <a:t>2. května 2019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3D4E86-15F4-4DDC-AB0E-D0A21A684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Alternativní a augmentativní komunikace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4522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438</Words>
  <Application>Microsoft Office PowerPoint</Application>
  <PresentationFormat>Širokoúhlá obrazovka</PresentationFormat>
  <Paragraphs>67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Stébla</vt:lpstr>
      <vt:lpstr>Piktogramy</vt:lpstr>
      <vt:lpstr>VOKS</vt:lpstr>
      <vt:lpstr>MAKATON</vt:lpstr>
      <vt:lpstr>TADOMA</vt:lpstr>
      <vt:lpstr>ETRAN-N</vt:lpstr>
      <vt:lpstr>Facilitovaná komunikace</vt:lpstr>
      <vt:lpstr>Znakový jazyk, znakovaná čeština</vt:lpstr>
      <vt:lpstr>Lormova abeceda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Piktogramy</dc:title>
  <dc:creator>Marek Orság</dc:creator>
  <cp:lastModifiedBy>Marek Orság</cp:lastModifiedBy>
  <cp:revision>1</cp:revision>
  <dcterms:created xsi:type="dcterms:W3CDTF">2019-05-02T18:55:06Z</dcterms:created>
  <dcterms:modified xsi:type="dcterms:W3CDTF">2019-05-02T18:55:49Z</dcterms:modified>
</cp:coreProperties>
</file>