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5" r:id="rId7"/>
    <p:sldId id="266" r:id="rId8"/>
    <p:sldId id="258" r:id="rId9"/>
    <p:sldId id="263" r:id="rId10"/>
    <p:sldId id="264" r:id="rId11"/>
    <p:sldId id="260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EAFB-D7DF-4A80-8F81-21A92217B813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E8F-CD09-453A-9FEE-52FD08D6CE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88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EAFB-D7DF-4A80-8F81-21A92217B813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E8F-CD09-453A-9FEE-52FD08D6CE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00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EAFB-D7DF-4A80-8F81-21A92217B813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E8F-CD09-453A-9FEE-52FD08D6CE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28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EAFB-D7DF-4A80-8F81-21A92217B813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E8F-CD09-453A-9FEE-52FD08D6CE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6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EAFB-D7DF-4A80-8F81-21A92217B813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E8F-CD09-453A-9FEE-52FD08D6CE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73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EAFB-D7DF-4A80-8F81-21A92217B813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E8F-CD09-453A-9FEE-52FD08D6CE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14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EAFB-D7DF-4A80-8F81-21A92217B813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E8F-CD09-453A-9FEE-52FD08D6CE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40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EAFB-D7DF-4A80-8F81-21A92217B813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E8F-CD09-453A-9FEE-52FD08D6CE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631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EAFB-D7DF-4A80-8F81-21A92217B813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E8F-CD09-453A-9FEE-52FD08D6CE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81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EAFB-D7DF-4A80-8F81-21A92217B813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E8F-CD09-453A-9FEE-52FD08D6CE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52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EAFB-D7DF-4A80-8F81-21A92217B813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E8F-CD09-453A-9FEE-52FD08D6CE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50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EAFB-D7DF-4A80-8F81-21A92217B813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21E8F-CD09-453A-9FEE-52FD08D6CE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77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sFEV35tWsg" TargetMode="External"/><Relationship Id="rId2" Type="http://schemas.openxmlformats.org/officeDocument/2006/relationships/hyperlink" Target="http://www.prisonexp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isonexp.org/rebelli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isonexp.org/conclusi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WQq0E8ENSc" TargetMode="External"/><Relationship Id="rId2" Type="http://schemas.openxmlformats.org/officeDocument/2006/relationships/hyperlink" Target="http://heroicimagination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Sociální psychologie 6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PhDr. Kateřina Bartošová, </a:t>
            </a:r>
            <a:r>
              <a:rPr lang="cs-CZ" dirty="0" err="1" smtClean="0"/>
              <a:t>Ph.D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73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Kognitivní disonance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Leon </a:t>
            </a:r>
            <a:r>
              <a:rPr lang="cs-CZ" dirty="0" err="1" smtClean="0"/>
              <a:t>Festinger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 </a:t>
            </a:r>
            <a:r>
              <a:rPr lang="cs-CZ" dirty="0" err="1" smtClean="0"/>
              <a:t>Dorothy</a:t>
            </a:r>
            <a:r>
              <a:rPr lang="cs-CZ" dirty="0" smtClean="0"/>
              <a:t> Martin – sekta</a:t>
            </a:r>
          </a:p>
          <a:p>
            <a:r>
              <a:rPr lang="cs-CZ" dirty="0" smtClean="0"/>
              <a:t>Nudné úkoly – 1-20 dolarů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Odlišnosti (rozpory) ve struktuře kognitivních prvků (elementů) vyvolávají tendenci k redukci nebo eliminaci zjištěných rozporů.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786" y="1628800"/>
            <a:ext cx="2058115" cy="28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023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Rozšiřující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http://www.prisonexp.org/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https://www.youtube.com/watch?v=OsFEV35tWsg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8753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Standfordský</a:t>
            </a:r>
            <a:r>
              <a:rPr lang="cs-CZ" dirty="0" smtClean="0"/>
              <a:t> vězeňský experiment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Co se stane, když dáte dobré lidi do „zlých“ podmínek ? </a:t>
            </a:r>
            <a:br>
              <a:rPr lang="cs-CZ" dirty="0" smtClean="0"/>
            </a:b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28800"/>
            <a:ext cx="2154610" cy="237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2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vězni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Plánovaná doba trvání 14 dní</a:t>
            </a:r>
          </a:p>
          <a:p>
            <a:r>
              <a:rPr lang="cs-CZ" dirty="0" smtClean="0"/>
              <a:t>Inzerát, policie, zadržení, převoz do „vězení“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2520280" cy="336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3"/>
            <a:ext cx="2520280" cy="336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70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</a:t>
            </a:r>
            <a:r>
              <a:rPr lang="cs-CZ" dirty="0" err="1" smtClean="0"/>
              <a:t>uards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7113"/>
            <a:ext cx="3350579" cy="222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38877"/>
            <a:ext cx="3028798" cy="3028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91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2</a:t>
            </a:r>
            <a:r>
              <a:rPr lang="cs-CZ" dirty="0" smtClean="0"/>
              <a:t>. den – rebelie, potlačení silou </a:t>
            </a:r>
            <a:r>
              <a:rPr lang="cs-CZ" dirty="0" smtClean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www.prisonexp.org/rebellion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8084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byste dělali 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Odmítli nebo přijali byste privilegia v cele?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7563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36 hodin po začátku experimentu propuštěn pro vážné psychické problémy 1.vězeň</a:t>
            </a:r>
          </a:p>
          <a:p>
            <a:r>
              <a:rPr lang="cs-CZ" dirty="0"/>
              <a:t>3. den návštěva </a:t>
            </a:r>
            <a:r>
              <a:rPr lang="cs-CZ" dirty="0" smtClean="0"/>
              <a:t>rodiny – „ </a:t>
            </a:r>
            <a:r>
              <a:rPr lang="cs-CZ" dirty="0" err="1" smtClean="0"/>
              <a:t>yes</a:t>
            </a:r>
            <a:r>
              <a:rPr lang="cs-CZ" dirty="0" smtClean="0"/>
              <a:t>, he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tough</a:t>
            </a:r>
            <a:r>
              <a:rPr lang="cs-CZ" dirty="0" smtClean="0"/>
              <a:t>“ </a:t>
            </a:r>
          </a:p>
          <a:p>
            <a:r>
              <a:rPr lang="cs-CZ" dirty="0" smtClean="0"/>
              <a:t>4. den – „</a:t>
            </a:r>
            <a:r>
              <a:rPr lang="cs-CZ" dirty="0" err="1" smtClean="0"/>
              <a:t>bad</a:t>
            </a:r>
            <a:r>
              <a:rPr lang="cs-CZ" dirty="0" smtClean="0"/>
              <a:t> </a:t>
            </a:r>
            <a:r>
              <a:rPr lang="cs-CZ" dirty="0" err="1" smtClean="0"/>
              <a:t>prisoner</a:t>
            </a:r>
            <a:r>
              <a:rPr lang="cs-CZ" dirty="0" smtClean="0"/>
              <a:t>“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://www.prisonexp.org/conclusion</a:t>
            </a:r>
            <a:endParaRPr lang="cs-CZ" dirty="0"/>
          </a:p>
          <a:p>
            <a:r>
              <a:rPr lang="cs-CZ" dirty="0" smtClean="0"/>
              <a:t>5. den – přátelství mezi strážemi a vězni</a:t>
            </a:r>
            <a:endParaRPr lang="cs-CZ" dirty="0"/>
          </a:p>
          <a:p>
            <a:r>
              <a:rPr lang="cs-CZ" dirty="0"/>
              <a:t>6. Den ukončení experimentu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1070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Prisoner #416: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 "I began to feel that I was losing my identity, that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person that I called Clay, the person who put</a:t>
            </a:r>
            <a:r>
              <a:rPr lang="cs-CZ" dirty="0" smtClean="0"/>
              <a:t> </a:t>
            </a:r>
            <a:r>
              <a:rPr lang="en-US" dirty="0" smtClean="0"/>
              <a:t>me in this place, the person who volunteered to go</a:t>
            </a:r>
            <a:r>
              <a:rPr lang="cs-CZ" dirty="0" smtClean="0"/>
              <a:t> </a:t>
            </a:r>
            <a:r>
              <a:rPr lang="en-US" dirty="0" smtClean="0"/>
              <a:t>into this prison -- because it was a prison to me; it</a:t>
            </a:r>
            <a:r>
              <a:rPr lang="cs-CZ" dirty="0" smtClean="0"/>
              <a:t> </a:t>
            </a:r>
            <a:r>
              <a:rPr lang="en-US" dirty="0" smtClean="0"/>
              <a:t>still is a prison to me. I don't regard it as an</a:t>
            </a:r>
            <a:r>
              <a:rPr lang="cs-CZ" dirty="0" smtClean="0"/>
              <a:t> </a:t>
            </a:r>
            <a:r>
              <a:rPr lang="en-US" dirty="0" smtClean="0"/>
              <a:t>experiment or a simulation because it was a prison</a:t>
            </a:r>
            <a:r>
              <a:rPr lang="cs-CZ" dirty="0" smtClean="0"/>
              <a:t> </a:t>
            </a:r>
            <a:r>
              <a:rPr lang="en-US" dirty="0" smtClean="0"/>
              <a:t>run by psychologists instead of run by the state. I</a:t>
            </a:r>
            <a:r>
              <a:rPr lang="cs-CZ" dirty="0" smtClean="0"/>
              <a:t> </a:t>
            </a:r>
            <a:r>
              <a:rPr lang="en-US" dirty="0" smtClean="0"/>
              <a:t>began to feel that that identity, the person that I was</a:t>
            </a:r>
            <a:r>
              <a:rPr lang="cs-CZ" dirty="0" smtClean="0"/>
              <a:t> </a:t>
            </a:r>
            <a:r>
              <a:rPr lang="en-US" dirty="0" smtClean="0"/>
              <a:t>that had decided to go to prison was distant from</a:t>
            </a:r>
            <a:r>
              <a:rPr lang="cs-CZ" dirty="0" smtClean="0"/>
              <a:t> </a:t>
            </a:r>
            <a:r>
              <a:rPr lang="en-US" dirty="0" smtClean="0"/>
              <a:t>me -- was remote until finally I wasn't that, I was</a:t>
            </a:r>
            <a:r>
              <a:rPr lang="cs-CZ" dirty="0" smtClean="0"/>
              <a:t> </a:t>
            </a:r>
            <a:r>
              <a:rPr lang="en-US" dirty="0" smtClean="0"/>
              <a:t>416. I was really my number.„</a:t>
            </a:r>
            <a:endParaRPr lang="cs-CZ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Prison guard: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https://www.youtube.com/watch?v=fQnOkmvigi0#t=15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369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Heroic</a:t>
            </a:r>
            <a:r>
              <a:rPr lang="cs-CZ" dirty="0" smtClean="0"/>
              <a:t> </a:t>
            </a:r>
            <a:r>
              <a:rPr lang="cs-CZ" dirty="0" err="1" smtClean="0"/>
              <a:t>Imagination</a:t>
            </a:r>
            <a:r>
              <a:rPr lang="cs-CZ" dirty="0" smtClean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http://heroicimagination.org/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https://www.youtube.com/watch?v=mWQq0E8ENSc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63003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304</Words>
  <Application>Microsoft Office PowerPoint</Application>
  <PresentationFormat>Předvádění na obrazovce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Motiv systému Office</vt:lpstr>
      <vt:lpstr>Sociální psychologie 6 </vt:lpstr>
      <vt:lpstr>Standfordský vězeňský experiment</vt:lpstr>
      <vt:lpstr>vězni</vt:lpstr>
      <vt:lpstr>Guards</vt:lpstr>
      <vt:lpstr>průběh</vt:lpstr>
      <vt:lpstr>Co byste dělali ? </vt:lpstr>
      <vt:lpstr>Prezentace aplikace PowerPoint</vt:lpstr>
      <vt:lpstr>Prezentace aplikace PowerPoint</vt:lpstr>
      <vt:lpstr>Heroic Imagination project </vt:lpstr>
      <vt:lpstr>Kognitivní disonance </vt:lpstr>
      <vt:lpstr>Rozšiřující 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6 </dc:title>
  <dc:creator>uzivatel</dc:creator>
  <cp:lastModifiedBy>Bartosova</cp:lastModifiedBy>
  <cp:revision>8</cp:revision>
  <dcterms:created xsi:type="dcterms:W3CDTF">2016-04-04T05:47:55Z</dcterms:created>
  <dcterms:modified xsi:type="dcterms:W3CDTF">2018-04-10T13:43:26Z</dcterms:modified>
</cp:coreProperties>
</file>