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layfair Display" panose="020B0604020202020204" charset="0"/>
      <p:regular r:id="rId9"/>
      <p:bold r:id="rId10"/>
      <p:italic r:id="rId11"/>
      <p:boldItalic r:id="rId12"/>
    </p:embeddedFont>
    <p:embeddedFont>
      <p:font typeface="Candara" panose="020E0502030303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swa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30815d1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4f30815d1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4f30815d1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30815d1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4f30815d1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4f30815d15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30815d1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4f30815d1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4f30815d15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8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30815d1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4f30815d1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4f30815d15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30815d1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f30815d1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4f30815d15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30815d1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4f30815d1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4f30815d15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7477@mail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676650" y="1325561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dirty="0">
                <a:latin typeface="Playfair Display"/>
                <a:ea typeface="Playfair Display"/>
                <a:cs typeface="Playfair Display"/>
                <a:sym typeface="Playfair Display"/>
              </a:rPr>
              <a:t>Naučit se přemýšlet o sobě a o pedagogických situacích a lépe jim porozumět s využitím psychologických poznatků.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645150" y="1325626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si vlastní cestu, jak věci dělat, na níž budete spokojení.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575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Můžete mít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JEDNU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absenc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jejichž důvody mohou být jakékoli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nemusíte se omlouvat.</a:t>
            </a:r>
            <a:endParaRPr sz="2000" i="0" u="none" strike="noStrike" cap="non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5755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se nemůžete zúčastnit svého semináře, můžete si jej přijít nahradit do jiné seminární skupiny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b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ez předchozího ohlášení. (začínáme sudým týdnem)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5755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Semináře se konají v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úterý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8.00 a v 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00 v uč. 58</a:t>
            </a:r>
            <a:endParaRPr sz="2000" i="0" u="none" strike="noStrike" cap="non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5755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by měla vaše absence překročit povolen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informujete 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mne o tom do 14 dnů od této absence a požád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ej</a:t>
            </a:r>
            <a:r>
              <a:rPr lang="cs" sz="2000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 si o zadání náhradní práce na </a:t>
            </a:r>
            <a:r>
              <a:rPr lang="cs" sz="2400" b="0" i="0" u="sng" strike="noStrike" cap="non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sz="2400" b="0" i="0" u="none" strike="noStrike" cap="non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lang="cs"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DOCHÁZKA</a:t>
            </a:r>
            <a:endParaRPr sz="30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Vzhledem k tomu, že cílem semináře je naučit se využívat poznatky sociální psychologie tak, abychom lépe chápali své chování a prožívání a chování a prožívání ostatních, zejména ve školním prostředí, seminární práce bude ověřovat právě to.</a:t>
            </a: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Vyjdete ze situace, kterou jste sami zažili (ideálně v roli pedagoga), popíšete ji a s pomocí sociálně psychologických poznatků analyzujete.</a:t>
            </a: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Předpokládaný rozsah 1 strana A4.</a:t>
            </a: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16764" lv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Budeme o tom ještě společně mluvit. </a:t>
            </a:r>
            <a:r>
              <a:rPr lang="cs-CZ" sz="1800" smtClean="0">
                <a:solidFill>
                  <a:srgbClr val="002060"/>
                </a:solidFill>
              </a:rPr>
              <a:t>Žádný strach.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lang="cs" sz="3000" b="1" dirty="0" smtClean="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PÍSEMNÝ VÝSTUP</a:t>
            </a:r>
            <a:endParaRPr sz="3000" b="1" dirty="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3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0158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 přeju si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i="0" u="none" strike="noStrike" cap="non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i="0" u="none" strike="noStrike" cap="non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74320" marR="0" lvl="0" indent="-2293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lang="cs" i="0" u="none" strike="noStrike" cap="non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i="0" u="none" strike="noStrike" cap="non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endParaRPr sz="2800" b="0" i="0" u="none" strike="noStrike" cap="non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endParaRPr/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lang="cs"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...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mluvíme o něčem, co už jste probrali jinde.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sz="30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 nerozumíte.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sz="30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Předvádění na obrazovce (16:9)</PresentationFormat>
  <Paragraphs>54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Playfair Display</vt:lpstr>
      <vt:lpstr>Candara</vt:lpstr>
      <vt:lpstr>Arial</vt:lpstr>
      <vt:lpstr>Noto Sans Symbols</vt:lpstr>
      <vt:lpstr>Calibri</vt:lpstr>
      <vt:lpstr>Montserrat</vt:lpstr>
      <vt:lpstr>Oswald</vt:lpstr>
      <vt:lpstr>Pop</vt:lpstr>
      <vt:lpstr>CÍLE</vt:lpstr>
      <vt:lpstr>DOCHÁZKA</vt:lpstr>
      <vt:lpstr>PÍSEMNÝ VÝSTUP</vt:lpstr>
      <vt:lpstr>PRÁCE V SEMINÁŘI</vt:lpstr>
      <vt:lpstr>OZVĚTE SE, POKUD...</vt:lpstr>
      <vt:lpstr>PTEJTE SE, POKUD...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CÍLE</dc:title>
  <cp:lastModifiedBy>Zuza Kroča</cp:lastModifiedBy>
  <cp:revision>2</cp:revision>
  <dcterms:modified xsi:type="dcterms:W3CDTF">2019-03-11T11:37:14Z</dcterms:modified>
</cp:coreProperties>
</file>