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AVBM8npTLQ&amp;index=2&amp;list=PLbb8j-uXWuKrcPv66mb8SyCDPD0_SO-J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/>
              <a:t>Pozorování 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Pedagogicko-psychologická diagnostika</a:t>
            </a:r>
          </a:p>
        </p:txBody>
      </p:sp>
    </p:spTree>
    <p:extLst>
      <p:ext uri="{BB962C8B-B14F-4D97-AF65-F5344CB8AC3E}">
        <p14:creationId xmlns:p14="http://schemas.microsoft.com/office/powerpoint/2010/main" val="398066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Sledujte pozorně tento videozáznam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hlinkClick r:id="rId2"/>
              </a:rPr>
              <a:t>https://www.youtube.com/watch?v=nAVBM8npTLQ&amp;index=2&amp;list=PLbb8j-uXWuKrcPv66mb8SyCDPD0_SO-J6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vidíte a slyšíte, pokud se zaměříte na pedagogickou komunikaci a interakci? </a:t>
            </a:r>
          </a:p>
          <a:p>
            <a:pPr marL="0" indent="0">
              <a:buNone/>
            </a:pPr>
            <a:r>
              <a:rPr lang="cs-CZ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Dělejte si poznámky.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63232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Výsledky </a:t>
            </a:r>
            <a:r>
              <a:rPr lang="cs-CZ" dirty="0">
                <a:solidFill>
                  <a:schemeClr val="tx2">
                    <a:lumMod val="50000"/>
                    <a:lumOff val="50000"/>
                  </a:schemeClr>
                </a:solidFill>
              </a:rPr>
              <a:t>Nestrukturovaného pozorování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600" dirty="0"/>
              <a:t>Čeho jste si všimli? Co jste si poznamenali?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Lišily se postřehy studentů různých oborů/aprobací?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Komu a v jaké situaci byste </a:t>
            </a:r>
            <a:r>
              <a:rPr lang="cs-CZ" sz="36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nestrukturované</a:t>
            </a:r>
            <a:r>
              <a:rPr lang="cs-CZ" sz="3600" dirty="0"/>
              <a:t> pozorování doporučili?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522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Druhé pozorování videozáznamu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3600" dirty="0"/>
              <a:t>Vyberte si jedno z předložených zadání pro pozorování.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Při práci ve skupině promyslete, jak budete zvolený jev pozorovat.</a:t>
            </a:r>
          </a:p>
          <a:p>
            <a:pPr marL="0" indent="0">
              <a:buNone/>
            </a:pPr>
            <a:r>
              <a:rPr lang="cs-CZ" sz="3200" i="1" dirty="0">
                <a:solidFill>
                  <a:srgbClr val="C00000"/>
                </a:solidFill>
              </a:rPr>
              <a:t>Například: definujte si, co všechno může zahrnovat neverbální komunikace vyučujících, jak ji lze rozpoznat, jak se projevuje.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303267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Třetí pozorování videozáznamu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3200" dirty="0"/>
              <a:t>Při třetím pozorování videozáznamu vyplňujte pozorovací arch.</a:t>
            </a:r>
          </a:p>
          <a:p>
            <a:pPr marL="0" lvl="0" indent="0">
              <a:buNone/>
            </a:pPr>
            <a:r>
              <a:rPr lang="cs-CZ" sz="3200" b="1" dirty="0"/>
              <a:t>skupina A – arch zaměřený </a:t>
            </a:r>
            <a:r>
              <a:rPr lang="cs-CZ" sz="3200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na žáky</a:t>
            </a:r>
          </a:p>
          <a:p>
            <a:pPr marL="0" lvl="0" indent="0">
              <a:buNone/>
            </a:pPr>
            <a:r>
              <a:rPr lang="cs-CZ" sz="3200" b="1" dirty="0"/>
              <a:t>skupina B – arch zaměřený </a:t>
            </a:r>
            <a:r>
              <a:rPr lang="cs-CZ" sz="3200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na učitele</a:t>
            </a:r>
          </a:p>
          <a:p>
            <a:pPr lvl="0"/>
            <a:r>
              <a:rPr lang="cs-CZ" sz="3200" dirty="0"/>
              <a:t>Zaznamenávejte i frekvenci výskytu jevů, popřípadě jejich intenzitu (například na škále 0 – 5).</a:t>
            </a:r>
          </a:p>
        </p:txBody>
      </p:sp>
    </p:spTree>
    <p:extLst>
      <p:ext uri="{BB962C8B-B14F-4D97-AF65-F5344CB8AC3E}">
        <p14:creationId xmlns:p14="http://schemas.microsoft.com/office/powerpoint/2010/main" val="477666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Reflexe pozorování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dirty="0"/>
              <a:t>V čem spočívá základní odlišnost mezi třemi pozorováními, která jsme právě absolvovali?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Jaký typ informací – těmito třemi různými způsoby pozorování –získáváme? 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O čem tyto informace vypovídají a k čemu mohou být užitečné z hlediska pedagogické intervence?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5708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nejdůležitějších zjištění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4000" dirty="0"/>
          </a:p>
          <a:p>
            <a:r>
              <a:rPr lang="cs-CZ" sz="4000" dirty="0"/>
              <a:t>Typy pozorování</a:t>
            </a:r>
          </a:p>
          <a:p>
            <a:r>
              <a:rPr lang="cs-CZ" sz="4000" dirty="0"/>
              <a:t>Příprava a realizace pozorování</a:t>
            </a:r>
          </a:p>
          <a:p>
            <a:r>
              <a:rPr lang="cs-CZ" sz="4000" dirty="0"/>
              <a:t>Nejčastější chyby při pozorování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593495403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TM10001106[[fn=Značka]]</Template>
  <TotalTime>72</TotalTime>
  <Words>225</Words>
  <Application>Microsoft Office PowerPoint</Application>
  <PresentationFormat>Širokoúhlá obrazovka</PresentationFormat>
  <Paragraphs>34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Gill Sans MT</vt:lpstr>
      <vt:lpstr>Impact</vt:lpstr>
      <vt:lpstr>Times New Roman</vt:lpstr>
      <vt:lpstr>Badge</vt:lpstr>
      <vt:lpstr> Pozorování  </vt:lpstr>
      <vt:lpstr>Sledujte pozorně tento videozáznam výuky</vt:lpstr>
      <vt:lpstr>Výsledky Nestrukturovaného pozorování</vt:lpstr>
      <vt:lpstr>Druhé pozorování videozáznamu</vt:lpstr>
      <vt:lpstr>Třetí pozorování videozáznamu</vt:lpstr>
      <vt:lpstr>Reflexe pozorování</vt:lpstr>
      <vt:lpstr>Shrnutí nejdůležitějších zjištění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Pozorování  a rozhovor</dc:title>
  <dc:creator>Pravdova</dc:creator>
  <cp:lastModifiedBy>Hana Koblihová</cp:lastModifiedBy>
  <cp:revision>8</cp:revision>
  <dcterms:created xsi:type="dcterms:W3CDTF">2017-10-09T08:19:33Z</dcterms:created>
  <dcterms:modified xsi:type="dcterms:W3CDTF">2018-03-26T16:41:38Z</dcterms:modified>
</cp:coreProperties>
</file>