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58" r:id="rId6"/>
    <p:sldId id="260" r:id="rId7"/>
    <p:sldId id="261" r:id="rId8"/>
    <p:sldId id="265" r:id="rId9"/>
    <p:sldId id="266" r:id="rId10"/>
    <p:sldId id="267" r:id="rId11"/>
    <p:sldId id="262" r:id="rId12"/>
    <p:sldId id="268" r:id="rId13"/>
    <p:sldId id="269" r:id="rId14"/>
    <p:sldId id="270" r:id="rId15"/>
    <p:sldId id="271" r:id="rId16"/>
    <p:sldId id="26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4D09-1559-4657-80ED-22916C7F2E22}" type="datetimeFigureOut">
              <a:rPr lang="cs-CZ" smtClean="0"/>
              <a:pPr/>
              <a:t>23.02.2019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Zdravá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Pohoda organizačního prostředí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všech činností ve škole je v souladu s požadavky režimu dne, střídání práce a odpočinku, zdravé výživy a aktivního pohybu 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Zdravé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smtClean="0"/>
              <a:t>Smysluplnost</a:t>
            </a:r>
            <a:endParaRPr lang="cs-CZ" sz="3600" dirty="0" smtClean="0"/>
          </a:p>
          <a:p>
            <a:r>
              <a:rPr lang="cs-CZ" sz="3600" b="1" dirty="0" smtClean="0"/>
              <a:t>Možnost výběru</a:t>
            </a:r>
            <a:r>
              <a:rPr lang="cs-CZ" sz="3600" b="1" smtClean="0"/>
              <a:t>, přiměřenost</a:t>
            </a:r>
            <a:endParaRPr lang="cs-CZ" sz="3600" dirty="0" smtClean="0"/>
          </a:p>
          <a:p>
            <a:r>
              <a:rPr lang="cs-CZ" sz="3600" b="1" dirty="0" smtClean="0"/>
              <a:t>Spoluúčast </a:t>
            </a:r>
            <a:r>
              <a:rPr lang="cs-CZ" sz="3600" b="1" smtClean="0"/>
              <a:t>a spolupráce</a:t>
            </a:r>
            <a:endParaRPr lang="cs-CZ" sz="3600" dirty="0" smtClean="0"/>
          </a:p>
          <a:p>
            <a:r>
              <a:rPr lang="cs-CZ" sz="3600" b="1" dirty="0" smtClean="0"/>
              <a:t>Motivující </a:t>
            </a:r>
            <a:r>
              <a:rPr lang="cs-CZ" sz="3600" b="1" smtClean="0"/>
              <a:t>hodnocení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Smysluplnost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Dbát na praktickou využitelnost toho, co se děti naučí, východiskem jsou zkušenosti dětí a jejich zájmy</a:t>
            </a:r>
          </a:p>
          <a:p>
            <a:r>
              <a:rPr lang="cs-CZ" smtClean="0"/>
              <a:t>Vyučování je organizováno do tematických bloků, které umožňují autentické a prožitkové učení i změnu metod práce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Možnost výběru, přiměřenost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Možnost zvládnout základní i rozšiřující učivo způsobem, který odpovídá jeho typu inteligence a osobnosti</a:t>
            </a:r>
          </a:p>
          <a:p>
            <a:r>
              <a:rPr lang="cs-CZ" smtClean="0"/>
              <a:t>Učivo je věkově přiměřené a vyvážené z hlediska poměru rozumové, citové a sociální výchovy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Spoluúčast a spolupráce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Použití metod a forem, které nabízejí využití demokratických principů, efektivní kooperace a spoluúčasti dětí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Motivující hodnocení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Poskytovat všem dětem dostatek údajů o tom, jak se jim daří uskutečňovat vlastní rozvoj, v podobě zpětné vazby, ocenění a podpory</a:t>
            </a:r>
          </a:p>
          <a:p>
            <a:r>
              <a:rPr lang="cs-CZ" smtClean="0"/>
              <a:t>Vytváří nekonkurenční a nesoutěživé prostředí, snaží se o posílení dětské sebedůvěry, samostatnosti, odpovědnosti a nezávislosti na vnější autoritě</a:t>
            </a: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Otevřené partnerství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Škola – model demokratického společenství </a:t>
            </a:r>
            <a:r>
              <a:rPr lang="cs-CZ" dirty="0" smtClean="0"/>
              <a:t>– snaha o změnu hierarchicky uspořádaných vztahů ve vztahy partnerské, umožňují zážitek demokratického života </a:t>
            </a:r>
          </a:p>
          <a:p>
            <a:r>
              <a:rPr lang="cs-CZ" b="1" dirty="0" smtClean="0"/>
              <a:t>Škola jako kulturní a vzdělávací středisko obce </a:t>
            </a:r>
            <a:r>
              <a:rPr lang="cs-CZ" dirty="0" smtClean="0"/>
              <a:t>– otevření školy navenek vůči veřejnosti, stát se kulturním a vzdělávacím centrem obce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 programu Škola podporující </a:t>
            </a:r>
            <a:r>
              <a:rPr lang="cs-CZ" b="1" smtClean="0"/>
              <a:t>zdraví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ílem kurikula </a:t>
            </a:r>
            <a:r>
              <a:rPr lang="cs-CZ" dirty="0"/>
              <a:t>je, aby se děti již od mateřské školy naučily postojům, které spočívají v úctě ke zdraví a praktickým dovednostem </a:t>
            </a:r>
            <a:r>
              <a:rPr lang="cs-CZ" smtClean="0"/>
              <a:t>chránícím zdraví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cíl </a:t>
            </a:r>
            <a:r>
              <a:rPr lang="cs-CZ" dirty="0" smtClean="0"/>
              <a:t>mají naplňovat </a:t>
            </a:r>
            <a:r>
              <a:rPr lang="cs-CZ" dirty="0"/>
              <a:t>i všichni dospělí, kteří jsou ve škole nějakým </a:t>
            </a:r>
            <a:r>
              <a:rPr lang="cs-CZ"/>
              <a:t>způsobem </a:t>
            </a:r>
            <a:r>
              <a:rPr lang="cs-CZ" smtClean="0"/>
              <a:t>angažováni         ( </a:t>
            </a:r>
            <a:r>
              <a:rPr lang="cs-CZ" dirty="0"/>
              <a:t>vedení školy, učitelé, zaměstnanci, </a:t>
            </a:r>
            <a:r>
              <a:rPr lang="cs-CZ" smtClean="0"/>
              <a:t>rodiče )</a:t>
            </a:r>
            <a:endParaRPr lang="cs-CZ" dirty="0" smtClean="0"/>
          </a:p>
          <a:p>
            <a:r>
              <a:rPr lang="cs-CZ" dirty="0" smtClean="0"/>
              <a:t>Podstatou </a:t>
            </a:r>
            <a:r>
              <a:rPr lang="cs-CZ" dirty="0"/>
              <a:t>projektu Zdravá škola je vytvoření zdravého prostředí v našich školách a výchova dětí ke zdravým životním návykům a zdraví </a:t>
            </a:r>
            <a:r>
              <a:rPr lang="cs-CZ"/>
              <a:t>podporujícímu </a:t>
            </a:r>
            <a:r>
              <a:rPr lang="cs-CZ" smtClean="0"/>
              <a:t>chování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Cíl programu Škola podporující zdraví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Autoři projektu chápou školu nejen jako místo pro vzdělání, ale i jako jedno z prostředí pro podporu zdraví a šíření myšlenek zdravého života</a:t>
            </a:r>
          </a:p>
          <a:p>
            <a:r>
              <a:rPr lang="cs-CZ" smtClean="0"/>
              <a:t>Smyslem vytvoření sítě zdravých škol je postupné naplňování vize, podle níž má každé dítě a každý mladý člověk právo být vzděláván ve škole podporující zdraví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Konkrétní úkoly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ozvoj stylu a rozvíjení možnosti samostatné a poučené volby v péči o vlastní zdraví. </a:t>
            </a:r>
          </a:p>
          <a:p>
            <a:r>
              <a:rPr lang="cs-CZ" dirty="0"/>
              <a:t>O</a:t>
            </a:r>
            <a:r>
              <a:rPr lang="cs-CZ" dirty="0" smtClean="0"/>
              <a:t>rientace na zdravý životní styl celé komunity, školy, obce ( úprava školního režimu a osnov, organizace a způsobu vyučování ). </a:t>
            </a:r>
          </a:p>
          <a:p>
            <a:r>
              <a:rPr lang="cs-CZ" dirty="0"/>
              <a:t>K</a:t>
            </a:r>
            <a:r>
              <a:rPr lang="cs-CZ" dirty="0" smtClean="0"/>
              <a:t>ultivace vztahů uvnitř školy ( rozvíjení sociálních dovedností žáků i učitelů s cílem dosáhnout zlepšení atmosféry školního života ).</a:t>
            </a:r>
          </a:p>
          <a:p>
            <a:r>
              <a:rPr lang="cs-CZ" dirty="0"/>
              <a:t>B</a:t>
            </a:r>
            <a:r>
              <a:rPr lang="cs-CZ" dirty="0" smtClean="0"/>
              <a:t>udování neformálních vztahů k rodičům a obci ( zvyšování prestiže školy, zlepšování informovanosti rodičů, vedoucí k větší důvěře ke škole a k větší snaze spolupracovat 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smtClean="0"/>
              <a:t>ytvoření </a:t>
            </a:r>
            <a:r>
              <a:rPr lang="cs-CZ" dirty="0"/>
              <a:t>po všech stránkách zdravého prostředí ve škole včetně kultivace vztahů uvnitř školy </a:t>
            </a:r>
          </a:p>
          <a:p>
            <a:r>
              <a:rPr lang="cs-CZ" dirty="0"/>
              <a:t>V</a:t>
            </a:r>
            <a:r>
              <a:rPr lang="cs-CZ" smtClean="0"/>
              <a:t>ýchova </a:t>
            </a:r>
            <a:r>
              <a:rPr lang="cs-CZ" dirty="0"/>
              <a:t>ke zdravému životnímu stylu včetně orientace na zdravý životní styl celé komunity i obce </a:t>
            </a:r>
          </a:p>
          <a:p>
            <a:r>
              <a:rPr lang="cs-CZ" dirty="0"/>
              <a:t>S</a:t>
            </a:r>
            <a:r>
              <a:rPr lang="cs-CZ" smtClean="0"/>
              <a:t>polupráce </a:t>
            </a:r>
            <a:r>
              <a:rPr lang="cs-CZ" dirty="0"/>
              <a:t>se sociálními a odbornými partnery, z nichž nejvýznamnější jsou rodiče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principy Projektu Zdravá škola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knihy Program podpory zdraví ve škole ( 1998 ) uvádějí tři základní </a:t>
            </a:r>
            <a:r>
              <a:rPr lang="cs-CZ" dirty="0" smtClean="0"/>
              <a:t>pilíře</a:t>
            </a:r>
          </a:p>
          <a:p>
            <a:r>
              <a:rPr lang="cs-CZ" dirty="0" smtClean="0"/>
              <a:t>Pohoda prostředí</a:t>
            </a:r>
          </a:p>
          <a:p>
            <a:r>
              <a:rPr lang="cs-CZ" dirty="0" smtClean="0"/>
              <a:t>Zdravé učení</a:t>
            </a:r>
          </a:p>
          <a:p>
            <a:r>
              <a:rPr lang="cs-CZ" dirty="0" smtClean="0"/>
              <a:t>Otevřené partnerství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Pohoda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Pohoda </a:t>
            </a:r>
            <a:r>
              <a:rPr lang="cs-CZ" b="1"/>
              <a:t>věcného </a:t>
            </a:r>
            <a:r>
              <a:rPr lang="cs-CZ" b="1" smtClean="0"/>
              <a:t>prostředí</a:t>
            </a:r>
            <a:endParaRPr lang="cs-CZ" dirty="0"/>
          </a:p>
          <a:p>
            <a:r>
              <a:rPr lang="cs-CZ" b="1" dirty="0" smtClean="0"/>
              <a:t>Pohoda </a:t>
            </a:r>
            <a:r>
              <a:rPr lang="cs-CZ" b="1"/>
              <a:t>sociálního </a:t>
            </a:r>
            <a:r>
              <a:rPr lang="cs-CZ" b="1" smtClean="0"/>
              <a:t>prostředí</a:t>
            </a:r>
            <a:endParaRPr lang="cs-CZ" dirty="0"/>
          </a:p>
          <a:p>
            <a:r>
              <a:rPr lang="cs-CZ" b="1" dirty="0" smtClean="0"/>
              <a:t>Pohoda </a:t>
            </a:r>
            <a:r>
              <a:rPr lang="cs-CZ" b="1"/>
              <a:t>organizačního </a:t>
            </a:r>
            <a:r>
              <a:rPr lang="cs-CZ" b="1" smtClean="0"/>
              <a:t>prostředí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Pohoda věcného prostředí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Všestranná a vyvážená nabídka podmínek příznivých pro pohodu věcného prostředí školy, tříd a všech učeben ; mají být vybaveny tak, aby splňovaly požadavky účelnosti, estetičnosti, bezpečí i hygieny a aby byly přístupné, podnětné a funkční.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Pohoda sociálního prostředí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Chování by mělo vyjadřovat humanistické postoje lidí, pomáhat vytvářet pozitivní klima školy, podporují otevřenou komunikaci a vstřícnost, úctu, důvěru, snášenlivost, ochotu pomoci, trpělivost</a:t>
            </a:r>
          </a:p>
          <a:p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374</Words>
  <Application>Microsoft Office PowerPoint</Application>
  <PresentationFormat>Předvádění na obrazovce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Zdravá škola</vt:lpstr>
      <vt:lpstr>Cíl programu Škola podporující zdraví </vt:lpstr>
      <vt:lpstr>Cíl programu Škola podporující zdraví </vt:lpstr>
      <vt:lpstr>Konkrétní úkoly</vt:lpstr>
      <vt:lpstr>Zásady programu</vt:lpstr>
      <vt:lpstr>Základní principy Projektu Zdravá škola </vt:lpstr>
      <vt:lpstr>Pohoda prostředí</vt:lpstr>
      <vt:lpstr>Pohoda věcného prostředí</vt:lpstr>
      <vt:lpstr>Pohoda sociálního prostředí</vt:lpstr>
      <vt:lpstr>Pohoda organizačního prostředí</vt:lpstr>
      <vt:lpstr>Zdravé učení</vt:lpstr>
      <vt:lpstr>Smysluplnost</vt:lpstr>
      <vt:lpstr>Možnost výběru, přiměřenost</vt:lpstr>
      <vt:lpstr>Spoluúčast a spolupráce</vt:lpstr>
      <vt:lpstr>Motivující hodnocení</vt:lpstr>
      <vt:lpstr>Otevřené partnerství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Zdravá škola</dc:title>
  <dc:creator>Javorova Barbora</dc:creator>
  <cp:lastModifiedBy>Uživatel systému Windows</cp:lastModifiedBy>
  <cp:revision>4</cp:revision>
  <dcterms:created xsi:type="dcterms:W3CDTF">2013-03-05T09:58:51Z</dcterms:created>
  <dcterms:modified xsi:type="dcterms:W3CDTF">2019-02-23T09:37:11Z</dcterms:modified>
</cp:coreProperties>
</file>