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2" r:id="rId2"/>
    <p:sldId id="393" r:id="rId3"/>
    <p:sldId id="394" r:id="rId4"/>
    <p:sldId id="395" r:id="rId5"/>
    <p:sldId id="262" r:id="rId6"/>
    <p:sldId id="396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60" y="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t>07.03.2019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A66-D202-43B2-870B-024370F689AB}" type="datetime1">
              <a:rPr lang="cs-CZ" smtClean="0"/>
              <a:t>07.03.2019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D3CF-E5E2-41E7-B2E1-A7332C832D5E}" type="datetime1">
              <a:rPr lang="cs-CZ" smtClean="0"/>
              <a:t>07.03.2019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300B-A23C-4055-811E-B0A560CEDC56}" type="datetime1">
              <a:rPr lang="cs-CZ" smtClean="0"/>
              <a:t>07.03.2019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06A2-3867-4ED0-848B-411DEF113230}" type="datetime1">
              <a:rPr lang="cs-CZ" smtClean="0"/>
              <a:t>07.03.2019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64A0-80A6-4316-875F-76D468910E9E}" type="datetime1">
              <a:rPr lang="cs-CZ" smtClean="0"/>
              <a:t>07.03.2019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5EB-E644-48E0-8111-B7D684DA5ECA}" type="datetime1">
              <a:rPr lang="cs-CZ" smtClean="0"/>
              <a:t>07.03.2019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C5A-6324-4D00-A4A5-F337F66EBE66}" type="datetime1">
              <a:rPr lang="cs-CZ" smtClean="0"/>
              <a:t>07.03.2019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3275-49AF-4B7B-B1D3-05A230FCD283}" type="datetime1">
              <a:rPr lang="cs-CZ" smtClean="0"/>
              <a:t>07.03.2019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AE4-5F77-4ECF-9B62-8B4970A4412C}" type="datetime1">
              <a:rPr lang="cs-CZ" smtClean="0"/>
              <a:t>07.03.2019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F087-B74E-4834-A5D0-3FBF5E922498}" type="datetime1">
              <a:rPr lang="cs-CZ" smtClean="0"/>
              <a:t>07.03.2019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228D-4AE1-4039-8070-3D6DB812AC0C}" type="datetime1">
              <a:rPr lang="cs-CZ" smtClean="0"/>
              <a:t>07.03.2019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281D-24F7-43CA-BCFC-9807DEEBBBA0}" type="datetime1">
              <a:rPr lang="cs-CZ" smtClean="0"/>
              <a:t>07.03.2019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Ekonomie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84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29859" y="1124744"/>
            <a:ext cx="6480720" cy="195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Katedra </a:t>
            </a:r>
            <a:r>
              <a:rPr lang="cs-CZ" sz="1800" i="1" dirty="0" smtClean="0">
                <a:latin typeface="Trebuchet MS" panose="020B0603020202020204" pitchFamily="34" charset="0"/>
              </a:rPr>
              <a:t>fyziky, chemie </a:t>
            </a:r>
            <a:r>
              <a:rPr lang="cs-CZ" sz="1800" i="1" dirty="0">
                <a:latin typeface="Trebuchet MS" panose="020B0603020202020204" pitchFamily="34" charset="0"/>
              </a:rPr>
              <a:t>a odborného vzdělávání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400" i="1" dirty="0">
                <a:latin typeface="Trebuchet MS" panose="020B0603020202020204" pitchFamily="34" charset="0"/>
              </a:rPr>
              <a:t>marinic@ped.muni.cz</a:t>
            </a:r>
          </a:p>
          <a:p>
            <a:pPr algn="l"/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8" y="1124744"/>
            <a:ext cx="1631285" cy="1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9" y="3212975"/>
            <a:ext cx="8280920" cy="311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000" y="898593"/>
            <a:ext cx="846000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000" y="1628758"/>
            <a:ext cx="8550480" cy="4968594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Po </a:t>
            </a:r>
            <a:r>
              <a:rPr lang="cs-CZ" sz="1600" dirty="0" smtClean="0">
                <a:latin typeface="Trebuchet MS" panose="020B0603020202020204" pitchFamily="34" charset="0"/>
              </a:rPr>
              <a:t>absolvování </a:t>
            </a:r>
            <a:r>
              <a:rPr lang="cs-CZ" sz="1600" dirty="0">
                <a:latin typeface="Trebuchet MS" panose="020B0603020202020204" pitchFamily="34" charset="0"/>
              </a:rPr>
              <a:t>předmětu bude student schopen: </a:t>
            </a:r>
            <a:endParaRPr lang="cs-CZ" sz="1600" dirty="0" smtClean="0">
              <a:latin typeface="Trebuchet MS" panose="020B0603020202020204" pitchFamily="34" charset="0"/>
            </a:endParaRP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Definovat </a:t>
            </a:r>
            <a:r>
              <a:rPr lang="cs-CZ" sz="1600" dirty="0">
                <a:latin typeface="Trebuchet MS" panose="020B0603020202020204" pitchFamily="34" charset="0"/>
              </a:rPr>
              <a:t>ekonomii, ekonomiku a hospodářskou </a:t>
            </a:r>
            <a:r>
              <a:rPr lang="cs-CZ" sz="1600" dirty="0" smtClean="0">
                <a:latin typeface="Trebuchet MS" panose="020B0603020202020204" pitchFamily="34" charset="0"/>
              </a:rPr>
              <a:t>politiku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Vysvětlit </a:t>
            </a:r>
            <a:r>
              <a:rPr lang="cs-CZ" sz="1600" dirty="0">
                <a:latin typeface="Trebuchet MS" panose="020B0603020202020204" pitchFamily="34" charset="0"/>
              </a:rPr>
              <a:t>makroekonomii </a:t>
            </a:r>
            <a:r>
              <a:rPr lang="cs-CZ" sz="1600" dirty="0" smtClean="0">
                <a:latin typeface="Trebuchet MS" panose="020B0603020202020204" pitchFamily="34" charset="0"/>
              </a:rPr>
              <a:t>mikroekonomii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Vymezit </a:t>
            </a:r>
            <a:r>
              <a:rPr lang="cs-CZ" sz="1600" dirty="0">
                <a:latin typeface="Trebuchet MS" panose="020B0603020202020204" pitchFamily="34" charset="0"/>
              </a:rPr>
              <a:t>ekonomii podniku</a:t>
            </a:r>
            <a:r>
              <a:rPr lang="cs-CZ" sz="1600" dirty="0" smtClean="0">
                <a:latin typeface="Trebuchet MS" panose="020B0603020202020204" pitchFamily="34" charset="0"/>
              </a:rPr>
              <a:t>.</a:t>
            </a:r>
          </a:p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V průběhu studia budou konzultovány tyto tematické okruhy</a:t>
            </a:r>
            <a:r>
              <a:rPr lang="cs-CZ" sz="2000" b="1" dirty="0" smtClean="0">
                <a:latin typeface="Trebuchet MS" panose="020B0603020202020204" pitchFamily="34" charset="0"/>
              </a:rPr>
              <a:t>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500" dirty="0" smtClean="0">
                <a:latin typeface="Trebuchet MS" panose="020B0603020202020204" pitchFamily="34" charset="0"/>
              </a:rPr>
              <a:t>ekonomie</a:t>
            </a:r>
            <a:r>
              <a:rPr lang="cs-CZ" sz="1500" dirty="0">
                <a:latin typeface="Trebuchet MS" panose="020B0603020202020204" pitchFamily="34" charset="0"/>
              </a:rPr>
              <a:t>, ekonomika a hospodářská politika; mikroekonomie a makroekonomie; pozitivní a normativní ekonomie; ekonomie a ekologie; etické aspekty ekonomiky; základní přístupy hospodářské politiky; vzácnost v ekonomice; vstupy a výstupy v ekonomice; dělba práce, směna, peníze a kapitál; hranice produkčních možností; ekonomické systémy (zvykový, příkazový, tržní a smíšený); ekonomická úloha vlády; daňová a sociální politika státu; tržní systém; nabídka a poptávka v mikroekonomice; vývoj světového ekonomického myšlení; vývoj českého ekonomického myšlení; cíle a nástroje v makroekonomii; principy a metody v mikroekonomice; typy firem; poptávka, užitečnost a chování spotřebitele; elasticita poptávky; nabídka; náklady a chování firem; elasticita nabídky; explicitní a implicitní náklady; fixní, variabilní a celkové náklady; průměrné a mezní náklady; dokonal konkurenční trh, monopol, oligopol a monopolistická konkurence; aktuální ekonomické otázky, transformace české ekonomiky; ekonomické důsledky vstupu ČR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174625" indent="-174625" algn="l">
              <a:spcBef>
                <a:spcPts val="2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pondělí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16:00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17:50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B3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k jednotlivým 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diskuze</a:t>
            </a:r>
          </a:p>
          <a:p>
            <a:pPr marL="174625" indent="-174625" algn="l">
              <a:spcBef>
                <a:spcPts val="2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čtvrtek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16:00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17:50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B3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řešení tematických úkolů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rozšiřující diskuze k vybraným ekonomickým 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jiné…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Harmonogram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9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447675" lvl="1" indent="-44767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tabLst>
                <a:tab pos="350838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1) 	Ekonomické myšlení</a:t>
            </a:r>
          </a:p>
          <a:p>
            <a:pPr marL="447675" lvl="1" indent="-44767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tabLst>
                <a:tab pos="350838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2) 	Spotřebitel / preference spotřebitele / poptávka</a:t>
            </a:r>
          </a:p>
          <a:p>
            <a:pPr marL="447675" lvl="1" indent="-447675" algn="l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tabLst>
                <a:tab pos="350838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3) 	Výrobce / produkční funkce – možnosti / Náklady / Nabídka</a:t>
            </a:r>
          </a:p>
          <a:p>
            <a:pPr marL="447675" lvl="1" indent="-447675" algn="l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tabLst>
                <a:tab pos="350838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4) 	Trh / tržní mechanismus / tržní struktury</a:t>
            </a:r>
          </a:p>
          <a:p>
            <a:pPr marL="447675" lvl="1" indent="-447675" algn="l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tabLst>
                <a:tab pos="350838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5) 	Trh finální produkce / trh kapitálu / trh práce</a:t>
            </a:r>
          </a:p>
          <a:p>
            <a:pPr marL="447675" lvl="1" indent="-44767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tabLst>
                <a:tab pos="350838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6) 	Hospodářská politika – fiskální vs. monetární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4980279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kolokvium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odpovědniků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</a:t>
            </a:r>
            <a:r>
              <a:rPr 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IS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do: </a:t>
            </a:r>
            <a:r>
              <a:rPr lang="cs-CZ" sz="18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31.03.2019 | 23:59</a:t>
            </a:r>
            <a:endParaRPr lang="cs-CZ" sz="1800" u="sng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forma: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Text z probíraných témat obsahujících </a:t>
            </a:r>
            <a:r>
              <a:rPr lang="cs-CZ" sz="20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60 polí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 doplnění pojmů</a:t>
            </a:r>
            <a:endParaRPr lang="cs-CZ" sz="1800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doplňování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pojmů do textu z nabízeného výběru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správná odpověď: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 bod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nesprávná odpověď nebo nevyplněná otázka: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 bodů</a:t>
            </a: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Vyhodnocení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testu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body v poznámkovém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bloku – minimum pro absolvování </a:t>
            </a:r>
            <a:r>
              <a:rPr 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30 bodů</a:t>
            </a:r>
            <a:endParaRPr lang="cs-CZ" sz="1800" b="1" u="sng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následně převedení na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prospěl/neprospěl vyučujícím průběžně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7679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135</Words>
  <Application>Microsoft Office PowerPoint</Application>
  <PresentationFormat>Předvádění na obrazovce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Verdana</vt:lpstr>
      <vt:lpstr>Wingdings</vt:lpstr>
      <vt:lpstr>Motiv sady Office</vt:lpstr>
      <vt:lpstr>Ekonomie</vt:lpstr>
      <vt:lpstr>Prezentace aplikace PowerPoint</vt:lpstr>
      <vt:lpstr>Charakteristika předmětu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- Organizacni pokyny</dc:title>
  <dc:creator>Marinič Peter</dc:creator>
  <cp:lastModifiedBy>Peter Marinič</cp:lastModifiedBy>
  <cp:revision>47</cp:revision>
  <dcterms:created xsi:type="dcterms:W3CDTF">2016-06-07T08:38:00Z</dcterms:created>
  <dcterms:modified xsi:type="dcterms:W3CDTF">2019-03-07T07:50:44Z</dcterms:modified>
</cp:coreProperties>
</file>