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39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</a:t>
            </a:r>
            <a:r>
              <a:rPr lang="cs-CZ" sz="1600" dirty="0" smtClean="0">
                <a:latin typeface="Trebuchet MS" panose="020B0603020202020204" pitchFamily="34" charset="0"/>
              </a:rPr>
              <a:t>absolvování </a:t>
            </a:r>
            <a:r>
              <a:rPr lang="cs-CZ" sz="1600" dirty="0">
                <a:latin typeface="Trebuchet MS" panose="020B0603020202020204" pitchFamily="34" charset="0"/>
              </a:rPr>
              <a:t>předmětu bude student schopen: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Definovat </a:t>
            </a:r>
            <a:r>
              <a:rPr lang="cs-CZ" sz="1600" dirty="0">
                <a:latin typeface="Trebuchet MS" panose="020B0603020202020204" pitchFamily="34" charset="0"/>
              </a:rPr>
              <a:t>ekonomii, ekonomiku a hospodářskou </a:t>
            </a:r>
            <a:r>
              <a:rPr lang="cs-CZ" sz="1600" dirty="0" smtClean="0">
                <a:latin typeface="Trebuchet MS" panose="020B0603020202020204" pitchFamily="34" charset="0"/>
              </a:rPr>
              <a:t>politiku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Vysvětlit </a:t>
            </a:r>
            <a:r>
              <a:rPr lang="cs-CZ" sz="1600" dirty="0">
                <a:latin typeface="Trebuchet MS" panose="020B0603020202020204" pitchFamily="34" charset="0"/>
              </a:rPr>
              <a:t>makroekonomii </a:t>
            </a:r>
            <a:r>
              <a:rPr lang="cs-CZ" sz="1600" dirty="0" smtClean="0">
                <a:latin typeface="Trebuchet MS" panose="020B0603020202020204" pitchFamily="34" charset="0"/>
              </a:rPr>
              <a:t>mikroekonomii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Vymezit </a:t>
            </a:r>
            <a:r>
              <a:rPr lang="cs-CZ" sz="1600" dirty="0">
                <a:latin typeface="Trebuchet MS" panose="020B0603020202020204" pitchFamily="34" charset="0"/>
              </a:rPr>
              <a:t>ekonomii podniku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V průběhu studia budou konzultovány tyto tematické okruhy</a:t>
            </a:r>
            <a:r>
              <a:rPr lang="cs-CZ" sz="2000" b="1" dirty="0" smtClean="0">
                <a:latin typeface="Trebuchet MS" panose="020B0603020202020204" pitchFamily="34" charset="0"/>
              </a:rPr>
              <a:t>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 smtClean="0">
                <a:latin typeface="Trebuchet MS" panose="020B0603020202020204" pitchFamily="34" charset="0"/>
              </a:rPr>
              <a:t>ekonomie</a:t>
            </a:r>
            <a:r>
              <a:rPr lang="cs-CZ" sz="1500" dirty="0">
                <a:latin typeface="Trebuchet MS" panose="020B0603020202020204" pitchFamily="34" charset="0"/>
              </a:rPr>
              <a:t>, ekonomika a hospodářská politika; mikroekonomie a makroekonomie; pozitivní a normativní ekonomie; ekonomie a ekologie; etické aspekty ekonomiky; základní přístupy hospodářské politiky; vzácnost v ekonomice; vstupy a výstupy v ekonomice; dělba práce, směna, peníze a kapitál; hranice produkčních možností; ekonomické systémy (zvykový, příkazový, tržní a smíšený); ekonomická úloha vlády; daňová a sociální politika státu; tržní systém; nabídka a poptávka v mikroekonomice; vývoj světového ekonomického myšlení; vývoj českého ekonomického myšlení; cíle a nástroje v makroekonomii; principy a metody v mikroekonomice; typy firem; poptávka, užitečnost a chování spotřebitele; elasticita poptávky; nabídka; náklady a chování firem; elasticita nabídky; explicitní a implicitní náklady; fixní, variabilní a celkové náklady; průměrné a mezní náklady; dokonal konkurenční trh, monopol, oligopol a monopolistická konkurence; aktuální ekonomické otázky, transformace české ekonomiky; ekonomické důsledky vstupu ČR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B3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diskuze</a:t>
            </a:r>
          </a:p>
          <a:p>
            <a:pPr marL="174625" indent="-174625" algn="l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čtvrtek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17:50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B3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rozšiřující diskuze k vybraným ekonomickým 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	Ekonomické myšlení</a:t>
            </a:r>
          </a:p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	Spotřebitel / preference spotřebitele / poptávka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	Výrobce / produkční funkce – možnosti / Náklady / Nabídka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	Trh / tržní mechanismus / tržní struktury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	Trh finální produkce / trh kapitálu / trh práce</a:t>
            </a:r>
          </a:p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	Hospodářská politika – fiskální vs. monetární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980279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18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23:59</a:t>
            </a:r>
            <a:endParaRPr lang="cs-CZ" sz="18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Text z probíraných témat obsahujících </a:t>
            </a:r>
            <a:r>
              <a:rPr 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60 polí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 doplnění pojmů</a:t>
            </a:r>
            <a:endParaRPr lang="cs-CZ" sz="18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doplňování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pojmů do textu z nabízeného výběru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30 bodů</a:t>
            </a:r>
            <a:endParaRPr lang="cs-CZ" sz="1800" b="1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67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135</Words>
  <Application>Microsoft Office PowerPoint</Application>
  <PresentationFormat>Předvádění na obrazovce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Ekonomie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Organizacni pokyny</dc:title>
  <dc:creator>Marinič Peter</dc:creator>
  <cp:lastModifiedBy>Peter Marinič</cp:lastModifiedBy>
  <cp:revision>47</cp:revision>
  <dcterms:created xsi:type="dcterms:W3CDTF">2016-06-07T08:38:00Z</dcterms:created>
  <dcterms:modified xsi:type="dcterms:W3CDTF">2019-03-07T07:50:44Z</dcterms:modified>
</cp:coreProperties>
</file>