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96" r:id="rId2"/>
    <p:sldId id="393" r:id="rId3"/>
    <p:sldId id="394" r:id="rId4"/>
    <p:sldId id="395" r:id="rId5"/>
    <p:sldId id="262" r:id="rId6"/>
    <p:sldId id="397" r:id="rId7"/>
    <p:sldId id="398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44DAD-D00C-44E7-B421-77993FB119B7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88DF-5D16-40C3-B2CD-017B1CF05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94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9A66-D202-43B2-870B-024370F689AB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D3CF-E5E2-41E7-B2E1-A7332C832D5E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300B-A23C-4055-811E-B0A560CEDC56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06A2-3867-4ED0-848B-411DEF113230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64A0-80A6-4316-875F-76D468910E9E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45EB-E644-48E0-8111-B7D684DA5ECA}" type="datetime1">
              <a:rPr lang="cs-CZ" smtClean="0"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C5A-6324-4D00-A4A5-F337F66EBE66}" type="datetime1">
              <a:rPr lang="cs-CZ" smtClean="0"/>
              <a:t>04.03.2019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3275-49AF-4B7B-B1D3-05A230FCD283}" type="datetime1">
              <a:rPr lang="cs-CZ" smtClean="0"/>
              <a:t>04.03.2019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7AE4-5F77-4ECF-9B62-8B4970A4412C}" type="datetime1">
              <a:rPr lang="cs-CZ" smtClean="0"/>
              <a:t>04.03.2019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F087-B74E-4834-A5D0-3FBF5E922498}" type="datetime1">
              <a:rPr lang="cs-CZ" smtClean="0"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228D-4AE1-4039-8070-3D6DB812AC0C}" type="datetime1">
              <a:rPr lang="cs-CZ" smtClean="0"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5281D-24F7-43CA-BCFC-9807DEEBBBA0}" type="datetime1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Podnikové hospodářství 2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598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2229859" y="1124744"/>
            <a:ext cx="6480720" cy="1955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000"/>
              </a:spcAft>
            </a:pP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Ing. Peter MARINIČ, Ph.D.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Katedra </a:t>
            </a:r>
            <a:r>
              <a:rPr lang="cs-CZ" sz="1800" i="1" dirty="0" smtClean="0">
                <a:latin typeface="Trebuchet MS" panose="020B0603020202020204" pitchFamily="34" charset="0"/>
              </a:rPr>
              <a:t>fyziky, chemie </a:t>
            </a:r>
            <a:r>
              <a:rPr lang="cs-CZ" sz="1800" i="1" dirty="0">
                <a:latin typeface="Trebuchet MS" panose="020B0603020202020204" pitchFamily="34" charset="0"/>
              </a:rPr>
              <a:t>a odborného vzdělávání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Poříčí 7, Brno – budova B – místnost 2035</a:t>
            </a:r>
          </a:p>
          <a:p>
            <a:pPr algn="l">
              <a:spcBef>
                <a:spcPts val="2000"/>
              </a:spcBef>
            </a:pPr>
            <a:r>
              <a:rPr lang="cs-CZ" sz="2400" i="1" dirty="0">
                <a:latin typeface="Trebuchet MS" panose="020B0603020202020204" pitchFamily="34" charset="0"/>
              </a:rPr>
              <a:t>marinic@ped.muni.cz</a:t>
            </a:r>
          </a:p>
          <a:p>
            <a:pPr algn="l"/>
            <a:endParaRPr lang="cs-CZ" sz="2000" b="1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98" y="1124744"/>
            <a:ext cx="1631285" cy="19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59" y="3212975"/>
            <a:ext cx="8280920" cy="3119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62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000" y="898593"/>
            <a:ext cx="846000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Charakteristika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000" y="1628758"/>
            <a:ext cx="8550480" cy="4968594"/>
          </a:xfrm>
        </p:spPr>
        <p:txBody>
          <a:bodyPr>
            <a:noAutofit/>
          </a:bodyPr>
          <a:lstStyle/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Cíle předmětu: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>
                <a:latin typeface="Trebuchet MS" panose="020B0603020202020204" pitchFamily="34" charset="0"/>
              </a:rPr>
              <a:t>Obsah předmětu bezprostředně navazuje na předmět </a:t>
            </a:r>
            <a:r>
              <a:rPr lang="cs-CZ" sz="1600" dirty="0" smtClean="0">
                <a:latin typeface="Trebuchet MS" panose="020B0603020202020204" pitchFamily="34" charset="0"/>
              </a:rPr>
              <a:t>„Podnikové hospodářství </a:t>
            </a:r>
            <a:r>
              <a:rPr lang="cs-CZ" sz="1600" dirty="0">
                <a:latin typeface="Trebuchet MS" panose="020B0603020202020204" pitchFamily="34" charset="0"/>
              </a:rPr>
              <a:t>1“. </a:t>
            </a:r>
            <a:endParaRPr lang="cs-CZ" sz="1600" dirty="0" smtClean="0">
              <a:latin typeface="Trebuchet MS" panose="020B0603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 smtClean="0">
                <a:latin typeface="Trebuchet MS" panose="020B0603020202020204" pitchFamily="34" charset="0"/>
              </a:rPr>
              <a:t>V</a:t>
            </a:r>
            <a:r>
              <a:rPr lang="cs-CZ" sz="1600" dirty="0">
                <a:latin typeface="Trebuchet MS" panose="020B0603020202020204" pitchFamily="34" charset="0"/>
              </a:rPr>
              <a:t> první části je zaměřena pozornost na charakterizaci různých podob podniků podle jejich základních rysů a vymezení základních problémů, se kterými se podniky při své činnosti potýkají. Další výklad se pak zaměřuje na obecné otázky podnikové ekonomiky a uskutečňuje se proto bez vazby na konkrétní příslušnost podniku k určitému oboru nebo odvětví. Cílem je uvedení do problematiky podnikových funkcí a hlavních činností.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97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pondělí 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12:00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L84 </a:t>
            </a:r>
            <a:b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2000" i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(resp. v termínu dle vzájemné domluvy vyučujícího a studentů)</a:t>
            </a: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Obsah jednotlivých setkání: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přednáška k jednotlivým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řešení tematických úkolů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interaktivní a rozšiřující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diskuze k vybraným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jiné…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Harmonogram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496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1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Výroba jako hlavní podniková funkce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2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Plánování nákupu, dopravy a skladování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3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Vědecko-technický rozvoj a inovace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4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Odbyt a odbytová politika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5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Výrobková a </a:t>
            </a:r>
            <a:r>
              <a:rPr lang="cs-CZ" sz="2000">
                <a:solidFill>
                  <a:schemeClr val="tx1"/>
                </a:solidFill>
                <a:latin typeface="Trebuchet MS" panose="020B0603020202020204" pitchFamily="34" charset="0"/>
              </a:rPr>
              <a:t>cenová </a:t>
            </a:r>
            <a:r>
              <a:rPr lang="cs-CZ" sz="2000" smtClean="0">
                <a:solidFill>
                  <a:schemeClr val="tx1"/>
                </a:solidFill>
                <a:latin typeface="Trebuchet MS" panose="020B0603020202020204" pitchFamily="34" charset="0"/>
              </a:rPr>
              <a:t>politika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6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Komunikační a distribuční politika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7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Investice a financování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8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Investiční plánování a investiční propočty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9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Majetková a kapitálová výstavba podniku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10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Účetní závěrka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Přehled témat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91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7073"/>
            <a:ext cx="8352928" cy="5052287"/>
          </a:xfrm>
        </p:spPr>
        <p:txBody>
          <a:bodyPr>
            <a:normAutofit/>
          </a:bodyPr>
          <a:lstStyle/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kolokvium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formou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</a:t>
            </a:r>
            <a:r>
              <a:rPr lang="cs-CZ" sz="20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odpovědniků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elektronická verze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přes </a:t>
            </a:r>
            <a:r>
              <a:rPr lang="cs-CZ" sz="1800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IS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– do: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31.03.2019 | 23:59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forma: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 otázek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ve formě výběru správné odpovědi (právě jedné) ze čtyř nabízených možností</a:t>
            </a:r>
            <a:endParaRPr lang="cs-CZ" sz="18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správná odpověď: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 bod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nesprávná odpověď nebo nevyplněná otázka: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 bodů</a:t>
            </a: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yhodnocení</a:t>
            </a:r>
            <a:endParaRPr lang="cs-CZ" sz="2000" b="1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body v poznámkovém bloku – minimum pro absolvování </a:t>
            </a:r>
            <a:r>
              <a:rPr 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 bodů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následně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převedení na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prospěl/neprospěl vyučujícím průběžně</a:t>
            </a:r>
          </a:p>
          <a:p>
            <a:pPr marL="182563" lvl="1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„Test pro kolokvium“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1155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Ukončení předmětu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643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7073"/>
            <a:ext cx="8352928" cy="4692247"/>
          </a:xfrm>
        </p:spPr>
        <p:txBody>
          <a:bodyPr>
            <a:normAutofit/>
          </a:bodyPr>
          <a:lstStyle/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est ověření znalostí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formou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</a:t>
            </a:r>
            <a:r>
              <a:rPr lang="cs-CZ" sz="20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odpovědniku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elektronická verze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přes IS</a:t>
            </a: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forma: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479 otázek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otázka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ve formě tvrzení s možností souhlasu nebo nesouhlasu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ANO / NE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)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výsledky se nebodují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práce s testem není omezována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est slouží pro ověření znalostí pro SZZ nebo jako studijní pomůcka</a:t>
            </a:r>
          </a:p>
          <a:p>
            <a:pPr marL="182563" lvl="1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„Test ověření znalostí“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1155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Doplňující informace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1674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154</Words>
  <Application>Microsoft Office PowerPoint</Application>
  <PresentationFormat>Předvádění na obrazovce (4:3)</PresentationFormat>
  <Paragraphs>57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Trebuchet MS</vt:lpstr>
      <vt:lpstr>Verdana</vt:lpstr>
      <vt:lpstr>Wingdings</vt:lpstr>
      <vt:lpstr>Motiv sady Office</vt:lpstr>
      <vt:lpstr>Podnikové hospodářství 2</vt:lpstr>
      <vt:lpstr>Prezentace aplikace PowerPoint</vt:lpstr>
      <vt:lpstr>Charakteristika předmětu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PH2 - Organizacni pokyny</dc:title>
  <dc:creator>Marinič Peter</dc:creator>
  <cp:lastModifiedBy>Peter Marinič</cp:lastModifiedBy>
  <cp:revision>49</cp:revision>
  <dcterms:created xsi:type="dcterms:W3CDTF">2016-06-07T08:38:00Z</dcterms:created>
  <dcterms:modified xsi:type="dcterms:W3CDTF">2019-03-04T06:33:20Z</dcterms:modified>
</cp:coreProperties>
</file>