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5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5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RASFF v ČR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Fungování RASFF v České republice je upraveno Nařízením vlády č. 98/2005 Sb., kterým se stanoví systém rychlého varování o vzniku rizika ohrožení zdraví lidí z potravin a krmiv.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Národním kontaktním místem (NKM) v RASFF je podle §15 odst. 4 zákona č.110/97 Sb., o potravinách a tabákových výrobcích Státní zemědělská a potravinářská inspekce (SZPI). NKM soustřeďuje informace ze všech dozorových orgánů nad potravinami a krmivy v ČR. Dojde-li ke zjištění výskytu nebezpečného výrobku některým z dozorových orgánů v ČR, odesílá NKM do Evropské komise informace získané od jednotlivých účastníků národního systému. Česká republika je pak zpětně informována o kontrolních zjištěních v členských státech EU.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Týdenní přehledy notifikací jsou zveřejňovány na stránkách Informačního centra bezpečnosti potravin. Na základě přehledů Evropské komise je zpracovává Ústav zemědělské ekonomiky a informací.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1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Systém bezpečnosti potravin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Systém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rychlého varování v EU /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RASFF, </a:t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dozorové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orgány pro oblast obchodu.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6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Bezpečnost potravin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Bezpečnost potravin je základním principem evropské potravinové politiky, který zaručuje ochranu zdraví spotřebitelů.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Bezpečnost potravin zahrnuje hygienu výroby potravin, kontrolní mechanismy, monitoring potravních řetězců a bezpečnost krmiv.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K </a:t>
            </a:r>
            <a:r>
              <a:rPr lang="cs-CZ" sz="2000" dirty="0">
                <a:latin typeface="Trebuchet MS" panose="020B0603020202020204" pitchFamily="34" charset="0"/>
              </a:rPr>
              <a:t>zajištění bezpečnosti potravin přispívají státní organizace a instituce financované státem, a to zejména tvorbou legislativy, průběžnou a důslednou kontrolou zdravotní bezpečnosti a kvality, dlouhodobým sledováním výskytu cizorodých látek (monitoring), aplikací vědeckých stanovisek do praxe, informováním a vzděláváním spotřebitelů, mj. v zacházení s potravinami.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89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Systém zajištění bezpečnosti potravin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Organizace systému zajištění bezpečnosti potravin v ČR vychází, tak jako ve všech zemích EU, z analýzy rizik. Ta je složena ze tří velkých celků, jež jsou uspořádány nezávisle, ale navzájem se doplňují: hodnocení a řízení rizik a komunikace o riziku.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Hodnocení rizik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Řízení rizik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Komunikace </a:t>
            </a:r>
            <a:r>
              <a:rPr lang="cs-CZ" sz="2000" dirty="0">
                <a:latin typeface="Trebuchet MS" panose="020B0603020202020204" pitchFamily="34" charset="0"/>
              </a:rPr>
              <a:t>o riziku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38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Informační centrum bezpečnosti potravin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4005064"/>
            <a:ext cx="864096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Ú</a:t>
            </a:r>
            <a:r>
              <a:rPr lang="cs-CZ" sz="2000" dirty="0" smtClean="0">
                <a:latin typeface="Trebuchet MS" panose="020B0603020202020204" pitchFamily="34" charset="0"/>
              </a:rPr>
              <a:t>kolem </a:t>
            </a:r>
            <a:r>
              <a:rPr lang="cs-CZ" sz="2000" dirty="0">
                <a:latin typeface="Trebuchet MS" panose="020B0603020202020204" pitchFamily="34" charset="0"/>
              </a:rPr>
              <a:t>je získávat a třídit dostupné informace z oblasti bezpečnosti potravin, zajišťovat jejich tok k příslušným institucím, zajišťovat osvětu a organizovat vzdělávací akce pro spotřebitele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Informační centrum bezpečnosti potravin zajišťuje: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Internetové stránky a aplikace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Vzdělávací aktivity a přednášková činnost ICBP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Tiskový materiál ICBP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 descr="IC Bezpečnosti potravi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88" y="1899578"/>
            <a:ext cx="3233092" cy="21054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32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Evropský úřad pro bezpečnost potravin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Evropský úřad pro bezpečnost potravin (EFSA) má od roku 2005 své stálé sídlo v italské Parmě. Posláním úřadu je poskytovat nezávislá vědecká stanoviska, vědeckou a technickou podporu pro činnost Evropského společenství ve všech oblastech, které mají přímý nebo nepřímý vliv na bezpečnost potravin a krmiv. Tím má přispívat ke zvyšování důvěry spotřebitelů, hladkému fungování vnitřního trhu a k vysoké úrovni ochrany lidského zdraví, zdraví a pohody zvířat, zdraví rostlin a ochrany životního prostředí.</a:t>
            </a: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4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Dozorové orgány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 descr="Logo SZPI nov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06" y="1869863"/>
            <a:ext cx="3233092" cy="2639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 SVS nov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162905"/>
            <a:ext cx="3751352" cy="218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ázek 11" descr="Logo ÚKZÚZ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41118"/>
            <a:ext cx="3312368" cy="1912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Logo ÚSKVBL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638994"/>
            <a:ext cx="2850604" cy="18143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54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RASFF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Systém rychlého varování pro potraviny a krmiva (Rapid </a:t>
            </a:r>
            <a:r>
              <a:rPr lang="cs-CZ" sz="2000" dirty="0" err="1">
                <a:latin typeface="Trebuchet MS" panose="020B0603020202020204" pitchFamily="34" charset="0"/>
              </a:rPr>
              <a:t>Alert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 err="1">
                <a:latin typeface="Trebuchet MS" panose="020B0603020202020204" pitchFamily="34" charset="0"/>
              </a:rPr>
              <a:t>System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 err="1">
                <a:latin typeface="Trebuchet MS" panose="020B0603020202020204" pitchFamily="34" charset="0"/>
              </a:rPr>
              <a:t>for</a:t>
            </a:r>
            <a:r>
              <a:rPr lang="cs-CZ" sz="2000" dirty="0">
                <a:latin typeface="Trebuchet MS" panose="020B0603020202020204" pitchFamily="34" charset="0"/>
              </a:rPr>
              <a:t> Food and </a:t>
            </a:r>
            <a:r>
              <a:rPr lang="cs-CZ" sz="2000" dirty="0" err="1">
                <a:latin typeface="Trebuchet MS" panose="020B0603020202020204" pitchFamily="34" charset="0"/>
              </a:rPr>
              <a:t>Feed</a:t>
            </a:r>
            <a:r>
              <a:rPr lang="cs-CZ" sz="2000" dirty="0">
                <a:latin typeface="Trebuchet MS" panose="020B0603020202020204" pitchFamily="34" charset="0"/>
              </a:rPr>
              <a:t>, RASFF) slouží k oznamování přímého nebo nepřímého rizika pro lidské zdraví pocházejícího z potraviny nebo krmiva. Umožňuje rychlé a účinné sdílení informací o nebezpečných potravinách nebo krmivech mezi členy systému: Evropskou komisí, členskými státy EU a EFTA (Island, Lichtenštejnsko a Norsko) a Evropským úřadem pro bezpečnost potravin (EFSA).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5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8788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RASFF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Komise vyhodnocuje všechna příchozí hlášení a předává je dále všem členům RASFF prostřednictvím jednoho ze čtyř typů oznámení: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Varování </a:t>
            </a:r>
            <a:r>
              <a:rPr lang="cs-CZ" sz="2000" dirty="0">
                <a:latin typeface="Trebuchet MS" panose="020B0603020202020204" pitchFamily="34" charset="0"/>
              </a:rPr>
              <a:t> jsou zasílána, pokud jsou potraviny či krmiva představující vážné rizika nabízeny spotřebitelům ke koupi a je tedy nutné rychle jednat.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Informace</a:t>
            </a:r>
            <a:r>
              <a:rPr lang="cs-CZ" sz="2000" dirty="0">
                <a:latin typeface="Trebuchet MS" panose="020B0603020202020204" pitchFamily="34" charset="0"/>
              </a:rPr>
              <a:t> se používají v případech, kdy rizikové potraviny či krmiva již nejsou na trhu nebo se riziko nepovažuje za závažné, tudíž není od ostatních členů rychlý postup vyžadován.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Odmítnutí na hranicích</a:t>
            </a:r>
            <a:r>
              <a:rPr lang="cs-CZ" sz="2000" dirty="0">
                <a:latin typeface="Trebuchet MS" panose="020B0603020202020204" pitchFamily="34" charset="0"/>
              </a:rPr>
              <a:t> se týká zásilek potravin a krmiv, které byly testovány a odmítnuty na vnějších hranicích EU (a EHP), bylo-li u nich zjištěno zdravotní riziko.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Novinky</a:t>
            </a:r>
            <a:r>
              <a:rPr lang="cs-CZ" sz="2000" dirty="0">
                <a:latin typeface="Trebuchet MS" panose="020B0603020202020204" pitchFamily="34" charset="0"/>
              </a:rPr>
              <a:t> jsou veškeré informace týkající se bezpečnosti potravin a krmiv, které nejsou sdělovány prostřednictvím varování či informací, avšak jsou považovány za významné pro kontrolní orgány.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3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6930</TotalTime>
  <Words>550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Bezpečnost potravin</vt:lpstr>
      <vt:lpstr>Systém zajištění bezpečnosti potravin</vt:lpstr>
      <vt:lpstr>Informační centrum bezpečnosti potravin</vt:lpstr>
      <vt:lpstr>Evropský úřad pro bezpečnost potravin</vt:lpstr>
      <vt:lpstr>Dozorové orgány</vt:lpstr>
      <vt:lpstr>RASFF</vt:lpstr>
      <vt:lpstr>RASFF</vt:lpstr>
      <vt:lpstr>RASFF v ČR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System bezpecnosti potravin</dc:title>
  <dc:creator>Marinič Peter</dc:creator>
  <cp:lastModifiedBy>Peter Marinič</cp:lastModifiedBy>
  <cp:revision>163</cp:revision>
  <dcterms:created xsi:type="dcterms:W3CDTF">2012-10-12T20:28:37Z</dcterms:created>
  <dcterms:modified xsi:type="dcterms:W3CDTF">2019-02-21T09:20:25Z</dcterms:modified>
</cp:coreProperties>
</file>